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0"/>
  </p:notesMasterIdLst>
  <p:sldIdLst>
    <p:sldId id="256" r:id="rId2"/>
    <p:sldId id="257" r:id="rId3"/>
    <p:sldId id="258" r:id="rId4"/>
    <p:sldId id="259" r:id="rId5"/>
    <p:sldId id="261" r:id="rId6"/>
    <p:sldId id="263" r:id="rId7"/>
    <p:sldId id="264" r:id="rId8"/>
    <p:sldId id="265"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7C1B"/>
    <a:srgbClr val="2FC2E5"/>
    <a:srgbClr val="E6E6E6"/>
    <a:srgbClr val="32C4E6"/>
    <a:srgbClr val="127B92"/>
    <a:srgbClr val="0E7F91"/>
    <a:srgbClr val="0674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5" d="100"/>
          <a:sy n="45" d="100"/>
        </p:scale>
        <p:origin x="4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AC6E-DA22-4F77-A967-348CF28F7913}" type="datetimeFigureOut">
              <a:rPr kumimoji="1" lang="ja-JP" altLang="en-US" smtClean="0"/>
              <a:t>2018/8/27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A1B72-88E9-44FA-BE68-378E1910B6ED}" type="slidenum">
              <a:rPr kumimoji="1" lang="ja-JP" altLang="en-US" smtClean="0"/>
              <a:t>‹#›</a:t>
            </a:fld>
            <a:endParaRPr kumimoji="1" lang="ja-JP" altLang="en-US"/>
          </a:p>
        </p:txBody>
      </p:sp>
    </p:spTree>
    <p:extLst>
      <p:ext uri="{BB962C8B-B14F-4D97-AF65-F5344CB8AC3E}">
        <p14:creationId xmlns:p14="http://schemas.microsoft.com/office/powerpoint/2010/main" val="1362068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AB965-5AC3-4097-9502-CA9D5FD56CCA}"/>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003FB5-6C29-4488-A47A-58CB14B231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84E6D1D-5A6D-4649-9A82-B55AC5385A07}"/>
              </a:ext>
            </a:extLst>
          </p:cNvPr>
          <p:cNvSpPr>
            <a:spLocks noGrp="1"/>
          </p:cNvSpPr>
          <p:nvPr>
            <p:ph type="dt" sz="half" idx="10"/>
          </p:nvPr>
        </p:nvSpPr>
        <p:spPr/>
        <p:txBody>
          <a:bodyPr/>
          <a:lstStyle/>
          <a:p>
            <a:fld id="{60B8AF50-47D5-48EC-8FB8-CACB0AD4CD72}" type="datetime1">
              <a:rPr kumimoji="1" lang="ja-JP" altLang="en-US" smtClean="0"/>
              <a:t>2018/8/27</a:t>
            </a:fld>
            <a:endParaRPr kumimoji="1" lang="ja-JP" altLang="en-US"/>
          </a:p>
        </p:txBody>
      </p:sp>
      <p:sp>
        <p:nvSpPr>
          <p:cNvPr id="5" name="フッター プレースホルダー 4">
            <a:extLst>
              <a:ext uri="{FF2B5EF4-FFF2-40B4-BE49-F238E27FC236}">
                <a16:creationId xmlns:a16="http://schemas.microsoft.com/office/drawing/2014/main" id="{AAFC85CB-F55E-409B-B340-9F42226B3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28CC2C-8F16-4864-BBC3-769B018B976D}"/>
              </a:ext>
            </a:extLst>
          </p:cNvPr>
          <p:cNvSpPr>
            <a:spLocks noGrp="1"/>
          </p:cNvSpPr>
          <p:nvPr>
            <p:ph type="sldNum" sz="quarter" idx="12"/>
          </p:nvPr>
        </p:nvSpPr>
        <p:spPr/>
        <p:txBody>
          <a:bodyPr/>
          <a:lstStyle/>
          <a:p>
            <a:fld id="{028E0EE4-20CD-4C8E-8CEF-2E9D9CC1E420}" type="slidenum">
              <a:rPr kumimoji="1" lang="ja-JP" altLang="en-US" smtClean="0"/>
              <a:pPr/>
              <a:t>‹#›</a:t>
            </a:fld>
            <a:endParaRPr kumimoji="1" lang="ja-JP" altLang="en-US"/>
          </a:p>
        </p:txBody>
      </p:sp>
    </p:spTree>
    <p:extLst>
      <p:ext uri="{BB962C8B-B14F-4D97-AF65-F5344CB8AC3E}">
        <p14:creationId xmlns:p14="http://schemas.microsoft.com/office/powerpoint/2010/main" val="265235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EB77B-3162-4A52-98DD-26118F0287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D9680A-E75C-4B14-B912-3EDCB608DC9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4578782-B406-4CDE-8810-CE17BF9ED9A5}"/>
              </a:ext>
            </a:extLst>
          </p:cNvPr>
          <p:cNvSpPr>
            <a:spLocks noGrp="1"/>
          </p:cNvSpPr>
          <p:nvPr>
            <p:ph type="dt" sz="half" idx="10"/>
          </p:nvPr>
        </p:nvSpPr>
        <p:spPr/>
        <p:txBody>
          <a:bodyPr/>
          <a:lstStyle/>
          <a:p>
            <a:fld id="{C3130CCA-9C99-44A0-B7EC-3BA500762B62}" type="datetime1">
              <a:rPr kumimoji="1" lang="ja-JP" altLang="en-US" smtClean="0"/>
              <a:t>2018/8/27</a:t>
            </a:fld>
            <a:endParaRPr kumimoji="1" lang="ja-JP" altLang="en-US"/>
          </a:p>
        </p:txBody>
      </p:sp>
      <p:sp>
        <p:nvSpPr>
          <p:cNvPr id="5" name="フッター プレースホルダー 4">
            <a:extLst>
              <a:ext uri="{FF2B5EF4-FFF2-40B4-BE49-F238E27FC236}">
                <a16:creationId xmlns:a16="http://schemas.microsoft.com/office/drawing/2014/main" id="{EAD27C52-FCF5-4684-BD7C-8596CF1B53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71C8C-794D-4A3D-9702-4F70BB22D9F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249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ABE39BC-32D9-4C36-A394-34506CD41E4E}"/>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2DC9E5-E443-43E6-82E8-358BC6D1C2D3}"/>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2682B-B95B-44BA-8F6C-D6D1C4B4E356}"/>
              </a:ext>
            </a:extLst>
          </p:cNvPr>
          <p:cNvSpPr>
            <a:spLocks noGrp="1"/>
          </p:cNvSpPr>
          <p:nvPr>
            <p:ph type="dt" sz="half" idx="10"/>
          </p:nvPr>
        </p:nvSpPr>
        <p:spPr/>
        <p:txBody>
          <a:bodyPr/>
          <a:lstStyle/>
          <a:p>
            <a:fld id="{B9ABE559-EAB2-486A-A907-F483411C46E0}" type="datetime1">
              <a:rPr kumimoji="1" lang="ja-JP" altLang="en-US" smtClean="0"/>
              <a:t>2018/8/27</a:t>
            </a:fld>
            <a:endParaRPr kumimoji="1" lang="ja-JP" altLang="en-US"/>
          </a:p>
        </p:txBody>
      </p:sp>
      <p:sp>
        <p:nvSpPr>
          <p:cNvPr id="5" name="フッター プレースホルダー 4">
            <a:extLst>
              <a:ext uri="{FF2B5EF4-FFF2-40B4-BE49-F238E27FC236}">
                <a16:creationId xmlns:a16="http://schemas.microsoft.com/office/drawing/2014/main" id="{6E560091-E6FB-49A8-9F20-263F545E31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C1D306-A4E9-4132-86E7-57CD1D8C30A4}"/>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99939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AB84C-8759-4C1A-8394-FEDBEDBB94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128ABB-29FC-4D6A-9851-8420396C93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FB608-46EC-4D5D-AEF9-F6CAA8D04311}"/>
              </a:ext>
            </a:extLst>
          </p:cNvPr>
          <p:cNvSpPr>
            <a:spLocks noGrp="1"/>
          </p:cNvSpPr>
          <p:nvPr>
            <p:ph type="dt" sz="half" idx="10"/>
          </p:nvPr>
        </p:nvSpPr>
        <p:spPr/>
        <p:txBody>
          <a:bodyPr/>
          <a:lstStyle/>
          <a:p>
            <a:fld id="{CD81A19E-16CC-47AE-A137-475D82BBCABB}" type="datetime1">
              <a:rPr kumimoji="1" lang="ja-JP" altLang="en-US" smtClean="0"/>
              <a:t>2018/8/27</a:t>
            </a:fld>
            <a:endParaRPr kumimoji="1" lang="ja-JP" altLang="en-US"/>
          </a:p>
        </p:txBody>
      </p:sp>
      <p:sp>
        <p:nvSpPr>
          <p:cNvPr id="5" name="フッター プレースホルダー 4">
            <a:extLst>
              <a:ext uri="{FF2B5EF4-FFF2-40B4-BE49-F238E27FC236}">
                <a16:creationId xmlns:a16="http://schemas.microsoft.com/office/drawing/2014/main" id="{21DC5DD8-DF71-4855-B02A-BF9A006FCC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F79155-93B4-41D1-9908-01F4889AE466}"/>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70459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B02151-811A-4BC4-8ADF-A659FE4CB4BB}"/>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B43016-9CF1-48EE-AA6D-92D6082CEB1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A9DCD75-8ACA-4B6C-9961-D040F0793316}"/>
              </a:ext>
            </a:extLst>
          </p:cNvPr>
          <p:cNvSpPr>
            <a:spLocks noGrp="1"/>
          </p:cNvSpPr>
          <p:nvPr>
            <p:ph type="dt" sz="half" idx="10"/>
          </p:nvPr>
        </p:nvSpPr>
        <p:spPr/>
        <p:txBody>
          <a:bodyPr/>
          <a:lstStyle/>
          <a:p>
            <a:fld id="{9854FBCE-E3EB-4923-906D-1FF7AF453E27}" type="datetime1">
              <a:rPr kumimoji="1" lang="ja-JP" altLang="en-US" smtClean="0"/>
              <a:t>2018/8/27</a:t>
            </a:fld>
            <a:endParaRPr kumimoji="1" lang="ja-JP" altLang="en-US"/>
          </a:p>
        </p:txBody>
      </p:sp>
      <p:sp>
        <p:nvSpPr>
          <p:cNvPr id="5" name="フッター プレースホルダー 4">
            <a:extLst>
              <a:ext uri="{FF2B5EF4-FFF2-40B4-BE49-F238E27FC236}">
                <a16:creationId xmlns:a16="http://schemas.microsoft.com/office/drawing/2014/main" id="{322CB79D-3596-4CEA-8E20-F513E68C70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14D18E-5756-4B6E-805B-3A780A64C94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29130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14A25-2493-4E38-BF45-0DF1E6591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73C1A-0EC4-4597-A818-0A368749A91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0FD7D9-699C-49B0-8AF5-3C77645F8AC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9AB53A-B945-4358-8F05-107D39074D28}"/>
              </a:ext>
            </a:extLst>
          </p:cNvPr>
          <p:cNvSpPr>
            <a:spLocks noGrp="1"/>
          </p:cNvSpPr>
          <p:nvPr>
            <p:ph type="dt" sz="half" idx="10"/>
          </p:nvPr>
        </p:nvSpPr>
        <p:spPr/>
        <p:txBody>
          <a:bodyPr/>
          <a:lstStyle/>
          <a:p>
            <a:fld id="{D2903D04-4CF4-43B0-9C66-AC5E44B31211}" type="datetime1">
              <a:rPr kumimoji="1" lang="ja-JP" altLang="en-US" smtClean="0"/>
              <a:t>2018/8/27</a:t>
            </a:fld>
            <a:endParaRPr kumimoji="1" lang="ja-JP" altLang="en-US"/>
          </a:p>
        </p:txBody>
      </p:sp>
      <p:sp>
        <p:nvSpPr>
          <p:cNvPr id="6" name="フッター プレースホルダー 5">
            <a:extLst>
              <a:ext uri="{FF2B5EF4-FFF2-40B4-BE49-F238E27FC236}">
                <a16:creationId xmlns:a16="http://schemas.microsoft.com/office/drawing/2014/main" id="{D14A19C9-923D-4B85-B1C4-DD7E895949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734DFA-A0DC-4115-83AD-471935A681E1}"/>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63323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F8057-7786-4565-B307-9B6BA84AA6B2}"/>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6B8EB-59D8-4C3F-8A6A-864F4F3D0A2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475CD3-2E69-470C-B9F8-6134A8FD4C6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E3E5FFF-3769-429A-AF20-9EB94383DD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AD05667-E0FC-44A3-893F-8DA38A15F2EE}"/>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AACDBE9-0CDB-46D2-AB62-5C1447FFACFB}"/>
              </a:ext>
            </a:extLst>
          </p:cNvPr>
          <p:cNvSpPr>
            <a:spLocks noGrp="1"/>
          </p:cNvSpPr>
          <p:nvPr>
            <p:ph type="dt" sz="half" idx="10"/>
          </p:nvPr>
        </p:nvSpPr>
        <p:spPr/>
        <p:txBody>
          <a:bodyPr/>
          <a:lstStyle/>
          <a:p>
            <a:fld id="{CBFC36B9-5C63-4B45-A7F0-4F7E38FEF87A}" type="datetime1">
              <a:rPr kumimoji="1" lang="ja-JP" altLang="en-US" smtClean="0"/>
              <a:t>2018/8/27</a:t>
            </a:fld>
            <a:endParaRPr kumimoji="1" lang="ja-JP" altLang="en-US"/>
          </a:p>
        </p:txBody>
      </p:sp>
      <p:sp>
        <p:nvSpPr>
          <p:cNvPr id="8" name="フッター プレースホルダー 7">
            <a:extLst>
              <a:ext uri="{FF2B5EF4-FFF2-40B4-BE49-F238E27FC236}">
                <a16:creationId xmlns:a16="http://schemas.microsoft.com/office/drawing/2014/main" id="{BF4AF874-07EC-4EE8-9333-51887DE688C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3608A2-EFB4-4FB4-9AA5-9DCD0CA61520}"/>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355393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CE18A-218A-470C-A063-F2A97D7487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B6C563-949F-49B4-A420-8F77CBF28FE9}"/>
              </a:ext>
            </a:extLst>
          </p:cNvPr>
          <p:cNvSpPr>
            <a:spLocks noGrp="1"/>
          </p:cNvSpPr>
          <p:nvPr>
            <p:ph type="dt" sz="half" idx="10"/>
          </p:nvPr>
        </p:nvSpPr>
        <p:spPr/>
        <p:txBody>
          <a:bodyPr/>
          <a:lstStyle/>
          <a:p>
            <a:fld id="{E39D51CE-6532-402D-8BA0-4AA6722AEE26}" type="datetime1">
              <a:rPr kumimoji="1" lang="ja-JP" altLang="en-US" smtClean="0"/>
              <a:t>2018/8/27</a:t>
            </a:fld>
            <a:endParaRPr kumimoji="1" lang="ja-JP" altLang="en-US"/>
          </a:p>
        </p:txBody>
      </p:sp>
      <p:sp>
        <p:nvSpPr>
          <p:cNvPr id="4" name="フッター プレースホルダー 3">
            <a:extLst>
              <a:ext uri="{FF2B5EF4-FFF2-40B4-BE49-F238E27FC236}">
                <a16:creationId xmlns:a16="http://schemas.microsoft.com/office/drawing/2014/main" id="{0E5484C2-0505-4F7A-BC34-317B009811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29A676-9605-4D5A-BFB4-C46BFAB88AFC}"/>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36293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AB16304-D1F7-4BD4-BEEF-F97E971DA98D}"/>
              </a:ext>
            </a:extLst>
          </p:cNvPr>
          <p:cNvSpPr>
            <a:spLocks noGrp="1"/>
          </p:cNvSpPr>
          <p:nvPr>
            <p:ph type="dt" sz="half" idx="10"/>
          </p:nvPr>
        </p:nvSpPr>
        <p:spPr/>
        <p:txBody>
          <a:bodyPr/>
          <a:lstStyle>
            <a:lvl1pPr>
              <a:defRPr sz="1200">
                <a:solidFill>
                  <a:schemeClr val="bg1"/>
                </a:solidFill>
              </a:defRPr>
            </a:lvl1pPr>
          </a:lstStyle>
          <a:p>
            <a:fld id="{ADB91A45-3EC6-4B1F-A815-510BB44D3837}" type="datetime1">
              <a:rPr lang="ja-JP" altLang="en-US" smtClean="0"/>
              <a:pPr/>
              <a:t>2018/8/27</a:t>
            </a:fld>
            <a:endParaRPr lang="ja-JP" altLang="en-US"/>
          </a:p>
        </p:txBody>
      </p:sp>
      <p:sp>
        <p:nvSpPr>
          <p:cNvPr id="3" name="フッター プレースホルダー 2">
            <a:extLst>
              <a:ext uri="{FF2B5EF4-FFF2-40B4-BE49-F238E27FC236}">
                <a16:creationId xmlns:a16="http://schemas.microsoft.com/office/drawing/2014/main" id="{76048632-E2E9-4E77-9741-5718147222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F716E0-6A63-43F3-9206-3AF58C21C696}"/>
              </a:ext>
            </a:extLst>
          </p:cNvPr>
          <p:cNvSpPr>
            <a:spLocks noGrp="1"/>
          </p:cNvSpPr>
          <p:nvPr>
            <p:ph type="sldNum" sz="quarter" idx="12"/>
          </p:nvPr>
        </p:nvSpPr>
        <p:spPr/>
        <p:txBody>
          <a:bodyPr/>
          <a:lstStyle>
            <a:lvl1pPr>
              <a:defRPr sz="1200">
                <a:solidFill>
                  <a:schemeClr val="bg1"/>
                </a:solidFill>
              </a:defRPr>
            </a:lvl1pPr>
          </a:lstStyle>
          <a:p>
            <a:fld id="{028E0EE4-20CD-4C8E-8CEF-2E9D9CC1E420}" type="slidenum">
              <a:rPr lang="ja-JP" altLang="en-US" smtClean="0"/>
              <a:pPr/>
              <a:t>‹#›</a:t>
            </a:fld>
            <a:endParaRPr lang="ja-JP" altLang="en-US"/>
          </a:p>
        </p:txBody>
      </p:sp>
    </p:spTree>
    <p:extLst>
      <p:ext uri="{BB962C8B-B14F-4D97-AF65-F5344CB8AC3E}">
        <p14:creationId xmlns:p14="http://schemas.microsoft.com/office/powerpoint/2010/main" val="170038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97C0E-5BEE-4A9F-846B-DA57C4D1BF61}"/>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0238D-EE87-4FE4-B35B-3F2F5FEE75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68901-F089-4C08-A0F1-A5E6561455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7C00EE-A5D6-4A07-92D9-62DB702EDE93}"/>
              </a:ext>
            </a:extLst>
          </p:cNvPr>
          <p:cNvSpPr>
            <a:spLocks noGrp="1"/>
          </p:cNvSpPr>
          <p:nvPr>
            <p:ph type="dt" sz="half" idx="10"/>
          </p:nvPr>
        </p:nvSpPr>
        <p:spPr/>
        <p:txBody>
          <a:bodyPr/>
          <a:lstStyle/>
          <a:p>
            <a:fld id="{34A1AB22-AC92-4293-ADF4-9DEA2CBBD8AF}" type="datetime1">
              <a:rPr kumimoji="1" lang="ja-JP" altLang="en-US" smtClean="0"/>
              <a:t>2018/8/27</a:t>
            </a:fld>
            <a:endParaRPr kumimoji="1" lang="ja-JP" altLang="en-US"/>
          </a:p>
        </p:txBody>
      </p:sp>
      <p:sp>
        <p:nvSpPr>
          <p:cNvPr id="6" name="フッター プレースホルダー 5">
            <a:extLst>
              <a:ext uri="{FF2B5EF4-FFF2-40B4-BE49-F238E27FC236}">
                <a16:creationId xmlns:a16="http://schemas.microsoft.com/office/drawing/2014/main" id="{C3477F38-AEAE-4CB2-A508-15A3F31DE7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62A6D9-229E-46DA-A7E8-1152F573C172}"/>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25581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3F17F-E2D6-43DF-A438-4592256134E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BC61E5-676D-4E48-833A-663A38F1BBB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7B35B6D6-090C-40A8-924B-9C6D5D76C7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23CC7B-5B40-44B8-9E8A-FDEFE52178A3}"/>
              </a:ext>
            </a:extLst>
          </p:cNvPr>
          <p:cNvSpPr>
            <a:spLocks noGrp="1"/>
          </p:cNvSpPr>
          <p:nvPr>
            <p:ph type="dt" sz="half" idx="10"/>
          </p:nvPr>
        </p:nvSpPr>
        <p:spPr/>
        <p:txBody>
          <a:bodyPr/>
          <a:lstStyle/>
          <a:p>
            <a:fld id="{1AA21F35-F569-4728-8C74-D80C59A1F67A}" type="datetime1">
              <a:rPr kumimoji="1" lang="ja-JP" altLang="en-US" smtClean="0"/>
              <a:t>2018/8/27</a:t>
            </a:fld>
            <a:endParaRPr kumimoji="1" lang="ja-JP" altLang="en-US"/>
          </a:p>
        </p:txBody>
      </p:sp>
      <p:sp>
        <p:nvSpPr>
          <p:cNvPr id="6" name="フッター プレースホルダー 5">
            <a:extLst>
              <a:ext uri="{FF2B5EF4-FFF2-40B4-BE49-F238E27FC236}">
                <a16:creationId xmlns:a16="http://schemas.microsoft.com/office/drawing/2014/main" id="{69C4331B-A860-492E-AD15-21F970E206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91621C-A213-4230-AFC8-C42F1A586EB8}"/>
              </a:ext>
            </a:extLst>
          </p:cNvPr>
          <p:cNvSpPr>
            <a:spLocks noGrp="1"/>
          </p:cNvSpPr>
          <p:nvPr>
            <p:ph type="sldNum" sz="quarter" idx="12"/>
          </p:nvPr>
        </p:nvSpPr>
        <p:spPr/>
        <p:txBody>
          <a:bodyPr/>
          <a:lstStyle/>
          <a:p>
            <a:fld id="{028E0EE4-20CD-4C8E-8CEF-2E9D9CC1E420}" type="slidenum">
              <a:rPr kumimoji="1" lang="ja-JP" altLang="en-US" smtClean="0"/>
              <a:t>‹#›</a:t>
            </a:fld>
            <a:endParaRPr kumimoji="1" lang="ja-JP" altLang="en-US"/>
          </a:p>
        </p:txBody>
      </p:sp>
    </p:spTree>
    <p:extLst>
      <p:ext uri="{BB962C8B-B14F-4D97-AF65-F5344CB8AC3E}">
        <p14:creationId xmlns:p14="http://schemas.microsoft.com/office/powerpoint/2010/main" val="120820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E157254-28C5-410D-90A3-362648C88177}"/>
              </a:ext>
            </a:extLst>
          </p:cNvPr>
          <p:cNvSpPr/>
          <p:nvPr userDrawn="1"/>
        </p:nvSpPr>
        <p:spPr>
          <a:xfrm>
            <a:off x="0" y="6311899"/>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A2597C76-B5BA-4724-A318-E4BFB9DC9B53}"/>
              </a:ext>
            </a:extLst>
          </p:cNvPr>
          <p:cNvSpPr>
            <a:spLocks noGrp="1"/>
          </p:cNvSpPr>
          <p:nvPr>
            <p:ph type="title"/>
          </p:nvPr>
        </p:nvSpPr>
        <p:spPr>
          <a:xfrm>
            <a:off x="628650" y="673832"/>
            <a:ext cx="7886700" cy="621737"/>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ABE2ECC-54B0-43FB-9EFC-34CA1C17354E}"/>
              </a:ext>
            </a:extLst>
          </p:cNvPr>
          <p:cNvSpPr>
            <a:spLocks noGrp="1"/>
          </p:cNvSpPr>
          <p:nvPr>
            <p:ph type="body" idx="1"/>
          </p:nvPr>
        </p:nvSpPr>
        <p:spPr>
          <a:xfrm>
            <a:off x="628650" y="1651381"/>
            <a:ext cx="7886700" cy="44918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3388C8-FF12-4FE1-8F05-F5F2B974C4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メイリオ" panose="020B0604030504040204" pitchFamily="50" charset="-128"/>
                <a:ea typeface="メイリオ" panose="020B0604030504040204" pitchFamily="50" charset="-128"/>
              </a:defRPr>
            </a:lvl1pPr>
          </a:lstStyle>
          <a:p>
            <a:fld id="{84EB5DEE-8BBC-4DAD-A5EB-9CE5C4DC10E0}" type="datetime1">
              <a:rPr lang="ja-JP" altLang="en-US" smtClean="0"/>
              <a:pPr/>
              <a:t>2018/8/27</a:t>
            </a:fld>
            <a:endParaRPr lang="ja-JP" altLang="en-US" dirty="0"/>
          </a:p>
        </p:txBody>
      </p:sp>
      <p:sp>
        <p:nvSpPr>
          <p:cNvPr id="5" name="フッター プレースホルダー 4">
            <a:extLst>
              <a:ext uri="{FF2B5EF4-FFF2-40B4-BE49-F238E27FC236}">
                <a16:creationId xmlns:a16="http://schemas.microsoft.com/office/drawing/2014/main" id="{EE88996E-91D1-4EE9-9B5D-7C0AE7FDC0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メイリオ" panose="020B0604030504040204" pitchFamily="50" charset="-128"/>
                <a:ea typeface="メイリオ"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035D99CF-D799-4F0B-AE4E-C5C8A82BEE7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メイリオ" panose="020B0604030504040204" pitchFamily="50" charset="-128"/>
                <a:ea typeface="メイリオ" panose="020B0604030504040204" pitchFamily="50" charset="-128"/>
              </a:defRPr>
            </a:lvl1pPr>
          </a:lstStyle>
          <a:p>
            <a:fld id="{028E0EE4-20CD-4C8E-8CEF-2E9D9CC1E420}" type="slidenum">
              <a:rPr lang="ja-JP" altLang="en-US" smtClean="0"/>
              <a:pPr/>
              <a:t>‹#›</a:t>
            </a:fld>
            <a:endParaRPr lang="ja-JP" altLang="en-US"/>
          </a:p>
        </p:txBody>
      </p:sp>
      <p:sp>
        <p:nvSpPr>
          <p:cNvPr id="10" name="正方形/長方形 9">
            <a:extLst>
              <a:ext uri="{FF2B5EF4-FFF2-40B4-BE49-F238E27FC236}">
                <a16:creationId xmlns:a16="http://schemas.microsoft.com/office/drawing/2014/main" id="{14CC508F-9A62-4F1B-B979-33A5DB707223}"/>
              </a:ext>
            </a:extLst>
          </p:cNvPr>
          <p:cNvSpPr/>
          <p:nvPr userDrawn="1"/>
        </p:nvSpPr>
        <p:spPr>
          <a:xfrm>
            <a:off x="0" y="3942"/>
            <a:ext cx="9144000" cy="504000"/>
          </a:xfrm>
          <a:prstGeom prst="rect">
            <a:avLst/>
          </a:prstGeom>
          <a:solidFill>
            <a:srgbClr val="127B9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A4BB4FA-A634-4750-B941-C5BB2DFA69CD}"/>
              </a:ext>
            </a:extLst>
          </p:cNvPr>
          <p:cNvCxnSpPr>
            <a:cxnSpLocks/>
          </p:cNvCxnSpPr>
          <p:nvPr userDrawn="1"/>
        </p:nvCxnSpPr>
        <p:spPr>
          <a:xfrm>
            <a:off x="0" y="6300793"/>
            <a:ext cx="9144000" cy="0"/>
          </a:xfrm>
          <a:prstGeom prst="line">
            <a:avLst/>
          </a:prstGeom>
          <a:ln w="47625">
            <a:solidFill>
              <a:srgbClr val="CE7C1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719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ctr" defTabSz="685800" rtl="0" eaLnBrk="1" latinLnBrk="0" hangingPunct="1">
        <a:lnSpc>
          <a:spcPct val="90000"/>
        </a:lnSpc>
        <a:spcBef>
          <a:spcPct val="0"/>
        </a:spcBef>
        <a:buNone/>
        <a:defRPr kumimoji="1" sz="4000" kern="1200">
          <a:solidFill>
            <a:schemeClr val="tx1"/>
          </a:solidFill>
          <a:latin typeface="メイリオ" panose="020B0604030504040204" pitchFamily="50" charset="-128"/>
          <a:ea typeface="メイリオ" panose="020B060403050404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メイリオ" panose="020B0604030504040204" pitchFamily="50" charset="-128"/>
          <a:ea typeface="メイリオ" panose="020B060403050404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メイリオ" panose="020B0604030504040204" pitchFamily="50" charset="-128"/>
          <a:ea typeface="メイリオ" panose="020B060403050404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メイリオ" panose="020B0604030504040204" pitchFamily="50" charset="-128"/>
          <a:ea typeface="メイリオ" panose="020B060403050404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research.google.com/youtube-bb/"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1C15B-08F4-4204-BCF9-98E1A6F9D859}"/>
              </a:ext>
            </a:extLst>
          </p:cNvPr>
          <p:cNvSpPr>
            <a:spLocks noGrp="1"/>
          </p:cNvSpPr>
          <p:nvPr>
            <p:ph type="ctrTitle"/>
          </p:nvPr>
        </p:nvSpPr>
        <p:spPr/>
        <p:txBody>
          <a:bodyPr/>
          <a:lstStyle/>
          <a:p>
            <a:r>
              <a:rPr kumimoji="1" lang="ja-JP" altLang="en-US" dirty="0"/>
              <a:t>分析自習</a:t>
            </a:r>
          </a:p>
        </p:txBody>
      </p:sp>
      <p:sp>
        <p:nvSpPr>
          <p:cNvPr id="3" name="字幕 2">
            <a:extLst>
              <a:ext uri="{FF2B5EF4-FFF2-40B4-BE49-F238E27FC236}">
                <a16:creationId xmlns:a16="http://schemas.microsoft.com/office/drawing/2014/main" id="{CB3F859F-BAA0-4EE6-878A-FD3D41C833CD}"/>
              </a:ext>
            </a:extLst>
          </p:cNvPr>
          <p:cNvSpPr>
            <a:spLocks noGrp="1"/>
          </p:cNvSpPr>
          <p:nvPr>
            <p:ph type="subTitle" idx="1"/>
          </p:nvPr>
        </p:nvSpPr>
        <p:spPr/>
        <p:txBody>
          <a:bodyPr/>
          <a:lstStyle/>
          <a:p>
            <a:pPr algn="r"/>
            <a:r>
              <a:rPr lang="en-US" altLang="ja-JP" dirty="0"/>
              <a:t>(´</a:t>
            </a:r>
            <a:r>
              <a:rPr lang="ja-JP" altLang="en-US" dirty="0"/>
              <a:t>・</a:t>
            </a:r>
            <a:r>
              <a:rPr lang="en-US" altLang="ja-JP" dirty="0"/>
              <a:t>ω</a:t>
            </a:r>
            <a:r>
              <a:rPr lang="ja-JP" altLang="en-US" dirty="0"/>
              <a:t>・｀</a:t>
            </a:r>
            <a:r>
              <a:rPr lang="en-US" altLang="ja-JP" dirty="0"/>
              <a:t>)</a:t>
            </a:r>
            <a:endParaRPr kumimoji="1" lang="ja-JP" altLang="en-US" dirty="0"/>
          </a:p>
        </p:txBody>
      </p:sp>
      <p:sp>
        <p:nvSpPr>
          <p:cNvPr id="4" name="日付プレースホルダー 1">
            <a:extLst>
              <a:ext uri="{FF2B5EF4-FFF2-40B4-BE49-F238E27FC236}">
                <a16:creationId xmlns:a16="http://schemas.microsoft.com/office/drawing/2014/main" id="{B6C6232B-8B93-4F6E-A2A0-36B2AA78ADA9}"/>
              </a:ext>
            </a:extLst>
          </p:cNvPr>
          <p:cNvSpPr>
            <a:spLocks noGrp="1"/>
          </p:cNvSpPr>
          <p:nvPr>
            <p:ph type="dt" sz="half" idx="10"/>
          </p:nvPr>
        </p:nvSpPr>
        <p:spPr>
          <a:xfrm>
            <a:off x="628650" y="6356351"/>
            <a:ext cx="2057400" cy="365125"/>
          </a:xfrm>
        </p:spPr>
        <p:txBody>
          <a:bodyPr/>
          <a:lstStyle/>
          <a:p>
            <a:fld id="{7EA8F03B-081F-44ED-AFC0-E37B47760143}" type="datetime1">
              <a:rPr kumimoji="1" lang="ja-JP" altLang="en-US" smtClean="0">
                <a:solidFill>
                  <a:schemeClr val="bg1"/>
                </a:solidFill>
              </a:rPr>
              <a:t>2018/8/27</a:t>
            </a:fld>
            <a:endParaRPr kumimoji="1" lang="ja-JP" altLang="en-US">
              <a:solidFill>
                <a:schemeClr val="bg1"/>
              </a:solidFill>
            </a:endParaRPr>
          </a:p>
        </p:txBody>
      </p:sp>
    </p:spTree>
    <p:extLst>
      <p:ext uri="{BB962C8B-B14F-4D97-AF65-F5344CB8AC3E}">
        <p14:creationId xmlns:p14="http://schemas.microsoft.com/office/powerpoint/2010/main" val="360280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14BCE4-E28B-46CD-85FD-1ABCBC014591}"/>
              </a:ext>
            </a:extLst>
          </p:cNvPr>
          <p:cNvSpPr>
            <a:spLocks noGrp="1"/>
          </p:cNvSpPr>
          <p:nvPr>
            <p:ph type="dt" sz="half" idx="10"/>
          </p:nvPr>
        </p:nvSpPr>
        <p:spPr/>
        <p:txBody>
          <a:bodyPr/>
          <a:lstStyle/>
          <a:p>
            <a:fld id="{7EA8F03B-081F-44ED-AFC0-E37B47760143}" type="datetime1">
              <a:rPr kumimoji="1" lang="ja-JP" altLang="en-US" smtClean="0">
                <a:solidFill>
                  <a:schemeClr val="bg1"/>
                </a:solidFill>
              </a:rPr>
              <a:t>2018/8/27</a:t>
            </a:fld>
            <a:endParaRPr kumimoji="1" lang="ja-JP" altLang="en-US">
              <a:solidFill>
                <a:schemeClr val="bg1"/>
              </a:solidFill>
            </a:endParaRPr>
          </a:p>
        </p:txBody>
      </p:sp>
      <p:sp>
        <p:nvSpPr>
          <p:cNvPr id="3" name="スライド番号プレースホルダー 2">
            <a:extLst>
              <a:ext uri="{FF2B5EF4-FFF2-40B4-BE49-F238E27FC236}">
                <a16:creationId xmlns:a16="http://schemas.microsoft.com/office/drawing/2014/main" id="{F376E093-BD5D-4378-A39A-C8E493FCE87D}"/>
              </a:ext>
            </a:extLst>
          </p:cNvPr>
          <p:cNvSpPr>
            <a:spLocks noGrp="1"/>
          </p:cNvSpPr>
          <p:nvPr>
            <p:ph type="sldNum" sz="quarter" idx="12"/>
          </p:nvPr>
        </p:nvSpPr>
        <p:spPr/>
        <p:txBody>
          <a:bodyPr/>
          <a:lstStyle/>
          <a:p>
            <a:fld id="{028E0EE4-20CD-4C8E-8CEF-2E9D9CC1E420}" type="slidenum">
              <a:rPr kumimoji="1" lang="ja-JP" altLang="en-US" smtClean="0">
                <a:solidFill>
                  <a:schemeClr val="bg1"/>
                </a:solidFill>
              </a:rPr>
              <a:t>2</a:t>
            </a:fld>
            <a:endParaRPr kumimoji="1" lang="ja-JP" altLang="en-US">
              <a:solidFill>
                <a:schemeClr val="bg1"/>
              </a:solidFill>
            </a:endParaRPr>
          </a:p>
        </p:txBody>
      </p:sp>
      <p:sp>
        <p:nvSpPr>
          <p:cNvPr id="4" name="テキスト ボックス 3">
            <a:extLst>
              <a:ext uri="{FF2B5EF4-FFF2-40B4-BE49-F238E27FC236}">
                <a16:creationId xmlns:a16="http://schemas.microsoft.com/office/drawing/2014/main" id="{D005FEED-AA2B-4DD8-A781-5E1F54DA7E0E}"/>
              </a:ext>
            </a:extLst>
          </p:cNvPr>
          <p:cNvSpPr txBox="1"/>
          <p:nvPr/>
        </p:nvSpPr>
        <p:spPr>
          <a:xfrm>
            <a:off x="628650" y="1050185"/>
            <a:ext cx="2492990" cy="2862322"/>
          </a:xfrm>
          <a:prstGeom prst="rect">
            <a:avLst/>
          </a:prstGeom>
          <a:noFill/>
        </p:spPr>
        <p:txBody>
          <a:bodyPr wrap="none" rtlCol="0">
            <a:spAutoFit/>
          </a:bodyPr>
          <a:lstStyle/>
          <a:p>
            <a:r>
              <a:rPr kumimoji="1" lang="ja-JP" altLang="en-US" dirty="0"/>
              <a:t>あじぇんだ</a:t>
            </a:r>
            <a:endParaRPr kumimoji="1" lang="en-US" altLang="ja-JP" dirty="0"/>
          </a:p>
          <a:p>
            <a:endParaRPr kumimoji="1" lang="en-US" altLang="ja-JP" dirty="0"/>
          </a:p>
          <a:p>
            <a:endParaRPr kumimoji="1" lang="en-US" altLang="ja-JP" dirty="0"/>
          </a:p>
          <a:p>
            <a:r>
              <a:rPr lang="ja-JP" altLang="en-US" dirty="0"/>
              <a:t>・データセット概要</a:t>
            </a:r>
            <a:endParaRPr lang="en-US" altLang="ja-JP" dirty="0"/>
          </a:p>
          <a:p>
            <a:endParaRPr kumimoji="1" lang="en-US" altLang="ja-JP" dirty="0"/>
          </a:p>
          <a:p>
            <a:r>
              <a:rPr kumimoji="1" lang="ja-JP" altLang="en-US" dirty="0"/>
              <a:t>・分析方針</a:t>
            </a:r>
            <a:endParaRPr kumimoji="1" lang="en-US" altLang="ja-JP" dirty="0"/>
          </a:p>
          <a:p>
            <a:endParaRPr lang="en-US" altLang="ja-JP" dirty="0"/>
          </a:p>
          <a:p>
            <a:r>
              <a:rPr lang="ja-JP" altLang="en-US" dirty="0"/>
              <a:t>・基礎集計</a:t>
            </a:r>
            <a:endParaRPr lang="en-US" altLang="ja-JP" dirty="0"/>
          </a:p>
          <a:p>
            <a:endParaRPr kumimoji="1" lang="en-US" altLang="ja-JP" dirty="0"/>
          </a:p>
          <a:p>
            <a:r>
              <a:rPr kumimoji="1" lang="ja-JP" altLang="en-US" dirty="0"/>
              <a:t>・今後の分析について</a:t>
            </a:r>
          </a:p>
        </p:txBody>
      </p:sp>
    </p:spTree>
    <p:extLst>
      <p:ext uri="{BB962C8B-B14F-4D97-AF65-F5344CB8AC3E}">
        <p14:creationId xmlns:p14="http://schemas.microsoft.com/office/powerpoint/2010/main" val="195359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DF94D74-284C-4F4C-B525-C54FDF663C91}"/>
              </a:ext>
            </a:extLst>
          </p:cNvPr>
          <p:cNvSpPr>
            <a:spLocks noGrp="1"/>
          </p:cNvSpPr>
          <p:nvPr>
            <p:ph type="dt" sz="half" idx="10"/>
          </p:nvPr>
        </p:nvSpPr>
        <p:spPr/>
        <p:txBody>
          <a:bodyPr/>
          <a:lstStyle/>
          <a:p>
            <a:fld id="{ADB91A45-3EC6-4B1F-A815-510BB44D3837}" type="datetime1">
              <a:rPr lang="ja-JP" altLang="en-US" smtClean="0"/>
              <a:pPr/>
              <a:t>2018/8/27</a:t>
            </a:fld>
            <a:endParaRPr lang="ja-JP" altLang="en-US"/>
          </a:p>
        </p:txBody>
      </p:sp>
      <p:sp>
        <p:nvSpPr>
          <p:cNvPr id="3" name="スライド番号プレースホルダー 2">
            <a:extLst>
              <a:ext uri="{FF2B5EF4-FFF2-40B4-BE49-F238E27FC236}">
                <a16:creationId xmlns:a16="http://schemas.microsoft.com/office/drawing/2014/main" id="{74B83587-0D76-4E4E-9F78-FA6AF4A65F64}"/>
              </a:ext>
            </a:extLst>
          </p:cNvPr>
          <p:cNvSpPr>
            <a:spLocks noGrp="1"/>
          </p:cNvSpPr>
          <p:nvPr>
            <p:ph type="sldNum" sz="quarter" idx="12"/>
          </p:nvPr>
        </p:nvSpPr>
        <p:spPr/>
        <p:txBody>
          <a:bodyPr/>
          <a:lstStyle/>
          <a:p>
            <a:fld id="{028E0EE4-20CD-4C8E-8CEF-2E9D9CC1E420}" type="slidenum">
              <a:rPr lang="ja-JP" altLang="en-US" smtClean="0"/>
              <a:pPr/>
              <a:t>3</a:t>
            </a:fld>
            <a:endParaRPr lang="ja-JP" altLang="en-US"/>
          </a:p>
        </p:txBody>
      </p:sp>
      <p:sp>
        <p:nvSpPr>
          <p:cNvPr id="4" name="テキスト ボックス 3">
            <a:extLst>
              <a:ext uri="{FF2B5EF4-FFF2-40B4-BE49-F238E27FC236}">
                <a16:creationId xmlns:a16="http://schemas.microsoft.com/office/drawing/2014/main" id="{B2CE9F77-DB27-4F76-868B-C8F11F16D456}"/>
              </a:ext>
            </a:extLst>
          </p:cNvPr>
          <p:cNvSpPr txBox="1"/>
          <p:nvPr/>
        </p:nvSpPr>
        <p:spPr>
          <a:xfrm>
            <a:off x="628650" y="1050185"/>
            <a:ext cx="7886700" cy="1754326"/>
          </a:xfrm>
          <a:prstGeom prst="rect">
            <a:avLst/>
          </a:prstGeom>
          <a:noFill/>
        </p:spPr>
        <p:txBody>
          <a:bodyPr wrap="square" rtlCol="0">
            <a:spAutoFit/>
          </a:bodyPr>
          <a:lstStyle/>
          <a:p>
            <a:r>
              <a:rPr kumimoji="1" lang="ja-JP" altLang="en-US" dirty="0"/>
              <a:t>データセットについて</a:t>
            </a:r>
            <a:endParaRPr kumimoji="1" lang="en-US" altLang="ja-JP" dirty="0"/>
          </a:p>
          <a:p>
            <a:endParaRPr lang="en-US" altLang="ja-JP" dirty="0"/>
          </a:p>
          <a:p>
            <a:r>
              <a:rPr kumimoji="1" lang="ja-JP" altLang="en-US" dirty="0"/>
              <a:t>今回のデータセットは</a:t>
            </a:r>
            <a:r>
              <a:rPr kumimoji="1" lang="en-US" altLang="ja-JP" dirty="0"/>
              <a:t>Google</a:t>
            </a:r>
            <a:r>
              <a:rPr kumimoji="1" lang="ja-JP" altLang="en-US" dirty="0"/>
              <a:t>から公開されているデータセットを用いた</a:t>
            </a:r>
            <a:endParaRPr kumimoji="1" lang="en-US" altLang="ja-JP" dirty="0"/>
          </a:p>
          <a:p>
            <a:r>
              <a:rPr lang="ja-JP" altLang="en-US" dirty="0"/>
              <a:t>利用したサイト</a:t>
            </a:r>
            <a:r>
              <a:rPr lang="en-US" altLang="ja-JP" dirty="0"/>
              <a:t>(</a:t>
            </a:r>
            <a:r>
              <a:rPr lang="en-US" altLang="ja-JP" dirty="0">
                <a:hlinkClick r:id="rId2"/>
              </a:rPr>
              <a:t>https://research.google.com/youtube-bb/</a:t>
            </a:r>
            <a:r>
              <a:rPr lang="en-US" altLang="ja-JP" dirty="0"/>
              <a:t>)</a:t>
            </a:r>
          </a:p>
          <a:p>
            <a:endParaRPr kumimoji="1" lang="en-US" altLang="ja-JP" dirty="0"/>
          </a:p>
          <a:p>
            <a:r>
              <a:rPr lang="ja-JP" altLang="en-US" dirty="0"/>
              <a:t>データ総数：</a:t>
            </a:r>
            <a:r>
              <a:rPr lang="en-US" altLang="ja-JP" dirty="0"/>
              <a:t>8,146,143</a:t>
            </a:r>
            <a:endParaRPr kumimoji="1" lang="ja-JP" altLang="en-US" dirty="0"/>
          </a:p>
        </p:txBody>
      </p:sp>
      <p:graphicFrame>
        <p:nvGraphicFramePr>
          <p:cNvPr id="5" name="表 4">
            <a:extLst>
              <a:ext uri="{FF2B5EF4-FFF2-40B4-BE49-F238E27FC236}">
                <a16:creationId xmlns:a16="http://schemas.microsoft.com/office/drawing/2014/main" id="{7D9D47EC-5DA2-4D4A-B0BB-DA401F32C82E}"/>
              </a:ext>
            </a:extLst>
          </p:cNvPr>
          <p:cNvGraphicFramePr>
            <a:graphicFrameLocks noGrp="1"/>
          </p:cNvGraphicFramePr>
          <p:nvPr>
            <p:extLst>
              <p:ext uri="{D42A27DB-BD31-4B8C-83A1-F6EECF244321}">
                <p14:modId xmlns:p14="http://schemas.microsoft.com/office/powerpoint/2010/main" val="3649245937"/>
              </p:ext>
            </p:extLst>
          </p:nvPr>
        </p:nvGraphicFramePr>
        <p:xfrm>
          <a:off x="1524000" y="3350304"/>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806892387"/>
                    </a:ext>
                  </a:extLst>
                </a:gridCol>
                <a:gridCol w="1096161">
                  <a:extLst>
                    <a:ext uri="{9D8B030D-6E8A-4147-A177-3AD203B41FA5}">
                      <a16:colId xmlns:a16="http://schemas.microsoft.com/office/drawing/2014/main" val="1289643094"/>
                    </a:ext>
                  </a:extLst>
                </a:gridCol>
                <a:gridCol w="713065">
                  <a:extLst>
                    <a:ext uri="{9D8B030D-6E8A-4147-A177-3AD203B41FA5}">
                      <a16:colId xmlns:a16="http://schemas.microsoft.com/office/drawing/2014/main" val="3010578161"/>
                    </a:ext>
                  </a:extLst>
                </a:gridCol>
                <a:gridCol w="2762774">
                  <a:extLst>
                    <a:ext uri="{9D8B030D-6E8A-4147-A177-3AD203B41FA5}">
                      <a16:colId xmlns:a16="http://schemas.microsoft.com/office/drawing/2014/main" val="1166788362"/>
                    </a:ext>
                  </a:extLst>
                </a:gridCol>
              </a:tblGrid>
              <a:tr h="370840">
                <a:tc>
                  <a:txBody>
                    <a:bodyPr/>
                    <a:lstStyle/>
                    <a:p>
                      <a:endParaRPr kumimoji="1" lang="ja-JP" altLang="en-US" dirty="0"/>
                    </a:p>
                  </a:txBody>
                  <a:tcPr/>
                </a:tc>
                <a:tc>
                  <a:txBody>
                    <a:bodyPr/>
                    <a:lstStyle/>
                    <a:p>
                      <a:r>
                        <a:rPr kumimoji="1" lang="ja-JP" altLang="en-US" dirty="0"/>
                        <a:t>ユニーク数</a:t>
                      </a:r>
                    </a:p>
                  </a:txBody>
                  <a:tcPr/>
                </a:tc>
                <a:tc>
                  <a:txBody>
                    <a:bodyPr/>
                    <a:lstStyle/>
                    <a:p>
                      <a:r>
                        <a:rPr kumimoji="1" lang="ja-JP" altLang="en-US" dirty="0"/>
                        <a:t>欠損数</a:t>
                      </a:r>
                    </a:p>
                  </a:txBody>
                  <a:tcPr/>
                </a:tc>
                <a:tc>
                  <a:txBody>
                    <a:bodyPr/>
                    <a:lstStyle/>
                    <a:p>
                      <a:r>
                        <a:rPr lang="ja-JP" altLang="en-US" dirty="0"/>
                        <a:t>概要</a:t>
                      </a:r>
                    </a:p>
                  </a:txBody>
                  <a:tcPr/>
                </a:tc>
                <a:extLst>
                  <a:ext uri="{0D108BD9-81ED-4DB2-BD59-A6C34878D82A}">
                    <a16:rowId xmlns:a16="http://schemas.microsoft.com/office/drawing/2014/main" val="1006768989"/>
                  </a:ext>
                </a:extLst>
              </a:tr>
              <a:tr h="370840">
                <a:tc>
                  <a:txBody>
                    <a:bodyPr/>
                    <a:lstStyle/>
                    <a:p>
                      <a:r>
                        <a:rPr kumimoji="1" lang="en-US" altLang="ja-JP" dirty="0" err="1"/>
                        <a:t>youtube_id</a:t>
                      </a:r>
                      <a:endParaRPr kumimoji="1" lang="ja-JP" altLang="en-US" dirty="0"/>
                    </a:p>
                  </a:txBody>
                  <a:tcPr/>
                </a:tc>
                <a:tc>
                  <a:txBody>
                    <a:bodyPr/>
                    <a:lstStyle/>
                    <a:p>
                      <a:pPr algn="r"/>
                      <a:r>
                        <a:rPr kumimoji="1" lang="en-US" altLang="ja-JP" dirty="0"/>
                        <a:t>253,569</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r>
                        <a:rPr kumimoji="1" lang="ja-JP" altLang="en-US" dirty="0"/>
                        <a:t>動画の</a:t>
                      </a:r>
                      <a:r>
                        <a:rPr kumimoji="1" lang="en-US" altLang="ja-JP" dirty="0"/>
                        <a:t>ID</a:t>
                      </a:r>
                      <a:endParaRPr kumimoji="1" lang="ja-JP" altLang="en-US" dirty="0"/>
                    </a:p>
                  </a:txBody>
                  <a:tcPr/>
                </a:tc>
                <a:extLst>
                  <a:ext uri="{0D108BD9-81ED-4DB2-BD59-A6C34878D82A}">
                    <a16:rowId xmlns:a16="http://schemas.microsoft.com/office/drawing/2014/main" val="57307235"/>
                  </a:ext>
                </a:extLst>
              </a:tr>
              <a:tr h="370840">
                <a:tc>
                  <a:txBody>
                    <a:bodyPr/>
                    <a:lstStyle/>
                    <a:p>
                      <a:r>
                        <a:rPr kumimoji="1" lang="en-US" altLang="ja-JP" dirty="0" err="1"/>
                        <a:t>timestamp_ms</a:t>
                      </a:r>
                      <a:endParaRPr kumimoji="1" lang="en-US" altLang="ja-JP" dirty="0"/>
                    </a:p>
                  </a:txBody>
                  <a:tcPr/>
                </a:tc>
                <a:tc>
                  <a:txBody>
                    <a:bodyPr/>
                    <a:lstStyle/>
                    <a:p>
                      <a:pPr algn="r"/>
                      <a:r>
                        <a:rPr kumimoji="1" lang="en-US" altLang="ja-JP" dirty="0"/>
                        <a:t>3,587</a:t>
                      </a:r>
                      <a:endParaRPr kumimoji="1" lang="ja-JP" altLang="en-US"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tc>
                <a:tc>
                  <a:txBody>
                    <a:bodyPr/>
                    <a:lstStyle/>
                    <a:p>
                      <a:r>
                        <a:rPr kumimoji="1" lang="ja-JP" altLang="en-US" dirty="0"/>
                        <a:t>動画内の各時間</a:t>
                      </a:r>
                      <a:r>
                        <a:rPr kumimoji="1" lang="en-US" altLang="ja-JP" dirty="0"/>
                        <a:t>[</a:t>
                      </a:r>
                      <a:r>
                        <a:rPr kumimoji="1" lang="en-US" altLang="ja-JP" dirty="0" err="1"/>
                        <a:t>ms</a:t>
                      </a:r>
                      <a:r>
                        <a:rPr kumimoji="1" lang="en-US" altLang="ja-JP" dirty="0"/>
                        <a:t>]</a:t>
                      </a:r>
                      <a:endParaRPr kumimoji="1" lang="ja-JP" altLang="en-US" dirty="0"/>
                    </a:p>
                  </a:txBody>
                  <a:tcPr/>
                </a:tc>
                <a:extLst>
                  <a:ext uri="{0D108BD9-81ED-4DB2-BD59-A6C34878D82A}">
                    <a16:rowId xmlns:a16="http://schemas.microsoft.com/office/drawing/2014/main" val="1428155755"/>
                  </a:ext>
                </a:extLst>
              </a:tr>
              <a:tr h="370840">
                <a:tc>
                  <a:txBody>
                    <a:bodyPr/>
                    <a:lstStyle/>
                    <a:p>
                      <a:r>
                        <a:rPr kumimoji="1" lang="en-US" altLang="ja-JP" dirty="0" err="1"/>
                        <a:t>class_id</a:t>
                      </a:r>
                      <a:endParaRPr kumimoji="1" lang="ja-JP" altLang="en-US" dirty="0"/>
                    </a:p>
                  </a:txBody>
                  <a:tcPr/>
                </a:tc>
                <a:tc>
                  <a:txBody>
                    <a:bodyPr/>
                    <a:lstStyle/>
                    <a:p>
                      <a:pPr algn="r"/>
                      <a:r>
                        <a:rPr kumimoji="1" lang="en-US" altLang="ja-JP" dirty="0"/>
                        <a:t>24</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r>
                        <a:rPr kumimoji="1" lang="ja-JP" altLang="en-US" dirty="0"/>
                        <a:t>判定されたオブジェクト</a:t>
                      </a:r>
                      <a:r>
                        <a:rPr kumimoji="1" lang="en-US" altLang="ja-JP" dirty="0"/>
                        <a:t>ID</a:t>
                      </a:r>
                      <a:endParaRPr kumimoji="1" lang="ja-JP" altLang="en-US" dirty="0"/>
                    </a:p>
                  </a:txBody>
                  <a:tcPr/>
                </a:tc>
                <a:extLst>
                  <a:ext uri="{0D108BD9-81ED-4DB2-BD59-A6C34878D82A}">
                    <a16:rowId xmlns:a16="http://schemas.microsoft.com/office/drawing/2014/main" val="659339548"/>
                  </a:ext>
                </a:extLst>
              </a:tr>
              <a:tr h="370840">
                <a:tc>
                  <a:txBody>
                    <a:bodyPr/>
                    <a:lstStyle/>
                    <a:p>
                      <a:r>
                        <a:rPr kumimoji="1" lang="en-US" altLang="ja-JP" dirty="0" err="1"/>
                        <a:t>class_name</a:t>
                      </a:r>
                      <a:endParaRPr kumimoji="1" lang="ja-JP" altLang="en-US" dirty="0"/>
                    </a:p>
                  </a:txBody>
                  <a:tcPr/>
                </a:tc>
                <a:tc>
                  <a:txBody>
                    <a:bodyPr/>
                    <a:lstStyle/>
                    <a:p>
                      <a:pPr algn="r"/>
                      <a:r>
                        <a:rPr kumimoji="1" lang="en-US" altLang="ja-JP" dirty="0"/>
                        <a:t>24</a:t>
                      </a:r>
                      <a:endParaRPr kumimoji="1" lang="ja-JP" altLang="en-US" dirty="0"/>
                    </a:p>
                  </a:txBody>
                  <a:tcPr/>
                </a:tc>
                <a:tc>
                  <a:txBody>
                    <a:bodyPr/>
                    <a:lstStyle/>
                    <a:p>
                      <a:pPr algn="r"/>
                      <a:r>
                        <a:rPr kumimoji="1" lang="en-US" altLang="ja-JP" dirty="0"/>
                        <a:t>0</a:t>
                      </a:r>
                      <a:endParaRPr kumimoji="1" lang="ja-JP" altLang="en-US" dirty="0"/>
                    </a:p>
                  </a:txBody>
                  <a:tcPr/>
                </a:tc>
                <a:tc>
                  <a:txBody>
                    <a:bodyPr/>
                    <a:lstStyle/>
                    <a:p>
                      <a:r>
                        <a:rPr kumimoji="1" lang="ja-JP" altLang="en-US" dirty="0"/>
                        <a:t>オブジェクト名</a:t>
                      </a:r>
                    </a:p>
                  </a:txBody>
                  <a:tcPr/>
                </a:tc>
                <a:extLst>
                  <a:ext uri="{0D108BD9-81ED-4DB2-BD59-A6C34878D82A}">
                    <a16:rowId xmlns:a16="http://schemas.microsoft.com/office/drawing/2014/main" val="1070697228"/>
                  </a:ext>
                </a:extLst>
              </a:tr>
              <a:tr h="370840">
                <a:tc>
                  <a:txBody>
                    <a:bodyPr/>
                    <a:lstStyle/>
                    <a:p>
                      <a:r>
                        <a:rPr kumimoji="1" lang="en-US" altLang="ja-JP" dirty="0" err="1"/>
                        <a:t>object_presence</a:t>
                      </a:r>
                      <a:endParaRPr kumimoji="1" lang="ja-JP" altLang="en-US" dirty="0"/>
                    </a:p>
                  </a:txBody>
                  <a:tcPr/>
                </a:tc>
                <a:tc>
                  <a:txBody>
                    <a:bodyPr/>
                    <a:lstStyle/>
                    <a:p>
                      <a:pPr algn="r"/>
                      <a:r>
                        <a:rPr kumimoji="1" lang="en-US" altLang="ja-JP" dirty="0"/>
                        <a:t>2</a:t>
                      </a:r>
                      <a:endParaRPr kumimoji="1" lang="ja-JP" altLang="en-US"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tc>
                <a:tc>
                  <a:txBody>
                    <a:bodyPr/>
                    <a:lstStyle/>
                    <a:p>
                      <a:r>
                        <a:rPr kumimoji="1" lang="ja-JP" altLang="en-US" dirty="0"/>
                        <a:t>オブジェクトの有無の情報</a:t>
                      </a:r>
                      <a:endParaRPr kumimoji="1" lang="en-US" altLang="ja-JP" dirty="0"/>
                    </a:p>
                  </a:txBody>
                  <a:tcPr/>
                </a:tc>
                <a:extLst>
                  <a:ext uri="{0D108BD9-81ED-4DB2-BD59-A6C34878D82A}">
                    <a16:rowId xmlns:a16="http://schemas.microsoft.com/office/drawing/2014/main" val="1552123247"/>
                  </a:ext>
                </a:extLst>
              </a:tr>
            </a:tbl>
          </a:graphicData>
        </a:graphic>
      </p:graphicFrame>
      <p:sp>
        <p:nvSpPr>
          <p:cNvPr id="7" name="正方形/長方形 6">
            <a:extLst>
              <a:ext uri="{FF2B5EF4-FFF2-40B4-BE49-F238E27FC236}">
                <a16:creationId xmlns:a16="http://schemas.microsoft.com/office/drawing/2014/main" id="{4AECBBEF-91D2-4012-BB4B-30B0AD231EA5}"/>
              </a:ext>
            </a:extLst>
          </p:cNvPr>
          <p:cNvSpPr/>
          <p:nvPr/>
        </p:nvSpPr>
        <p:spPr>
          <a:xfrm>
            <a:off x="508337" y="139271"/>
            <a:ext cx="2031325" cy="369332"/>
          </a:xfrm>
          <a:prstGeom prst="rect">
            <a:avLst/>
          </a:prstGeom>
        </p:spPr>
        <p:txBody>
          <a:bodyPr wrap="none">
            <a:spAutoFit/>
          </a:bodyPr>
          <a:lstStyle/>
          <a:p>
            <a:r>
              <a:rPr lang="ja-JP" altLang="en-US" dirty="0">
                <a:solidFill>
                  <a:schemeClr val="bg1"/>
                </a:solidFill>
              </a:rPr>
              <a:t>データセット概要</a:t>
            </a:r>
            <a:endParaRPr lang="en-US" altLang="ja-JP" dirty="0">
              <a:solidFill>
                <a:schemeClr val="bg1"/>
              </a:solidFill>
            </a:endParaRPr>
          </a:p>
        </p:txBody>
      </p:sp>
    </p:spTree>
    <p:extLst>
      <p:ext uri="{BB962C8B-B14F-4D97-AF65-F5344CB8AC3E}">
        <p14:creationId xmlns:p14="http://schemas.microsoft.com/office/powerpoint/2010/main" val="393774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51180D9-536D-438C-B8B5-F98FD71144DE}"/>
              </a:ext>
            </a:extLst>
          </p:cNvPr>
          <p:cNvSpPr>
            <a:spLocks noGrp="1"/>
          </p:cNvSpPr>
          <p:nvPr>
            <p:ph type="dt" sz="half" idx="10"/>
          </p:nvPr>
        </p:nvSpPr>
        <p:spPr/>
        <p:txBody>
          <a:bodyPr/>
          <a:lstStyle/>
          <a:p>
            <a:fld id="{ADB91A45-3EC6-4B1F-A815-510BB44D3837}" type="datetime1">
              <a:rPr lang="ja-JP" altLang="en-US" smtClean="0"/>
              <a:pPr/>
              <a:t>2018/8/27</a:t>
            </a:fld>
            <a:endParaRPr lang="ja-JP" altLang="en-US"/>
          </a:p>
        </p:txBody>
      </p:sp>
      <p:sp>
        <p:nvSpPr>
          <p:cNvPr id="3" name="スライド番号プレースホルダー 2">
            <a:extLst>
              <a:ext uri="{FF2B5EF4-FFF2-40B4-BE49-F238E27FC236}">
                <a16:creationId xmlns:a16="http://schemas.microsoft.com/office/drawing/2014/main" id="{ED50A6E6-EEB3-4FE6-B10E-3425AF1CC028}"/>
              </a:ext>
            </a:extLst>
          </p:cNvPr>
          <p:cNvSpPr>
            <a:spLocks noGrp="1"/>
          </p:cNvSpPr>
          <p:nvPr>
            <p:ph type="sldNum" sz="quarter" idx="12"/>
          </p:nvPr>
        </p:nvSpPr>
        <p:spPr/>
        <p:txBody>
          <a:bodyPr/>
          <a:lstStyle/>
          <a:p>
            <a:fld id="{028E0EE4-20CD-4C8E-8CEF-2E9D9CC1E420}" type="slidenum">
              <a:rPr lang="ja-JP" altLang="en-US" smtClean="0"/>
              <a:pPr/>
              <a:t>4</a:t>
            </a:fld>
            <a:endParaRPr lang="ja-JP" altLang="en-US"/>
          </a:p>
        </p:txBody>
      </p:sp>
      <p:sp>
        <p:nvSpPr>
          <p:cNvPr id="4" name="テキスト ボックス 3">
            <a:extLst>
              <a:ext uri="{FF2B5EF4-FFF2-40B4-BE49-F238E27FC236}">
                <a16:creationId xmlns:a16="http://schemas.microsoft.com/office/drawing/2014/main" id="{7E7DFA6B-A22F-4215-9C46-0CE90B5CB9CD}"/>
              </a:ext>
            </a:extLst>
          </p:cNvPr>
          <p:cNvSpPr txBox="1"/>
          <p:nvPr/>
        </p:nvSpPr>
        <p:spPr>
          <a:xfrm>
            <a:off x="628650" y="1050185"/>
            <a:ext cx="7058343" cy="3416320"/>
          </a:xfrm>
          <a:prstGeom prst="rect">
            <a:avLst/>
          </a:prstGeom>
          <a:noFill/>
        </p:spPr>
        <p:txBody>
          <a:bodyPr wrap="none" rtlCol="0">
            <a:spAutoFit/>
          </a:bodyPr>
          <a:lstStyle/>
          <a:p>
            <a:r>
              <a:rPr lang="en-US" altLang="ja-JP" dirty="0" err="1"/>
              <a:t>youtube_id</a:t>
            </a:r>
            <a:endParaRPr lang="en-US" altLang="ja-JP" dirty="0"/>
          </a:p>
          <a:p>
            <a:endParaRPr kumimoji="1" lang="en-US" altLang="ja-JP" dirty="0"/>
          </a:p>
          <a:p>
            <a:endParaRPr kumimoji="1" lang="en-US" altLang="ja-JP" dirty="0"/>
          </a:p>
          <a:p>
            <a:r>
              <a:rPr lang="ja-JP" altLang="en-US" dirty="0"/>
              <a:t>セグメントが抽出された動画の</a:t>
            </a:r>
            <a:r>
              <a:rPr lang="en-US" altLang="ja-JP" dirty="0"/>
              <a:t>YouTube</a:t>
            </a:r>
            <a:r>
              <a:rPr lang="ja-JP" altLang="en-US" dirty="0"/>
              <a:t>識別子</a:t>
            </a:r>
            <a:endParaRPr lang="en-US" altLang="ja-JP" dirty="0"/>
          </a:p>
          <a:p>
            <a:r>
              <a:rPr kumimoji="1" lang="en-US" altLang="ja-JP" dirty="0"/>
              <a:t>[http://youtu.be/${youtube_id}]</a:t>
            </a:r>
            <a:r>
              <a:rPr kumimoji="1" lang="ja-JP" altLang="en-US" dirty="0"/>
              <a:t>で該当の作品のリンクにつながる</a:t>
            </a:r>
            <a:endParaRPr kumimoji="1" lang="en-US" altLang="ja-JP" dirty="0"/>
          </a:p>
          <a:p>
            <a:endParaRPr kumimoji="1" lang="en-US" altLang="ja-JP" dirty="0"/>
          </a:p>
          <a:p>
            <a:endParaRPr kumimoji="1" lang="en-US" altLang="ja-JP" dirty="0"/>
          </a:p>
          <a:p>
            <a:endParaRPr lang="en-US" altLang="ja-JP" dirty="0"/>
          </a:p>
          <a:p>
            <a:r>
              <a:rPr lang="en-US" altLang="ja-JP" dirty="0" err="1"/>
              <a:t>timestamp_ms</a:t>
            </a:r>
            <a:endParaRPr lang="ja-JP" altLang="en-US" dirty="0"/>
          </a:p>
          <a:p>
            <a:endParaRPr kumimoji="1" lang="en-US" altLang="ja-JP" dirty="0"/>
          </a:p>
          <a:p>
            <a:endParaRPr lang="en-US" altLang="ja-JP" dirty="0"/>
          </a:p>
          <a:p>
            <a:r>
              <a:rPr lang="ja-JP" altLang="en-US" dirty="0"/>
              <a:t>ビデオ内の分類されたフレームのミリ秒単位の時間</a:t>
            </a:r>
            <a:endParaRPr kumimoji="1" lang="en-US" altLang="ja-JP" dirty="0"/>
          </a:p>
        </p:txBody>
      </p:sp>
    </p:spTree>
    <p:extLst>
      <p:ext uri="{BB962C8B-B14F-4D97-AF65-F5344CB8AC3E}">
        <p14:creationId xmlns:p14="http://schemas.microsoft.com/office/powerpoint/2010/main" val="133817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5481BF-9CE1-4216-B443-71657617A057}"/>
              </a:ext>
            </a:extLst>
          </p:cNvPr>
          <p:cNvSpPr>
            <a:spLocks noGrp="1"/>
          </p:cNvSpPr>
          <p:nvPr>
            <p:ph type="dt" sz="half" idx="10"/>
          </p:nvPr>
        </p:nvSpPr>
        <p:spPr/>
        <p:txBody>
          <a:bodyPr/>
          <a:lstStyle/>
          <a:p>
            <a:fld id="{ADB91A45-3EC6-4B1F-A815-510BB44D3837}" type="datetime1">
              <a:rPr lang="ja-JP" altLang="en-US" smtClean="0"/>
              <a:pPr/>
              <a:t>2018/8/27</a:t>
            </a:fld>
            <a:endParaRPr lang="ja-JP" altLang="en-US"/>
          </a:p>
        </p:txBody>
      </p:sp>
      <p:sp>
        <p:nvSpPr>
          <p:cNvPr id="3" name="スライド番号プレースホルダー 2">
            <a:extLst>
              <a:ext uri="{FF2B5EF4-FFF2-40B4-BE49-F238E27FC236}">
                <a16:creationId xmlns:a16="http://schemas.microsoft.com/office/drawing/2014/main" id="{429FBCF1-9237-4C9F-A0CC-E483E79D00B1}"/>
              </a:ext>
            </a:extLst>
          </p:cNvPr>
          <p:cNvSpPr>
            <a:spLocks noGrp="1"/>
          </p:cNvSpPr>
          <p:nvPr>
            <p:ph type="sldNum" sz="quarter" idx="12"/>
          </p:nvPr>
        </p:nvSpPr>
        <p:spPr/>
        <p:txBody>
          <a:bodyPr/>
          <a:lstStyle/>
          <a:p>
            <a:fld id="{028E0EE4-20CD-4C8E-8CEF-2E9D9CC1E420}" type="slidenum">
              <a:rPr lang="ja-JP" altLang="en-US" smtClean="0"/>
              <a:pPr/>
              <a:t>5</a:t>
            </a:fld>
            <a:endParaRPr lang="ja-JP" altLang="en-US"/>
          </a:p>
        </p:txBody>
      </p:sp>
      <p:sp>
        <p:nvSpPr>
          <p:cNvPr id="4" name="テキスト ボックス 3">
            <a:extLst>
              <a:ext uri="{FF2B5EF4-FFF2-40B4-BE49-F238E27FC236}">
                <a16:creationId xmlns:a16="http://schemas.microsoft.com/office/drawing/2014/main" id="{49101512-9485-4300-860C-4ED16E153E89}"/>
              </a:ext>
            </a:extLst>
          </p:cNvPr>
          <p:cNvSpPr txBox="1"/>
          <p:nvPr/>
        </p:nvSpPr>
        <p:spPr>
          <a:xfrm>
            <a:off x="628650" y="1050185"/>
            <a:ext cx="7340471" cy="3416320"/>
          </a:xfrm>
          <a:prstGeom prst="rect">
            <a:avLst/>
          </a:prstGeom>
          <a:noFill/>
        </p:spPr>
        <p:txBody>
          <a:bodyPr wrap="none" rtlCol="0">
            <a:spAutoFit/>
          </a:bodyPr>
          <a:lstStyle/>
          <a:p>
            <a:r>
              <a:rPr kumimoji="1" lang="en-US" altLang="ja-JP" dirty="0" err="1"/>
              <a:t>class_id</a:t>
            </a:r>
            <a:r>
              <a:rPr kumimoji="1" lang="en-US" altLang="ja-JP" dirty="0"/>
              <a:t>, </a:t>
            </a:r>
            <a:r>
              <a:rPr kumimoji="1" lang="en-US" altLang="ja-JP" dirty="0" err="1"/>
              <a:t>class_name</a:t>
            </a:r>
            <a:endParaRPr kumimoji="1" lang="en-US" altLang="ja-JP" dirty="0"/>
          </a:p>
          <a:p>
            <a:endParaRPr lang="en-US" altLang="ja-JP" dirty="0"/>
          </a:p>
          <a:p>
            <a:endParaRPr lang="en-US" altLang="ja-JP" dirty="0"/>
          </a:p>
          <a:p>
            <a:r>
              <a:rPr kumimoji="1" lang="ja-JP" altLang="en-US" dirty="0"/>
              <a:t>オブジェクトクラスの数値識別子</a:t>
            </a:r>
            <a:r>
              <a:rPr lang="ja-JP" altLang="en-US" dirty="0"/>
              <a:t>とオブジェクトの名称</a:t>
            </a:r>
            <a:endParaRPr lang="en-US" altLang="ja-JP" dirty="0"/>
          </a:p>
          <a:p>
            <a:r>
              <a:rPr lang="ja-JP" altLang="en-US" dirty="0"/>
              <a:t>各</a:t>
            </a:r>
            <a:r>
              <a:rPr lang="en-US" altLang="ja-JP" dirty="0"/>
              <a:t>ID</a:t>
            </a:r>
            <a:r>
              <a:rPr lang="ja-JP" altLang="en-US" dirty="0"/>
              <a:t>とオブジェクトの名称はそれぞれ</a:t>
            </a:r>
            <a:r>
              <a:rPr lang="en-US" altLang="ja-JP" dirty="0"/>
              <a:t>1:1</a:t>
            </a:r>
            <a:r>
              <a:rPr lang="ja-JP" altLang="en-US" dirty="0"/>
              <a:t>で対応している</a:t>
            </a:r>
            <a:endParaRPr kumimoji="1" lang="en-US" altLang="ja-JP" dirty="0"/>
          </a:p>
          <a:p>
            <a:endParaRPr lang="en-US" altLang="ja-JP" dirty="0"/>
          </a:p>
          <a:p>
            <a:endParaRPr lang="en-US" altLang="ja-JP" dirty="0"/>
          </a:p>
          <a:p>
            <a:endParaRPr lang="en-US" altLang="ja-JP" dirty="0"/>
          </a:p>
          <a:p>
            <a:r>
              <a:rPr lang="en-US" altLang="ja-JP" dirty="0" err="1"/>
              <a:t>object_presence</a:t>
            </a:r>
            <a:endParaRPr lang="ja-JP" altLang="en-US" dirty="0"/>
          </a:p>
          <a:p>
            <a:endParaRPr kumimoji="1" lang="en-US" altLang="ja-JP" dirty="0"/>
          </a:p>
          <a:p>
            <a:endParaRPr kumimoji="1" lang="en-US" altLang="ja-JP" dirty="0"/>
          </a:p>
          <a:p>
            <a:r>
              <a:rPr kumimoji="1" lang="ja-JP" altLang="en-US" dirty="0"/>
              <a:t>動画内において、対象のオブジェクトがフレーム内に存在するか否か</a:t>
            </a:r>
          </a:p>
        </p:txBody>
      </p:sp>
    </p:spTree>
    <p:extLst>
      <p:ext uri="{BB962C8B-B14F-4D97-AF65-F5344CB8AC3E}">
        <p14:creationId xmlns:p14="http://schemas.microsoft.com/office/powerpoint/2010/main" val="370289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077B85-73AD-4C90-BBAA-344EF5C4F295}"/>
              </a:ext>
            </a:extLst>
          </p:cNvPr>
          <p:cNvSpPr>
            <a:spLocks noGrp="1"/>
          </p:cNvSpPr>
          <p:nvPr>
            <p:ph type="dt" sz="half" idx="10"/>
          </p:nvPr>
        </p:nvSpPr>
        <p:spPr/>
        <p:txBody>
          <a:bodyPr/>
          <a:lstStyle/>
          <a:p>
            <a:fld id="{ADB91A45-3EC6-4B1F-A815-510BB44D3837}" type="datetime1">
              <a:rPr lang="ja-JP" altLang="en-US" smtClean="0"/>
              <a:pPr/>
              <a:t>2018/8/27</a:t>
            </a:fld>
            <a:endParaRPr lang="ja-JP" altLang="en-US"/>
          </a:p>
        </p:txBody>
      </p:sp>
      <p:sp>
        <p:nvSpPr>
          <p:cNvPr id="3" name="スライド番号プレースホルダー 2">
            <a:extLst>
              <a:ext uri="{FF2B5EF4-FFF2-40B4-BE49-F238E27FC236}">
                <a16:creationId xmlns:a16="http://schemas.microsoft.com/office/drawing/2014/main" id="{4145B323-D349-411E-AF48-C079EE0F6752}"/>
              </a:ext>
            </a:extLst>
          </p:cNvPr>
          <p:cNvSpPr>
            <a:spLocks noGrp="1"/>
          </p:cNvSpPr>
          <p:nvPr>
            <p:ph type="sldNum" sz="quarter" idx="12"/>
          </p:nvPr>
        </p:nvSpPr>
        <p:spPr/>
        <p:txBody>
          <a:bodyPr/>
          <a:lstStyle/>
          <a:p>
            <a:fld id="{028E0EE4-20CD-4C8E-8CEF-2E9D9CC1E420}" type="slidenum">
              <a:rPr lang="ja-JP" altLang="en-US" smtClean="0"/>
              <a:pPr/>
              <a:t>6</a:t>
            </a:fld>
            <a:endParaRPr lang="ja-JP" altLang="en-US"/>
          </a:p>
        </p:txBody>
      </p:sp>
      <p:sp>
        <p:nvSpPr>
          <p:cNvPr id="4" name="テキスト ボックス 3">
            <a:extLst>
              <a:ext uri="{FF2B5EF4-FFF2-40B4-BE49-F238E27FC236}">
                <a16:creationId xmlns:a16="http://schemas.microsoft.com/office/drawing/2014/main" id="{CB1CAF68-02E8-4246-B354-7B3A69E8D8BB}"/>
              </a:ext>
            </a:extLst>
          </p:cNvPr>
          <p:cNvSpPr txBox="1"/>
          <p:nvPr/>
        </p:nvSpPr>
        <p:spPr>
          <a:xfrm>
            <a:off x="628650" y="1050185"/>
            <a:ext cx="6878806" cy="3416320"/>
          </a:xfrm>
          <a:prstGeom prst="rect">
            <a:avLst/>
          </a:prstGeom>
          <a:noFill/>
        </p:spPr>
        <p:txBody>
          <a:bodyPr wrap="none" rtlCol="0">
            <a:spAutoFit/>
          </a:bodyPr>
          <a:lstStyle/>
          <a:p>
            <a:r>
              <a:rPr kumimoji="1" lang="ja-JP" altLang="en-US" dirty="0"/>
              <a:t>データセットから以下の方針で分析を行った</a:t>
            </a:r>
            <a:endParaRPr kumimoji="1" lang="en-US" altLang="ja-JP" dirty="0"/>
          </a:p>
          <a:p>
            <a:endParaRPr lang="en-US" altLang="ja-JP" dirty="0"/>
          </a:p>
          <a:p>
            <a:endParaRPr lang="en-US" altLang="ja-JP" dirty="0"/>
          </a:p>
          <a:p>
            <a:endParaRPr lang="en-US" altLang="ja-JP" dirty="0"/>
          </a:p>
          <a:p>
            <a:r>
              <a:rPr kumimoji="1" lang="ja-JP" altLang="en-US" dirty="0"/>
              <a:t>・各動画ごとに記録されている物体の数と計測された時間の</a:t>
            </a:r>
            <a:r>
              <a:rPr lang="ja-JP" altLang="en-US" dirty="0"/>
              <a:t>分析</a:t>
            </a:r>
            <a:endParaRPr kumimoji="1" lang="en-US" altLang="ja-JP" dirty="0"/>
          </a:p>
          <a:p>
            <a:r>
              <a:rPr lang="ja-JP" altLang="en-US" dirty="0"/>
              <a:t>→各動画の情報から動画の特色等を分析するため</a:t>
            </a:r>
            <a:endParaRPr lang="en-US" altLang="ja-JP" dirty="0"/>
          </a:p>
          <a:p>
            <a:endParaRPr kumimoji="1" lang="en-US" altLang="ja-JP" dirty="0"/>
          </a:p>
          <a:p>
            <a:r>
              <a:rPr lang="ja-JP" altLang="en-US" dirty="0"/>
              <a:t>・各物体ごとに記録されている計測された時間と出演動画数</a:t>
            </a:r>
            <a:endParaRPr lang="en-US" altLang="ja-JP" dirty="0"/>
          </a:p>
          <a:p>
            <a:r>
              <a:rPr kumimoji="1" lang="ja-JP" altLang="en-US" dirty="0"/>
              <a:t>→動画という観点から各物体の特色を分析するため</a:t>
            </a:r>
            <a:endParaRPr kumimoji="1" lang="en-US" altLang="ja-JP" dirty="0"/>
          </a:p>
          <a:p>
            <a:endParaRPr lang="en-US" altLang="ja-JP" dirty="0"/>
          </a:p>
          <a:p>
            <a:r>
              <a:rPr kumimoji="1" lang="ja-JP" altLang="en-US" dirty="0"/>
              <a:t>・各時間ごとの動画と物体の数</a:t>
            </a:r>
            <a:endParaRPr kumimoji="1" lang="en-US" altLang="ja-JP" dirty="0"/>
          </a:p>
          <a:p>
            <a:r>
              <a:rPr lang="ja-JP" altLang="en-US" dirty="0"/>
              <a:t>→時間による動画と物体の数の遷移からの知見を得るため</a:t>
            </a:r>
            <a:endParaRPr kumimoji="1" lang="ja-JP" altLang="en-US" dirty="0"/>
          </a:p>
        </p:txBody>
      </p:sp>
      <p:sp>
        <p:nvSpPr>
          <p:cNvPr id="6" name="正方形/長方形 5">
            <a:extLst>
              <a:ext uri="{FF2B5EF4-FFF2-40B4-BE49-F238E27FC236}">
                <a16:creationId xmlns:a16="http://schemas.microsoft.com/office/drawing/2014/main" id="{7EC0C2D8-4CB4-44BC-B871-472A1050F3E4}"/>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rPr>
              <a:t>分析方針</a:t>
            </a:r>
            <a:endParaRPr lang="en-US" altLang="ja-JP" dirty="0">
              <a:solidFill>
                <a:schemeClr val="bg1"/>
              </a:solidFill>
            </a:endParaRPr>
          </a:p>
        </p:txBody>
      </p:sp>
    </p:spTree>
    <p:extLst>
      <p:ext uri="{BB962C8B-B14F-4D97-AF65-F5344CB8AC3E}">
        <p14:creationId xmlns:p14="http://schemas.microsoft.com/office/powerpoint/2010/main" val="341309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78D8C4-8509-4E4E-95B8-A0938CA7F372}"/>
              </a:ext>
            </a:extLst>
          </p:cNvPr>
          <p:cNvSpPr>
            <a:spLocks noGrp="1"/>
          </p:cNvSpPr>
          <p:nvPr>
            <p:ph type="dt" sz="half" idx="10"/>
          </p:nvPr>
        </p:nvSpPr>
        <p:spPr/>
        <p:txBody>
          <a:bodyPr/>
          <a:lstStyle/>
          <a:p>
            <a:fld id="{ADB91A45-3EC6-4B1F-A815-510BB44D3837}" type="datetime1">
              <a:rPr lang="ja-JP" altLang="en-US" smtClean="0"/>
              <a:pPr/>
              <a:t>2018/8/27</a:t>
            </a:fld>
            <a:endParaRPr lang="ja-JP" altLang="en-US"/>
          </a:p>
        </p:txBody>
      </p:sp>
      <p:sp>
        <p:nvSpPr>
          <p:cNvPr id="3" name="スライド番号プレースホルダー 2">
            <a:extLst>
              <a:ext uri="{FF2B5EF4-FFF2-40B4-BE49-F238E27FC236}">
                <a16:creationId xmlns:a16="http://schemas.microsoft.com/office/drawing/2014/main" id="{A034055F-6FA9-4870-B5C5-1A762E83C059}"/>
              </a:ext>
            </a:extLst>
          </p:cNvPr>
          <p:cNvSpPr>
            <a:spLocks noGrp="1"/>
          </p:cNvSpPr>
          <p:nvPr>
            <p:ph type="sldNum" sz="quarter" idx="12"/>
          </p:nvPr>
        </p:nvSpPr>
        <p:spPr/>
        <p:txBody>
          <a:bodyPr/>
          <a:lstStyle/>
          <a:p>
            <a:fld id="{028E0EE4-20CD-4C8E-8CEF-2E9D9CC1E420}" type="slidenum">
              <a:rPr lang="ja-JP" altLang="en-US" smtClean="0"/>
              <a:pPr/>
              <a:t>7</a:t>
            </a:fld>
            <a:endParaRPr lang="ja-JP" altLang="en-US"/>
          </a:p>
        </p:txBody>
      </p:sp>
      <p:sp>
        <p:nvSpPr>
          <p:cNvPr id="4" name="テキスト ボックス 3">
            <a:extLst>
              <a:ext uri="{FF2B5EF4-FFF2-40B4-BE49-F238E27FC236}">
                <a16:creationId xmlns:a16="http://schemas.microsoft.com/office/drawing/2014/main" id="{BD9C6112-94CB-4471-A683-51F138457938}"/>
              </a:ext>
            </a:extLst>
          </p:cNvPr>
          <p:cNvSpPr txBox="1"/>
          <p:nvPr/>
        </p:nvSpPr>
        <p:spPr>
          <a:xfrm>
            <a:off x="628650" y="1050185"/>
            <a:ext cx="8186857" cy="3970318"/>
          </a:xfrm>
          <a:prstGeom prst="rect">
            <a:avLst/>
          </a:prstGeom>
          <a:noFill/>
        </p:spPr>
        <p:txBody>
          <a:bodyPr wrap="none" rtlCol="0">
            <a:spAutoFit/>
          </a:bodyPr>
          <a:lstStyle/>
          <a:p>
            <a:r>
              <a:rPr kumimoji="1" lang="ja-JP" altLang="en-US" dirty="0"/>
              <a:t>基礎集計の結果</a:t>
            </a:r>
            <a:endParaRPr kumimoji="1" lang="en-US" altLang="ja-JP" dirty="0"/>
          </a:p>
          <a:p>
            <a:endParaRPr lang="en-US" altLang="ja-JP" dirty="0"/>
          </a:p>
          <a:p>
            <a:endParaRPr lang="en-US" altLang="ja-JP" dirty="0"/>
          </a:p>
          <a:p>
            <a:r>
              <a:rPr lang="ja-JP" altLang="en-US" dirty="0"/>
              <a:t>・動画内出現するオブジェクト数について、オブジェクト数が</a:t>
            </a:r>
            <a:r>
              <a:rPr lang="en-US" altLang="ja-JP" dirty="0"/>
              <a:t>1</a:t>
            </a:r>
            <a:r>
              <a:rPr lang="ja-JP" altLang="en-US" dirty="0"/>
              <a:t>つのみの</a:t>
            </a:r>
            <a:endParaRPr lang="en-US" altLang="ja-JP" dirty="0"/>
          </a:p>
          <a:p>
            <a:r>
              <a:rPr lang="ja-JP" altLang="en-US" dirty="0"/>
              <a:t>　動画が全体の</a:t>
            </a:r>
            <a:r>
              <a:rPr lang="en-US" altLang="ja-JP" dirty="0"/>
              <a:t>98%</a:t>
            </a:r>
            <a:r>
              <a:rPr lang="ja-JP" altLang="en-US" dirty="0"/>
              <a:t>弱にも及んでいる</a:t>
            </a:r>
            <a:endParaRPr lang="en-US" altLang="ja-JP" dirty="0"/>
          </a:p>
          <a:p>
            <a:endParaRPr lang="en-US" altLang="ja-JP" dirty="0"/>
          </a:p>
          <a:p>
            <a:r>
              <a:rPr lang="ja-JP" altLang="en-US" dirty="0"/>
              <a:t>・動画内に最も長い時間存在するオブジェクトは</a:t>
            </a:r>
            <a:r>
              <a:rPr lang="en-US" altLang="ja-JP" dirty="0"/>
              <a:t>’person’</a:t>
            </a:r>
            <a:r>
              <a:rPr lang="ja-JP" altLang="en-US" dirty="0"/>
              <a:t>のデータであるが、</a:t>
            </a:r>
            <a:endParaRPr lang="en-US" altLang="ja-JP" dirty="0"/>
          </a:p>
          <a:p>
            <a:r>
              <a:rPr lang="ja-JP" altLang="en-US" dirty="0"/>
              <a:t>　動画１つ当たりの平均時間となると短くなってしまう</a:t>
            </a:r>
            <a:endParaRPr lang="en-US" altLang="ja-JP" dirty="0"/>
          </a:p>
          <a:p>
            <a:endParaRPr lang="en-US" altLang="ja-JP" dirty="0"/>
          </a:p>
          <a:p>
            <a:r>
              <a:rPr lang="ja-JP" altLang="en-US" dirty="0"/>
              <a:t>・動画の時間を軸に動画数の遷移を調べたところ、特定秒内で情報が</a:t>
            </a:r>
            <a:endParaRPr lang="en-US" altLang="ja-JP" dirty="0"/>
          </a:p>
          <a:p>
            <a:r>
              <a:rPr lang="ja-JP" altLang="en-US" dirty="0"/>
              <a:t>　欠落している、もしくは記録されていないものがあった</a:t>
            </a:r>
            <a:endParaRPr lang="en-US" altLang="ja-JP" dirty="0"/>
          </a:p>
          <a:p>
            <a:endParaRPr lang="en-US" altLang="ja-JP" dirty="0"/>
          </a:p>
          <a:p>
            <a:endParaRPr lang="en-US" altLang="ja-JP" dirty="0"/>
          </a:p>
          <a:p>
            <a:r>
              <a:rPr lang="ja-JP" altLang="en-US" dirty="0"/>
              <a:t>詳細をスプリクトに記載していますのでそちらも参照してください。</a:t>
            </a:r>
            <a:endParaRPr lang="en-US" altLang="ja-JP" dirty="0"/>
          </a:p>
        </p:txBody>
      </p:sp>
      <p:sp>
        <p:nvSpPr>
          <p:cNvPr id="6" name="正方形/長方形 5">
            <a:extLst>
              <a:ext uri="{FF2B5EF4-FFF2-40B4-BE49-F238E27FC236}">
                <a16:creationId xmlns:a16="http://schemas.microsoft.com/office/drawing/2014/main" id="{5F0082FE-21B0-4DBC-94CD-D30910A23670}"/>
              </a:ext>
            </a:extLst>
          </p:cNvPr>
          <p:cNvSpPr/>
          <p:nvPr/>
        </p:nvSpPr>
        <p:spPr>
          <a:xfrm>
            <a:off x="508337" y="139271"/>
            <a:ext cx="1107996" cy="369332"/>
          </a:xfrm>
          <a:prstGeom prst="rect">
            <a:avLst/>
          </a:prstGeom>
        </p:spPr>
        <p:txBody>
          <a:bodyPr wrap="none">
            <a:spAutoFit/>
          </a:bodyPr>
          <a:lstStyle/>
          <a:p>
            <a:r>
              <a:rPr lang="ja-JP" altLang="en-US" dirty="0">
                <a:solidFill>
                  <a:schemeClr val="bg1"/>
                </a:solidFill>
              </a:rPr>
              <a:t>基礎集計</a:t>
            </a:r>
            <a:endParaRPr lang="en-US" altLang="ja-JP" dirty="0">
              <a:solidFill>
                <a:schemeClr val="bg1"/>
              </a:solidFill>
            </a:endParaRPr>
          </a:p>
        </p:txBody>
      </p:sp>
    </p:spTree>
    <p:extLst>
      <p:ext uri="{BB962C8B-B14F-4D97-AF65-F5344CB8AC3E}">
        <p14:creationId xmlns:p14="http://schemas.microsoft.com/office/powerpoint/2010/main" val="197693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8F75CB4-5FCC-4F92-A3DD-17BECED08393}"/>
              </a:ext>
            </a:extLst>
          </p:cNvPr>
          <p:cNvSpPr>
            <a:spLocks noGrp="1"/>
          </p:cNvSpPr>
          <p:nvPr>
            <p:ph type="dt" sz="half" idx="10"/>
          </p:nvPr>
        </p:nvSpPr>
        <p:spPr/>
        <p:txBody>
          <a:bodyPr/>
          <a:lstStyle/>
          <a:p>
            <a:fld id="{ADB91A45-3EC6-4B1F-A815-510BB44D3837}" type="datetime1">
              <a:rPr lang="ja-JP" altLang="en-US" smtClean="0"/>
              <a:pPr/>
              <a:t>2018/8/27</a:t>
            </a:fld>
            <a:endParaRPr lang="ja-JP" altLang="en-US"/>
          </a:p>
        </p:txBody>
      </p:sp>
      <p:sp>
        <p:nvSpPr>
          <p:cNvPr id="3" name="スライド番号プレースホルダー 2">
            <a:extLst>
              <a:ext uri="{FF2B5EF4-FFF2-40B4-BE49-F238E27FC236}">
                <a16:creationId xmlns:a16="http://schemas.microsoft.com/office/drawing/2014/main" id="{83491CC7-E701-4566-B1D4-ACF0B0B9B9BD}"/>
              </a:ext>
            </a:extLst>
          </p:cNvPr>
          <p:cNvSpPr>
            <a:spLocks noGrp="1"/>
          </p:cNvSpPr>
          <p:nvPr>
            <p:ph type="sldNum" sz="quarter" idx="12"/>
          </p:nvPr>
        </p:nvSpPr>
        <p:spPr/>
        <p:txBody>
          <a:bodyPr/>
          <a:lstStyle/>
          <a:p>
            <a:fld id="{028E0EE4-20CD-4C8E-8CEF-2E9D9CC1E420}" type="slidenum">
              <a:rPr lang="ja-JP" altLang="en-US" smtClean="0"/>
              <a:pPr/>
              <a:t>8</a:t>
            </a:fld>
            <a:endParaRPr lang="ja-JP" altLang="en-US"/>
          </a:p>
        </p:txBody>
      </p:sp>
      <p:sp>
        <p:nvSpPr>
          <p:cNvPr id="4" name="テキスト ボックス 3">
            <a:extLst>
              <a:ext uri="{FF2B5EF4-FFF2-40B4-BE49-F238E27FC236}">
                <a16:creationId xmlns:a16="http://schemas.microsoft.com/office/drawing/2014/main" id="{475A929C-0A9D-4EC5-BE10-D733EEB7EFD5}"/>
              </a:ext>
            </a:extLst>
          </p:cNvPr>
          <p:cNvSpPr txBox="1"/>
          <p:nvPr/>
        </p:nvSpPr>
        <p:spPr>
          <a:xfrm>
            <a:off x="628650" y="1050185"/>
            <a:ext cx="7802136" cy="2308324"/>
          </a:xfrm>
          <a:prstGeom prst="rect">
            <a:avLst/>
          </a:prstGeom>
          <a:noFill/>
        </p:spPr>
        <p:txBody>
          <a:bodyPr wrap="none" rtlCol="0">
            <a:spAutoFit/>
          </a:bodyPr>
          <a:lstStyle/>
          <a:p>
            <a:r>
              <a:rPr lang="ja-JP" altLang="en-US" dirty="0"/>
              <a:t>今後の分析にあたって</a:t>
            </a:r>
            <a:endParaRPr lang="en-US" altLang="ja-JP" dirty="0"/>
          </a:p>
          <a:p>
            <a:endParaRPr kumimoji="1" lang="en-US" altLang="ja-JP" dirty="0"/>
          </a:p>
          <a:p>
            <a:endParaRPr kumimoji="1" lang="en-US" altLang="ja-JP" dirty="0"/>
          </a:p>
          <a:p>
            <a:r>
              <a:rPr lang="ja-JP" altLang="en-US" dirty="0"/>
              <a:t>・動画の</a:t>
            </a:r>
            <a:r>
              <a:rPr lang="en-US" altLang="ja-JP" dirty="0"/>
              <a:t>ID</a:t>
            </a:r>
            <a:r>
              <a:rPr lang="ja-JP" altLang="en-US" dirty="0" err="1"/>
              <a:t>だけ</a:t>
            </a:r>
            <a:r>
              <a:rPr lang="ja-JP" altLang="en-US" dirty="0"/>
              <a:t>ではなく、投稿者の</a:t>
            </a:r>
            <a:r>
              <a:rPr lang="en-US" altLang="ja-JP" dirty="0"/>
              <a:t>ID</a:t>
            </a:r>
            <a:r>
              <a:rPr lang="ja-JP" altLang="en-US" dirty="0"/>
              <a:t>や投稿者に関する情報があれば</a:t>
            </a:r>
            <a:endParaRPr lang="en-US" altLang="ja-JP" dirty="0"/>
          </a:p>
          <a:p>
            <a:r>
              <a:rPr lang="ja-JP" altLang="en-US" dirty="0"/>
              <a:t>　動画の分類分けが可能になる可能性があります</a:t>
            </a:r>
            <a:endParaRPr lang="en-US" altLang="ja-JP" dirty="0"/>
          </a:p>
          <a:p>
            <a:endParaRPr kumimoji="1" lang="en-US" altLang="ja-JP" dirty="0"/>
          </a:p>
          <a:p>
            <a:r>
              <a:rPr lang="ja-JP" altLang="en-US" dirty="0"/>
              <a:t>・オブジェクトについて、オブジェクトごとの細かな情報があると</a:t>
            </a:r>
            <a:endParaRPr lang="en-US" altLang="ja-JP" dirty="0"/>
          </a:p>
          <a:p>
            <a:r>
              <a:rPr kumimoji="1" lang="ja-JP" altLang="en-US" dirty="0"/>
              <a:t>　カーソルに含まれるオブジェクトの特徴を解析できる可能性があります</a:t>
            </a:r>
            <a:endParaRPr kumimoji="1" lang="en-US" altLang="ja-JP" dirty="0"/>
          </a:p>
        </p:txBody>
      </p:sp>
      <p:sp>
        <p:nvSpPr>
          <p:cNvPr id="6" name="テキスト ボックス 5">
            <a:extLst>
              <a:ext uri="{FF2B5EF4-FFF2-40B4-BE49-F238E27FC236}">
                <a16:creationId xmlns:a16="http://schemas.microsoft.com/office/drawing/2014/main" id="{89AEA089-E661-4DAA-8B0C-783FDFA9B06C}"/>
              </a:ext>
            </a:extLst>
          </p:cNvPr>
          <p:cNvSpPr txBox="1"/>
          <p:nvPr/>
        </p:nvSpPr>
        <p:spPr>
          <a:xfrm>
            <a:off x="628650" y="4672764"/>
            <a:ext cx="7571303" cy="369332"/>
          </a:xfrm>
          <a:prstGeom prst="rect">
            <a:avLst/>
          </a:prstGeom>
          <a:noFill/>
        </p:spPr>
        <p:txBody>
          <a:bodyPr wrap="none" rtlCol="0">
            <a:spAutoFit/>
          </a:bodyPr>
          <a:lstStyle/>
          <a:p>
            <a:r>
              <a:rPr kumimoji="1" lang="ja-JP" altLang="en-US" dirty="0"/>
              <a:t>これらの情報がありましたら、動画ごとの傾向等を細かく分析できます</a:t>
            </a:r>
          </a:p>
        </p:txBody>
      </p:sp>
      <p:sp>
        <p:nvSpPr>
          <p:cNvPr id="7" name="矢印: 下 6">
            <a:extLst>
              <a:ext uri="{FF2B5EF4-FFF2-40B4-BE49-F238E27FC236}">
                <a16:creationId xmlns:a16="http://schemas.microsoft.com/office/drawing/2014/main" id="{F85ECCED-D69B-4626-90BA-BB2BB7A27C31}"/>
              </a:ext>
            </a:extLst>
          </p:cNvPr>
          <p:cNvSpPr/>
          <p:nvPr/>
        </p:nvSpPr>
        <p:spPr>
          <a:xfrm>
            <a:off x="4302110" y="3703379"/>
            <a:ext cx="539779" cy="624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859D803-7297-442E-A39D-69F2C1267614}"/>
              </a:ext>
            </a:extLst>
          </p:cNvPr>
          <p:cNvSpPr/>
          <p:nvPr/>
        </p:nvSpPr>
        <p:spPr>
          <a:xfrm>
            <a:off x="508337" y="139271"/>
            <a:ext cx="2262158" cy="369332"/>
          </a:xfrm>
          <a:prstGeom prst="rect">
            <a:avLst/>
          </a:prstGeom>
        </p:spPr>
        <p:txBody>
          <a:bodyPr wrap="none">
            <a:spAutoFit/>
          </a:bodyPr>
          <a:lstStyle/>
          <a:p>
            <a:r>
              <a:rPr lang="ja-JP" altLang="en-US" dirty="0">
                <a:solidFill>
                  <a:schemeClr val="bg1"/>
                </a:solidFill>
              </a:rPr>
              <a:t>今後の分析について</a:t>
            </a:r>
            <a:endParaRPr lang="en-US" altLang="ja-JP" dirty="0">
              <a:solidFill>
                <a:schemeClr val="bg1"/>
              </a:solidFill>
            </a:endParaRPr>
          </a:p>
        </p:txBody>
      </p:sp>
    </p:spTree>
    <p:extLst>
      <p:ext uri="{BB962C8B-B14F-4D97-AF65-F5344CB8AC3E}">
        <p14:creationId xmlns:p14="http://schemas.microsoft.com/office/powerpoint/2010/main" val="23836111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D39D2782-5004-4E7D-9ECA-C5CF618E44A4}" vid="{0B1E6203-28A3-4DCC-A135-085FC4E241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分析演習2</Template>
  <TotalTime>280</TotalTime>
  <Words>365</Words>
  <Application>Microsoft Office PowerPoint</Application>
  <PresentationFormat>画面に合わせる (4:3)</PresentationFormat>
  <Paragraphs>119</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メイリオ</vt:lpstr>
      <vt:lpstr>游ゴシック</vt:lpstr>
      <vt:lpstr>Arial</vt:lpstr>
      <vt:lpstr>Office テーマ</vt:lpstr>
      <vt:lpstr>分析自習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分析自習</dc:title>
  <dc:creator>平井 力 [ALBERT]</dc:creator>
  <cp:lastModifiedBy>平井 力 [ALBERT]</cp:lastModifiedBy>
  <cp:revision>18</cp:revision>
  <dcterms:created xsi:type="dcterms:W3CDTF">2018-08-27T01:11:15Z</dcterms:created>
  <dcterms:modified xsi:type="dcterms:W3CDTF">2018-08-27T05:51:24Z</dcterms:modified>
</cp:coreProperties>
</file>