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76191"/>
              </p:ext>
            </p:extLst>
          </p:nvPr>
        </p:nvGraphicFramePr>
        <p:xfrm>
          <a:off x="-419100" y="18431"/>
          <a:ext cx="13180412" cy="6839570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36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4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3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19680"/>
              </p:ext>
            </p:extLst>
          </p:nvPr>
        </p:nvGraphicFramePr>
        <p:xfrm>
          <a:off x="1870023" y="3621100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23" y="3621100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39355"/>
              </p:ext>
            </p:extLst>
          </p:nvPr>
        </p:nvGraphicFramePr>
        <p:xfrm>
          <a:off x="1870023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23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75754"/>
              </p:ext>
            </p:extLst>
          </p:nvPr>
        </p:nvGraphicFramePr>
        <p:xfrm>
          <a:off x="7004647" y="26724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647" y="26724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72455"/>
              </p:ext>
            </p:extLst>
          </p:nvPr>
        </p:nvGraphicFramePr>
        <p:xfrm>
          <a:off x="7004647" y="362109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4647" y="362109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81320"/>
              </p:ext>
            </p:extLst>
          </p:nvPr>
        </p:nvGraphicFramePr>
        <p:xfrm>
          <a:off x="7004647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4647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318636"/>
              </p:ext>
            </p:extLst>
          </p:nvPr>
        </p:nvGraphicFramePr>
        <p:xfrm>
          <a:off x="1870025" y="2668728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0025" y="2668728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50511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246</cp:revision>
  <dcterms:created xsi:type="dcterms:W3CDTF">2020-12-13T05:37:59Z</dcterms:created>
  <dcterms:modified xsi:type="dcterms:W3CDTF">2021-03-20T10:27:47Z</dcterms:modified>
</cp:coreProperties>
</file>