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AD24-ECDF-4EDA-9C47-E358CABA4C31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24B2-E28A-4583-B107-B485793D4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24B2-E28A-4583-B107-B485793D44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A06-BD78-4A04-91CE-C24DF0E18808}" type="datetimeFigureOut">
              <a:rPr lang="en-US" smtClean="0"/>
              <a:t>2021-03-08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1" TargetMode="External"/><Relationship Id="rId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1" TargetMode="External"/><Relationship Id="rId7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2" TargetMode="Externa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2" TargetMode="External"/><Relationship Id="rId5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2" TargetMode="Externa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44789"/>
              </p:ext>
            </p:extLst>
          </p:nvPr>
        </p:nvGraphicFramePr>
        <p:xfrm>
          <a:off x="-419100" y="18431"/>
          <a:ext cx="13180412" cy="6929921"/>
        </p:xfrm>
        <a:graphic>
          <a:graphicData uri="http://schemas.openxmlformats.org/drawingml/2006/table">
            <a:tbl>
              <a:tblPr/>
              <a:tblGrid>
                <a:gridCol w="9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65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  <a:prstDash val="solid"/>
                    </a:ln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4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en-US" sz="6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54</a:t>
                      </a: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ប្តូរប្រាក់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ផ្ទេរប្រាក់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                </a:t>
                      </a:r>
                      <a:r>
                        <a:rPr lang="km-K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អត្រាប្ដូរប្រាក់</a:t>
                      </a:r>
                      <a:r>
                        <a:rPr lang="km-K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​​​​​​​​​​​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Kbalthom KhmerHand" panose="02000500000000000000" pitchFamily="2" charset="0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</a:t>
                      </a:r>
                      <a:r>
                        <a:rPr lang="km-K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ម៉ោងធ្វើការ: 7:00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AM-5:20PM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លក់ចេញ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m-KH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រូបិយប័ណ្ណ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ទិញចូល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ចូលក្នុង</a:t>
                      </a:r>
                      <a:r>
                        <a:rPr lang="en-US" sz="12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Group Telegram</a:t>
                      </a:r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របស់ពួកយើងដើម្បីទទួលបានអត្រាប្តូរប្រាក់ប្រចាំថ្ងៃនៅលើទូរស័ព្ទដៃរបស់លោកអ្នក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Kbalthom Freehand" panose="02000500000000000000" pitchFamily="2" charset="0"/>
                        <a:cs typeface="AKbalthom Free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6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54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 ABA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account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001 526 322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CHHANN CHIKAY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l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ctr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36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00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ទំនាក់ទំនង: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(+885)061 36 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: 54Exchange&amp;transfer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3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(+885)069 23 23 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ID: 061360000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ចំណាំ​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:</a:t>
                      </a: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អត្រាប្តូរប្រាក់អាចមានការប្រែប្រួល</a:t>
                      </a:r>
                      <a:endParaRPr lang="en-US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90A7D7-BC30-4163-80C9-FBCDD1F0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17769"/>
              </p:ext>
            </p:extLst>
          </p:nvPr>
        </p:nvGraphicFramePr>
        <p:xfrm>
          <a:off x="1914411" y="3905186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8923" imgH="190603" progId="Excel.Sheet.12">
                  <p:link updateAutomatic="1"/>
                </p:oleObj>
              </mc:Choice>
              <mc:Fallback>
                <p:oleObj name="Worksheet" r:id="rId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4411" y="3905186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5310C4-5F1E-4C13-B036-E41C318E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287483"/>
              </p:ext>
            </p:extLst>
          </p:nvPr>
        </p:nvGraphicFramePr>
        <p:xfrm>
          <a:off x="1914411" y="48575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923" imgH="190603" progId="Excel.Sheet.12">
                  <p:link updateAutomatic="1"/>
                </p:oleObj>
              </mc:Choice>
              <mc:Fallback>
                <p:oleObj name="Worksheet" r:id="rId5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411" y="48575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901D25-4686-4897-8C6D-7D69C7FC5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53981"/>
              </p:ext>
            </p:extLst>
          </p:nvPr>
        </p:nvGraphicFramePr>
        <p:xfrm>
          <a:off x="7049035" y="2956545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8726" imgH="190603" progId="Excel.Sheet.12">
                  <p:link updateAutomatic="1"/>
                </p:oleObj>
              </mc:Choice>
              <mc:Fallback>
                <p:oleObj name="Worksheet" r:id="rId7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9035" y="2956545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8F9C19-CE31-4C6E-8F6C-342F63EE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47301"/>
              </p:ext>
            </p:extLst>
          </p:nvPr>
        </p:nvGraphicFramePr>
        <p:xfrm>
          <a:off x="7049035" y="3905185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88726" imgH="190603" progId="Excel.Sheet.12">
                  <p:link updateAutomatic="1"/>
                </p:oleObj>
              </mc:Choice>
              <mc:Fallback>
                <p:oleObj name="Worksheet" r:id="rId9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9035" y="3905185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516D6E-76C6-42FE-9CC3-00C41CEE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925042"/>
              </p:ext>
            </p:extLst>
          </p:nvPr>
        </p:nvGraphicFramePr>
        <p:xfrm>
          <a:off x="7049035" y="48575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388726" imgH="190603" progId="Excel.Sheet.12">
                  <p:link updateAutomatic="1"/>
                </p:oleObj>
              </mc:Choice>
              <mc:Fallback>
                <p:oleObj name="Worksheet" r:id="rId11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49035" y="48575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93732A-AF19-443A-AA83-DC352ADAF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44021"/>
              </p:ext>
            </p:extLst>
          </p:nvPr>
        </p:nvGraphicFramePr>
        <p:xfrm>
          <a:off x="1914413" y="2952814"/>
          <a:ext cx="1261838" cy="6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418923" imgH="190603" progId="Excel.Sheet.12">
                  <p:link updateAutomatic="1"/>
                </p:oleObj>
              </mc:Choice>
              <mc:Fallback>
                <p:oleObj name="Worksheet" r:id="rId1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4413" y="2952814"/>
                        <a:ext cx="1261838" cy="61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50487</TotalTime>
  <Words>112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AKbalthom Freehand</vt:lpstr>
      <vt:lpstr>AKbalthom KhmerHand</vt:lpstr>
      <vt:lpstr>Arial</vt:lpstr>
      <vt:lpstr>Calibri</vt:lpstr>
      <vt:lpstr>Calibri Light</vt:lpstr>
      <vt:lpstr>Office Theme</vt:lpstr>
      <vt:lpstr>C:\Users\Chhann_chikay\Desktop\my_documents\project\java_project\exchange_and_tranfer_money\exchange_and_transfer_money_netbean\exchange_and_transfer\set_exching_rate.xlsx!rate!R2C1</vt:lpstr>
      <vt:lpstr>C:\Users\Chhann_chikay\Desktop\my_documents\project\java_project\exchange_and_tranfer_money\exchange_and_transfer_money_netbean\exchange_and_transfer\set_exching_rate.xlsx!rate!R3C1</vt:lpstr>
      <vt:lpstr>C:\Users\Chhann_chikay\Desktop\my_documents\project\java_project\exchange_and_tranfer_money\exchange_and_transfer_money_netbean\exchange_and_transfer\set_exching_rate.xlsx!rate!R1C2</vt:lpstr>
      <vt:lpstr>C:\Users\Chhann_chikay\Desktop\my_documents\project\java_project\exchange_and_tranfer_money\exchange_and_transfer_money_netbean\exchange_and_transfer\set_exching_rate.xlsx!rate!R2C2</vt:lpstr>
      <vt:lpstr>C:\Users\Chhann_chikay\Desktop\my_documents\project\java_project\exchange_and_tranfer_money\exchange_and_transfer_money_netbean\exchange_and_transfer\set_exching_rate.xlsx!rate!R3C2</vt:lpstr>
      <vt:lpstr>C:\Users\Chhann_chikay\Desktop\my_documents\project\java_project\exchange_and_tranfer_money\exchange_and_transfer_money_netbean\exchange_and_transfer\set_exching_rate.xlsx!rate!R1C1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IFIX PC</dc:creator>
  <cp:lastModifiedBy>chikay chhann</cp:lastModifiedBy>
  <cp:revision>240</cp:revision>
  <dcterms:created xsi:type="dcterms:W3CDTF">2020-12-13T05:37:59Z</dcterms:created>
  <dcterms:modified xsi:type="dcterms:W3CDTF">2021-03-08T01:59:40Z</dcterms:modified>
</cp:coreProperties>
</file>