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52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" d="100"/>
          <a:sy n="13" d="100"/>
        </p:scale>
        <p:origin x="67" y="23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5AD24-ECDF-4EDA-9C47-E358CABA4C31}" type="datetimeFigureOut">
              <a:rPr lang="en-US" smtClean="0"/>
              <a:t>2021-03-25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624B2-E28A-4583-B107-B485793D44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6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624B2-E28A-4583-B107-B485793D44A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86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5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5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27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8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9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0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5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6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8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6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2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6AA06-BD78-4A04-91CE-C24DF0E18808}" type="datetimeFigureOut">
              <a:rPr lang="en-US" smtClean="0"/>
              <a:t>2021-03-25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1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file:///C:\Users\Chhann_chikay\Desktop\my_documents\project\java_project\exchange_and_tranfer_money\exchange_and_transfer_money_netbean\exchange_and_transfer\set_exching_rate.xlsx!rate!R1C1" TargetMode="External"/><Relationship Id="rId3" Type="http://schemas.openxmlformats.org/officeDocument/2006/relationships/oleObject" Target="file:///C:\Users\Chhann_chikay\Desktop\my_documents\project\java_project\exchange_and_tranfer_money\exchange_and_transfer_money_netbean\exchange_and_transfer\set_exching_rate.xlsx!rate!R2C1" TargetMode="External"/><Relationship Id="rId7" Type="http://schemas.openxmlformats.org/officeDocument/2006/relationships/oleObject" Target="file:///C:\Users\Chhann_chikay\Desktop\my_documents\project\java_project\exchange_and_tranfer_money\exchange_and_transfer_money_netbean\exchange_and_transfer\set_exching_rate.xlsx!rate!R1C2" TargetMode="External"/><Relationship Id="rId12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oleObject" Target="file:///C:\Users\Chhann_chikay\Desktop\my_documents\project\java_project\exchange_and_tranfer_money\exchange_and_transfer_money_netbean\exchange_and_transfer\set_exching_rate.xlsx!rate!R3C2" TargetMode="External"/><Relationship Id="rId5" Type="http://schemas.openxmlformats.org/officeDocument/2006/relationships/oleObject" Target="file:///C:\Users\Chhann_chikay\Desktop\my_documents\project\java_project\exchange_and_tranfer_money\exchange_and_transfer_money_netbean\exchange_and_transfer\set_exching_rate.xlsx!rate!R3C1" TargetMode="External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file:///C:\Users\Chhann_chikay\Desktop\my_documents\project\java_project\exchange_and_tranfer_money\exchange_and_transfer_money_netbean\exchange_and_transfer\set_exching_rate.xlsx!rate!R2C2" TargetMode="External"/><Relationship Id="rId1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976191"/>
              </p:ext>
            </p:extLst>
          </p:nvPr>
        </p:nvGraphicFramePr>
        <p:xfrm>
          <a:off x="-419100" y="18431"/>
          <a:ext cx="13180412" cy="6839570"/>
        </p:xfrm>
        <a:graphic>
          <a:graphicData uri="http://schemas.openxmlformats.org/drawingml/2006/table">
            <a:tbl>
              <a:tblPr/>
              <a:tblGrid>
                <a:gridCol w="967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37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6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025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58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Kbalthom KhmerHand" panose="02000500000000000000" pitchFamily="2" charset="0"/>
                          <a:cs typeface="AKbalthom KhmerHand" panose="02000500000000000000" pitchFamily="2" charset="0"/>
                        </a:rPr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Kbalthom KhmerHand" panose="02000500000000000000" pitchFamily="2" charset="0"/>
                          <a:cs typeface="AKbalthom KhmerHand" panose="02000500000000000000" pitchFamily="2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2036">
                <a:tc rowSpan="1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mpd="sng">
                      <a:noFill/>
                      <a:prstDash val="solid"/>
                    </a:lnR>
                    <a:lnT>
                      <a:noFill/>
                    </a:lnT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4800" b="1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 </a:t>
                      </a:r>
                      <a:r>
                        <a:rPr lang="en-US" sz="60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54</a:t>
                      </a:r>
                      <a:r>
                        <a:rPr lang="en-US" sz="4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 </a:t>
                      </a:r>
                      <a:r>
                        <a:rPr lang="km-KH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+mn-cs"/>
                        </a:rPr>
                        <a:t>ប្តូរប្រាក់</a:t>
                      </a:r>
                      <a:r>
                        <a:rPr lang="en-US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+mn-cs"/>
                        </a:rPr>
                        <a:t> </a:t>
                      </a:r>
                      <a:r>
                        <a:rPr lang="km-KH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+mn-cs"/>
                        </a:rPr>
                        <a:t>ផ្ទេរប្រាក់</a:t>
                      </a: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+mn-cs"/>
                        </a:rPr>
                        <a:t>   </a:t>
                      </a:r>
                      <a:r>
                        <a:rPr lang="en-US" sz="2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+mn-cs"/>
                        </a:rPr>
                        <a:t>      </a:t>
                      </a:r>
                      <a:r>
                        <a:rPr lang="km-KH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អត្រាប្ដូរប្រាក់</a:t>
                      </a:r>
                      <a:r>
                        <a:rPr lang="km-K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 </a:t>
                      </a:r>
                      <a:r>
                        <a:rPr lang="km-K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​​​​​​​​​​​        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Kbalthom KhmerHand" panose="02000500000000000000" pitchFamily="2" charset="0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38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Kbalthom KhmerHand" panose="02000500000000000000" pitchFamily="2" charset="0"/>
                          <a:cs typeface="AKbalthom KhmerHand" panose="02000500000000000000" pitchFamily="2" charset="0"/>
                        </a:rPr>
                        <a:t>  </a:t>
                      </a:r>
                      <a:r>
                        <a:rPr lang="km-K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Kbalthom KhmerHand" panose="02000500000000000000" pitchFamily="2" charset="0"/>
                          <a:cs typeface="AKbalthom KhmerHand" panose="02000500000000000000" pitchFamily="2" charset="0"/>
                        </a:rPr>
                        <a:t>ម៉ោងធ្វើការ: 7:00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Kbalthom KhmerHand" panose="02000500000000000000" pitchFamily="2" charset="0"/>
                          <a:cs typeface="AKbalthom KhmerHand" panose="02000500000000000000" pitchFamily="2" charset="0"/>
                        </a:rPr>
                        <a:t>AM-5:20PM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9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2000" b="1" i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លក់ចេញ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m-KH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រូបិយប័ណ្ណ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2000" b="1" i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ទិញចូល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m-KH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ចូលក្នុង</a:t>
                      </a:r>
                      <a:r>
                        <a:rPr lang="en-US" sz="1200" b="0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AKbalthom Freehand" panose="02000500000000000000" pitchFamily="2" charset="0"/>
                          <a:cs typeface="AKbalthom Freehand" panose="02000500000000000000" pitchFamily="2" charset="0"/>
                        </a:rPr>
                        <a:t>Group Telegram</a:t>
                      </a:r>
                      <a:r>
                        <a:rPr lang="km-KH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Kbalthom Freehand" panose="02000500000000000000" pitchFamily="2" charset="0"/>
                          <a:cs typeface="AKbalthom Freehand" panose="02000500000000000000" pitchFamily="2" charset="0"/>
                        </a:rPr>
                        <a:t>របស់ពួកយើងដើម្បីទទួលបានអត្រាប្តូរប្រាក់ប្រចាំថ្ងៃនៅលើទូរស័ព្ទដៃរបស់លោកអ្នក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AKbalthom Freehand" panose="02000500000000000000" pitchFamily="2" charset="0"/>
                        <a:cs typeface="AKbalthom Free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4000" b="0" i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m-KH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ដុល្លារ​​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m-KH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រៀល​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4000" b="0" i="1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13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Freehand" panose="02000500000000000000" pitchFamily="2" charset="0"/>
                        </a:rPr>
                        <a:t>54</a:t>
                      </a:r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Freehand" panose="02000500000000000000" pitchFamily="2" charset="0"/>
                        </a:rPr>
                        <a:t> ABA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 account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001 526 322</a:t>
                      </a:r>
                      <a:r>
                        <a:rPr lang="en-US" sz="1400" b="0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CHHANN CHIKAY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AKbalthom KhmerHand" panose="02000500000000000000" pitchFamily="2" charset="0"/>
                      </a:endParaRPr>
                    </a:p>
                    <a:p>
                      <a:pPr algn="l" fontAlgn="ctr"/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AKbalthom KhmerHand" panose="02000500000000000000" pitchFamily="2" charset="0"/>
                      </a:endParaRPr>
                    </a:p>
                    <a:p>
                      <a:pPr algn="ctr" fontAlgn="ctr"/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9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endParaRPr lang="en-US" sz="4000" b="0" i="1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m-KH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ដុល្លារ​​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m-KH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បាត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3600" b="0" i="1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30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en-US" sz="1200" b="0" i="0" u="none" strike="noStrike" baseline="0" dirty="0">
                        <a:solidFill>
                          <a:srgbClr val="FF0000"/>
                        </a:solidFill>
                        <a:effectLst/>
                        <a:latin typeface="+mj-lt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234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3600" b="0" i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m-KH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រៀល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m-KH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បាត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0" i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3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m-K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ទំនាក់ទំនង: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(+885)061 36 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line : 54Exchange&amp;transfer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baseline="0" dirty="0">
                        <a:solidFill>
                          <a:srgbClr val="FF0000"/>
                        </a:solidFill>
                        <a:effectLst/>
                        <a:latin typeface="+mj-lt"/>
                        <a:cs typeface="AKbalthom KhmerHand" panose="020005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534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(+885)069 23 23 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line ID: 061360000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ចំណាំ​</a:t>
                      </a:r>
                      <a:r>
                        <a:rPr lang="en-US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:</a:t>
                      </a:r>
                      <a:r>
                        <a:rPr lang="km-KH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អត្រាប្តូរប្រាក់អាចមានការប្រែប្រួល</a:t>
                      </a:r>
                      <a:endParaRPr lang="en-US" sz="1100" b="0" i="0" u="none" strike="noStrike" baseline="0" dirty="0">
                        <a:solidFill>
                          <a:srgbClr val="FF0000"/>
                        </a:solidFill>
                        <a:effectLst/>
                        <a:latin typeface="+mj-lt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9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E90A7D7-BC30-4163-80C9-FBCDD1F077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540653"/>
              </p:ext>
            </p:extLst>
          </p:nvPr>
        </p:nvGraphicFramePr>
        <p:xfrm>
          <a:off x="1870023" y="3621100"/>
          <a:ext cx="1261840" cy="61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18923" imgH="190603" progId="Excel.Sheet.12">
                  <p:link updateAutomatic="1"/>
                </p:oleObj>
              </mc:Choice>
              <mc:Fallback>
                <p:oleObj name="Worksheet" r:id="rId3" imgW="418923" imgH="19060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0023" y="3621100"/>
                        <a:ext cx="1261840" cy="61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65310C4-5F1E-4C13-B036-E41C318EB6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671019"/>
              </p:ext>
            </p:extLst>
          </p:nvPr>
        </p:nvGraphicFramePr>
        <p:xfrm>
          <a:off x="1870023" y="4573473"/>
          <a:ext cx="1261840" cy="61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18923" imgH="190603" progId="Excel.Sheet.12">
                  <p:link updateAutomatic="1"/>
                </p:oleObj>
              </mc:Choice>
              <mc:Fallback>
                <p:oleObj name="Worksheet" r:id="rId5" imgW="418923" imgH="19060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0023" y="4573473"/>
                        <a:ext cx="1261840" cy="61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D901D25-4686-4897-8C6D-7D69C7FC53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484093"/>
              </p:ext>
            </p:extLst>
          </p:nvPr>
        </p:nvGraphicFramePr>
        <p:xfrm>
          <a:off x="7004647" y="2672459"/>
          <a:ext cx="1261840" cy="61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388726" imgH="190603" progId="Excel.Sheet.12">
                  <p:link updateAutomatic="1"/>
                </p:oleObj>
              </mc:Choice>
              <mc:Fallback>
                <p:oleObj name="Worksheet" r:id="rId7" imgW="388726" imgH="19060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04647" y="2672459"/>
                        <a:ext cx="1261840" cy="61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D8F9C19-CE31-4C6E-8F6C-342F63EEF1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366396"/>
              </p:ext>
            </p:extLst>
          </p:nvPr>
        </p:nvGraphicFramePr>
        <p:xfrm>
          <a:off x="7004647" y="3621099"/>
          <a:ext cx="1261840" cy="61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9" imgW="388726" imgH="190603" progId="Excel.Sheet.12">
                  <p:link updateAutomatic="1"/>
                </p:oleObj>
              </mc:Choice>
              <mc:Fallback>
                <p:oleObj name="Worksheet" r:id="rId9" imgW="388726" imgH="19060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04647" y="3621099"/>
                        <a:ext cx="1261840" cy="61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3516D6E-76C6-42FE-9CC3-00C41CEE17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753292"/>
              </p:ext>
            </p:extLst>
          </p:nvPr>
        </p:nvGraphicFramePr>
        <p:xfrm>
          <a:off x="7004647" y="4573473"/>
          <a:ext cx="1261840" cy="61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1" imgW="388726" imgH="190603" progId="Excel.Sheet.12">
                  <p:link updateAutomatic="1"/>
                </p:oleObj>
              </mc:Choice>
              <mc:Fallback>
                <p:oleObj name="Worksheet" r:id="rId11" imgW="388726" imgH="19060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04647" y="4573473"/>
                        <a:ext cx="1261840" cy="61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D93732A-AF19-443A-AA83-DC352ADAFB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443600"/>
              </p:ext>
            </p:extLst>
          </p:nvPr>
        </p:nvGraphicFramePr>
        <p:xfrm>
          <a:off x="1870025" y="2668728"/>
          <a:ext cx="1261838" cy="618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3" imgW="418923" imgH="190603" progId="Excel.Sheet.12">
                  <p:link updateAutomatic="1"/>
                </p:oleObj>
              </mc:Choice>
              <mc:Fallback>
                <p:oleObj name="Worksheet" r:id="rId13" imgW="418923" imgH="19060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70025" y="2668728"/>
                        <a:ext cx="1261838" cy="618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9399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50748</TotalTime>
  <Words>112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Links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AKbalthom Freehand</vt:lpstr>
      <vt:lpstr>AKbalthom KhmerHand</vt:lpstr>
      <vt:lpstr>Arial</vt:lpstr>
      <vt:lpstr>Calibri</vt:lpstr>
      <vt:lpstr>Calibri Light</vt:lpstr>
      <vt:lpstr>Office Theme</vt:lpstr>
      <vt:lpstr>C:\Users\Chhann_chikay\Desktop\my_documents\project\java_project\exchange_and_tranfer_money\exchange_and_transfer_money_netbean\exchange_and_transfer\set_exching_rate.xlsx!rate!R2C1</vt:lpstr>
      <vt:lpstr>C:\Users\Chhann_chikay\Desktop\my_documents\project\java_project\exchange_and_tranfer_money\exchange_and_transfer_money_netbean\exchange_and_transfer\set_exching_rate.xlsx!rate!R3C1</vt:lpstr>
      <vt:lpstr>C:\Users\Chhann_chikay\Desktop\my_documents\project\java_project\exchange_and_tranfer_money\exchange_and_transfer_money_netbean\exchange_and_transfer\set_exching_rate.xlsx!rate!R1C2</vt:lpstr>
      <vt:lpstr>C:\Users\Chhann_chikay\Desktop\my_documents\project\java_project\exchange_and_tranfer_money\exchange_and_transfer_money_netbean\exchange_and_transfer\set_exching_rate.xlsx!rate!R2C2</vt:lpstr>
      <vt:lpstr>C:\Users\Chhann_chikay\Desktop\my_documents\project\java_project\exchange_and_tranfer_money\exchange_and_transfer_money_netbean\exchange_and_transfer\set_exching_rate.xlsx!rate!R3C2</vt:lpstr>
      <vt:lpstr>C:\Users\Chhann_chikay\Desktop\my_documents\project\java_project\exchange_and_tranfer_money\exchange_and_transfer_money_netbean\exchange_and_transfer\set_exching_rate.xlsx!rate!R1C1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IFIX PC</dc:creator>
  <cp:lastModifiedBy>chikay chhann</cp:lastModifiedBy>
  <cp:revision>265</cp:revision>
  <dcterms:created xsi:type="dcterms:W3CDTF">2020-12-13T05:37:59Z</dcterms:created>
  <dcterms:modified xsi:type="dcterms:W3CDTF">2021-03-25T05:28:01Z</dcterms:modified>
</cp:coreProperties>
</file>