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8/15/2018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8/15/2018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8/15/2018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96652" y="1577936"/>
            <a:ext cx="9448800" cy="1825096"/>
          </a:xfrm>
        </p:spPr>
        <p:txBody>
          <a:bodyPr/>
          <a:lstStyle/>
          <a:p>
            <a:r>
              <a:rPr lang="es-GT" dirty="0" smtClean="0">
                <a:latin typeface="Adobe Devanagari" panose="02040503050201020203" pitchFamily="18" charset="0"/>
                <a:cs typeface="Adobe Devanagari" panose="02040503050201020203" pitchFamily="18" charset="0"/>
              </a:rPr>
              <a:t>Hospital general san juan de dios </a:t>
            </a:r>
            <a:endParaRPr lang="es-GT"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6031260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San juan de dios</a:t>
            </a:r>
            <a:endParaRPr lang="es-GT" dirty="0"/>
          </a:p>
        </p:txBody>
      </p:sp>
      <p:sp>
        <p:nvSpPr>
          <p:cNvPr id="3" name="Marcador de contenido 2"/>
          <p:cNvSpPr>
            <a:spLocks noGrp="1"/>
          </p:cNvSpPr>
          <p:nvPr>
            <p:ph idx="1"/>
          </p:nvPr>
        </p:nvSpPr>
        <p:spPr>
          <a:xfrm>
            <a:off x="4609578" y="2194560"/>
            <a:ext cx="6896622" cy="4024125"/>
          </a:xfrm>
        </p:spPr>
        <p:txBody>
          <a:bodyPr>
            <a:normAutofit fontScale="92500" lnSpcReduction="20000"/>
          </a:bodyPr>
          <a:lstStyle/>
          <a:p>
            <a:pPr marL="0" indent="0" algn="just">
              <a:buNone/>
            </a:pPr>
            <a:r>
              <a:rPr lang="es-GT" dirty="0" smtClean="0"/>
              <a:t>Somos </a:t>
            </a:r>
            <a:r>
              <a:rPr lang="es-GT" dirty="0"/>
              <a:t>un hospital general nacional</a:t>
            </a:r>
          </a:p>
          <a:p>
            <a:pPr marL="0" indent="0" algn="just">
              <a:buNone/>
            </a:pPr>
            <a:r>
              <a:rPr lang="es-GT" dirty="0"/>
              <a:t>Docente asistencial del tercer nivel de atención del Ministerio de Salud Pública y Asistencia Social de Guatemala, responsable de brindar atención médica integral, oportuna, eficiente y eficaz que contribuye en la salud de la población.</a:t>
            </a:r>
          </a:p>
          <a:p>
            <a:pPr marL="0" indent="0" algn="just">
              <a:buNone/>
            </a:pPr>
            <a:r>
              <a:rPr lang="es-GT" dirty="0"/>
              <a:t>Somos una entidad pública de vanguardia con vocación docente, asistencial y de investigación, para brindar atención médica integral a la población guatemalteca, con personal técnico y profesional especializados.</a:t>
            </a:r>
          </a:p>
          <a:p>
            <a:pPr marL="0" indent="0" algn="just">
              <a:buNone/>
            </a:pPr>
            <a:endParaRPr lang="es-GT" dirty="0"/>
          </a:p>
          <a:p>
            <a:pPr marL="0" indent="0" algn="just">
              <a:buNone/>
            </a:pPr>
            <a:r>
              <a:rPr lang="es-GT" dirty="0"/>
              <a:t>Con el paso de los años se ha ido mejorando las diferentes áreas, como la estructura física, que permite a los usuarios una mejor estadía. </a:t>
            </a:r>
          </a:p>
        </p:txBody>
      </p:sp>
      <p:pic>
        <p:nvPicPr>
          <p:cNvPr id="4" name="Imagen 3"/>
          <p:cNvPicPr>
            <a:picLocks noChangeAspect="1"/>
          </p:cNvPicPr>
          <p:nvPr/>
        </p:nvPicPr>
        <p:blipFill>
          <a:blip r:embed="rId2"/>
          <a:stretch>
            <a:fillRect/>
          </a:stretch>
        </p:blipFill>
        <p:spPr>
          <a:xfrm>
            <a:off x="701327" y="2906474"/>
            <a:ext cx="3524250" cy="2600295"/>
          </a:xfrm>
          <a:prstGeom prst="rect">
            <a:avLst/>
          </a:prstGeom>
        </p:spPr>
      </p:pic>
    </p:spTree>
    <p:extLst>
      <p:ext uri="{BB962C8B-B14F-4D97-AF65-F5344CB8AC3E}">
        <p14:creationId xmlns:p14="http://schemas.microsoft.com/office/powerpoint/2010/main" val="74767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Historia del Hospital</a:t>
            </a:r>
          </a:p>
        </p:txBody>
      </p:sp>
      <p:sp>
        <p:nvSpPr>
          <p:cNvPr id="3" name="Marcador de contenido 2"/>
          <p:cNvSpPr>
            <a:spLocks noGrp="1"/>
          </p:cNvSpPr>
          <p:nvPr>
            <p:ph idx="1"/>
          </p:nvPr>
        </p:nvSpPr>
        <p:spPr/>
        <p:txBody>
          <a:bodyPr>
            <a:normAutofit fontScale="85000" lnSpcReduction="20000"/>
          </a:bodyPr>
          <a:lstStyle/>
          <a:p>
            <a:pPr marL="0" indent="0" algn="just">
              <a:buNone/>
            </a:pPr>
            <a:r>
              <a:rPr lang="es-GT" dirty="0"/>
              <a:t>En 1630, procedentes de México arribaron a la ciudad de Santiago de los Caballeros de Guatemala, hermanos hospitalarios de la Orden San Juan de Dios, bajo la dirección del Padre Fray Carlos Cívico de la Cerda, así como otros religiosos, su objetivo fue el de presentar la solicitud de administrar el hospital de la ciudad.</a:t>
            </a:r>
          </a:p>
          <a:p>
            <a:pPr marL="0" indent="0" algn="just">
              <a:buNone/>
            </a:pPr>
            <a:r>
              <a:rPr lang="es-GT" dirty="0"/>
              <a:t>A la solicitud se acompañó no sólo la promesa de asistir a enfermos y la atención del hospital, sino la de cumplir con lo dispuesto por el Rey de España en 1632, de tratar con servicios médicos a los habitantes de América, como a españoles.</a:t>
            </a:r>
          </a:p>
          <a:p>
            <a:pPr marL="0" indent="0" algn="just">
              <a:buNone/>
            </a:pPr>
            <a:endParaRPr lang="es-GT" dirty="0"/>
          </a:p>
          <a:p>
            <a:pPr marL="0" indent="0" algn="just">
              <a:buNone/>
            </a:pPr>
            <a:r>
              <a:rPr lang="es-GT" dirty="0"/>
              <a:t> La devastación causada por los terremotos de Santa Marta en los años 1773 y 1774 en Santiago de los Caballeros, en el Valle de </a:t>
            </a:r>
            <a:r>
              <a:rPr lang="es-GT" dirty="0" err="1"/>
              <a:t>Panchoy</a:t>
            </a:r>
            <a:r>
              <a:rPr lang="es-GT" dirty="0"/>
              <a:t> la destronó de su sitial como Capital, y su lugar fue cedido a la Nueva Guatemala de la Asunción, en el Valle de la Ermita.</a:t>
            </a:r>
          </a:p>
          <a:p>
            <a:pPr marL="0" indent="0" algn="just">
              <a:buNone/>
            </a:pPr>
            <a:endParaRPr lang="es-GT" dirty="0"/>
          </a:p>
          <a:p>
            <a:pPr marL="0" indent="0" algn="just">
              <a:buNone/>
            </a:pPr>
            <a:r>
              <a:rPr lang="es-GT" dirty="0"/>
              <a:t>El Hospital General San Juan de Dios fue puesto al servicio público en octubre de 1778, no se sabe con certeza el día que esto ocurrió, pero a través de su vida se ha celebrado el 24 de octubre, día de San Rafael Arcángel, patrono desde entonces, como fecha de aniversario.</a:t>
            </a:r>
          </a:p>
        </p:txBody>
      </p:sp>
    </p:spTree>
    <p:extLst>
      <p:ext uri="{BB962C8B-B14F-4D97-AF65-F5344CB8AC3E}">
        <p14:creationId xmlns:p14="http://schemas.microsoft.com/office/powerpoint/2010/main" val="4374617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Los primero profesionales de la medicina</a:t>
            </a:r>
          </a:p>
        </p:txBody>
      </p:sp>
      <p:sp>
        <p:nvSpPr>
          <p:cNvPr id="3" name="Marcador de contenido 2"/>
          <p:cNvSpPr>
            <a:spLocks noGrp="1"/>
          </p:cNvSpPr>
          <p:nvPr>
            <p:ph idx="1"/>
          </p:nvPr>
        </p:nvSpPr>
        <p:spPr/>
        <p:txBody>
          <a:bodyPr>
            <a:normAutofit fontScale="92500"/>
          </a:bodyPr>
          <a:lstStyle/>
          <a:p>
            <a:pPr marL="0" indent="0" algn="just">
              <a:buNone/>
            </a:pPr>
            <a:r>
              <a:rPr lang="es-GT" dirty="0"/>
              <a:t>Los primeros profesionales de la medicina en atender en la nueva Capital fueron, Don Toribio Carvajal, cirujano y Don Mariano Rodríguez del Valle, este último llegó a ser sustituido por el doctor José Felipe Flores. También se puede mencionar a los doctores Manuel Vásquez de Molina, Joseph Antonio de Córdova, Juan Antonio Ruiz de Bustamante, Manuel de Merlo, Alonzo de Carriola y Francisco Deplanquez.</a:t>
            </a:r>
          </a:p>
          <a:p>
            <a:pPr marL="0" indent="0" algn="just">
              <a:buNone/>
            </a:pPr>
            <a:r>
              <a:rPr lang="es-GT" dirty="0"/>
              <a:t>Ya en el siglo XX y debido al terremoto del 4 de febrero de 1976, el Hospital se vio en la necesidad de trasladar algunas de las áreas de atención médica al Parque de la Industria, en la zona 9 capitalina. Las atenciones trasladadas fueron: Emergencia, Ginecología y Obstetricia, Medicina, Pediatría y Traumatología, entre otras.</a:t>
            </a:r>
          </a:p>
          <a:p>
            <a:pPr marL="0" indent="0" algn="just">
              <a:buNone/>
            </a:pPr>
            <a:endParaRPr lang="es-GT" dirty="0"/>
          </a:p>
          <a:p>
            <a:pPr marL="0" indent="0" algn="just">
              <a:buNone/>
            </a:pPr>
            <a:r>
              <a:rPr lang="es-GT" dirty="0"/>
              <a:t>Fue en el año 1981 que se trasladó el Hospital a las actuales instalaciones, en la zona 1.</a:t>
            </a:r>
          </a:p>
        </p:txBody>
      </p:sp>
    </p:spTree>
    <p:extLst>
      <p:ext uri="{BB962C8B-B14F-4D97-AF65-F5344CB8AC3E}">
        <p14:creationId xmlns:p14="http://schemas.microsoft.com/office/powerpoint/2010/main" val="89069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1000"/>
                                        <p:tgtEl>
                                          <p:spTgt spid="2"/>
                                        </p:tgtEl>
                                      </p:cBhvr>
                                    </p:animEffect>
                                    <p:anim calcmode="lin" valueType="num">
                                      <p:cBhvr>
                                        <p:cTn id="58" dur="1000" fill="hold"/>
                                        <p:tgtEl>
                                          <p:spTgt spid="2"/>
                                        </p:tgtEl>
                                        <p:attrNameLst>
                                          <p:attrName>ppt_x</p:attrName>
                                        </p:attrNameLst>
                                      </p:cBhvr>
                                      <p:tavLst>
                                        <p:tav tm="0">
                                          <p:val>
                                            <p:strVal val="#ppt_x"/>
                                          </p:val>
                                        </p:tav>
                                        <p:tav tm="100000">
                                          <p:val>
                                            <p:strVal val="#ppt_x"/>
                                          </p:val>
                                        </p:tav>
                                      </p:tavLst>
                                    </p:anim>
                                    <p:anim calcmode="lin" valueType="num">
                                      <p:cBhvr>
                                        <p:cTn id="5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PRINCIPALES SERVICIOS</a:t>
            </a:r>
          </a:p>
        </p:txBody>
      </p:sp>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21" y="1789884"/>
            <a:ext cx="7513060" cy="4736781"/>
          </a:xfrm>
          <a:prstGeom prst="rect">
            <a:avLst/>
          </a:prstGeom>
          <a:ln>
            <a:noFill/>
          </a:ln>
          <a:effectLst>
            <a:softEdge rad="112500"/>
          </a:effectLst>
        </p:spPr>
      </p:pic>
    </p:spTree>
    <p:extLst>
      <p:ext uri="{BB962C8B-B14F-4D97-AF65-F5344CB8AC3E}">
        <p14:creationId xmlns:p14="http://schemas.microsoft.com/office/powerpoint/2010/main" val="24875813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AUTORIDADES</a:t>
            </a:r>
          </a:p>
        </p:txBody>
      </p:sp>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1268" y="2322859"/>
            <a:ext cx="10820400" cy="3515924"/>
          </a:xfrm>
        </p:spPr>
      </p:pic>
    </p:spTree>
    <p:extLst>
      <p:ext uri="{BB962C8B-B14F-4D97-AF65-F5344CB8AC3E}">
        <p14:creationId xmlns:p14="http://schemas.microsoft.com/office/powerpoint/2010/main" val="946179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Contáctenos</a:t>
            </a:r>
          </a:p>
        </p:txBody>
      </p:sp>
      <p:sp>
        <p:nvSpPr>
          <p:cNvPr id="3" name="Marcador de contenido 2"/>
          <p:cNvSpPr>
            <a:spLocks noGrp="1"/>
          </p:cNvSpPr>
          <p:nvPr>
            <p:ph idx="1"/>
          </p:nvPr>
        </p:nvSpPr>
        <p:spPr/>
        <p:txBody>
          <a:bodyPr>
            <a:normAutofit fontScale="92500" lnSpcReduction="20000"/>
          </a:bodyPr>
          <a:lstStyle/>
          <a:p>
            <a:pPr marL="0" indent="0" algn="ctr">
              <a:buNone/>
            </a:pPr>
            <a:r>
              <a:rPr lang="es-GT" dirty="0"/>
              <a:t>Hospital General San Juan de Dios</a:t>
            </a:r>
          </a:p>
          <a:p>
            <a:pPr marL="0" indent="0" algn="ctr">
              <a:buNone/>
            </a:pPr>
            <a:endParaRPr lang="es-GT" dirty="0"/>
          </a:p>
          <a:p>
            <a:pPr marL="0" indent="0" algn="ctr">
              <a:buNone/>
            </a:pPr>
            <a:r>
              <a:rPr lang="es-GT" dirty="0"/>
              <a:t>1ra. Avenida 10-50 Zona 1.</a:t>
            </a:r>
          </a:p>
          <a:p>
            <a:pPr marL="0" indent="0" algn="ctr">
              <a:buNone/>
            </a:pPr>
            <a:endParaRPr lang="es-GT" dirty="0"/>
          </a:p>
          <a:p>
            <a:pPr marL="0" indent="0" algn="ctr">
              <a:buNone/>
            </a:pPr>
            <a:r>
              <a:rPr lang="es-GT" dirty="0"/>
              <a:t>Ciudad Capital Guatemala </a:t>
            </a:r>
          </a:p>
          <a:p>
            <a:pPr marL="0" indent="0" algn="ctr">
              <a:buNone/>
            </a:pPr>
            <a:endParaRPr lang="es-GT" dirty="0"/>
          </a:p>
          <a:p>
            <a:pPr marL="0" indent="0" algn="ctr">
              <a:buNone/>
            </a:pPr>
            <a:r>
              <a:rPr lang="es-GT" dirty="0"/>
              <a:t>Código postal: 01001</a:t>
            </a:r>
          </a:p>
          <a:p>
            <a:pPr marL="0" indent="0" algn="ctr">
              <a:buNone/>
            </a:pPr>
            <a:endParaRPr lang="es-GT" dirty="0"/>
          </a:p>
          <a:p>
            <a:pPr marL="0" indent="0" algn="ctr">
              <a:buNone/>
            </a:pPr>
            <a:r>
              <a:rPr lang="es-GT" dirty="0"/>
              <a:t>Teléfono: 23219191</a:t>
            </a:r>
          </a:p>
          <a:p>
            <a:pPr marL="0" indent="0" algn="ctr">
              <a:buNone/>
            </a:pPr>
            <a:endParaRPr lang="es-GT" dirty="0"/>
          </a:p>
          <a:p>
            <a:pPr marL="0" indent="0" algn="ctr">
              <a:buNone/>
            </a:pPr>
            <a:r>
              <a:rPr lang="es-GT" dirty="0"/>
              <a:t>Correo </a:t>
            </a:r>
            <a:r>
              <a:rPr lang="es-GT" dirty="0" err="1"/>
              <a:t>electronico</a:t>
            </a:r>
            <a:r>
              <a:rPr lang="es-GT" dirty="0"/>
              <a:t>: comunicacion@hospitalsanjuandedios.gob.gt</a:t>
            </a:r>
          </a:p>
        </p:txBody>
      </p:sp>
    </p:spTree>
    <p:extLst>
      <p:ext uri="{BB962C8B-B14F-4D97-AF65-F5344CB8AC3E}">
        <p14:creationId xmlns:p14="http://schemas.microsoft.com/office/powerpoint/2010/main" val="4196658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p:cTn id="4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25260"/>
            <a:ext cx="9835571" cy="642815"/>
          </a:xfrm>
        </p:spPr>
        <p:txBody>
          <a:bodyPr>
            <a:normAutofit/>
          </a:bodyPr>
          <a:lstStyle/>
          <a:p>
            <a:r>
              <a:rPr lang="es-GT" sz="3600" dirty="0" smtClean="0"/>
              <a:t>Como </a:t>
            </a:r>
            <a:r>
              <a:rPr lang="es-GT" sz="3600" dirty="0" smtClean="0"/>
              <a:t>llegar </a:t>
            </a:r>
            <a:endParaRPr lang="es-GT" sz="3600" dirty="0"/>
          </a:p>
        </p:txBody>
      </p:sp>
      <p:pic>
        <p:nvPicPr>
          <p:cNvPr id="7" name="Marcador de contenido 6" descr="Recorte de pantalla"/>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517555"/>
            <a:ext cx="12192000" cy="6434390"/>
          </a:xfrm>
        </p:spPr>
      </p:pic>
    </p:spTree>
    <p:extLst>
      <p:ext uri="{BB962C8B-B14F-4D97-AF65-F5344CB8AC3E}">
        <p14:creationId xmlns:p14="http://schemas.microsoft.com/office/powerpoint/2010/main" val="9763585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17</TotalTime>
  <Words>535</Words>
  <Application>Microsoft Office PowerPoint</Application>
  <PresentationFormat>Panorámica</PresentationFormat>
  <Paragraphs>34</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Adobe Devanagari</vt:lpstr>
      <vt:lpstr>Arial</vt:lpstr>
      <vt:lpstr>Century Gothic</vt:lpstr>
      <vt:lpstr>Estela de condensación</vt:lpstr>
      <vt:lpstr>Hospital general san juan de dios </vt:lpstr>
      <vt:lpstr>San juan de dios</vt:lpstr>
      <vt:lpstr>Historia del Hospital</vt:lpstr>
      <vt:lpstr>Los primero profesionales de la medicina</vt:lpstr>
      <vt:lpstr>PRINCIPALES SERVICIOS</vt:lpstr>
      <vt:lpstr>AUTORIDADES</vt:lpstr>
      <vt:lpstr>Contáctenos</vt:lpstr>
      <vt:lpstr>Como llegar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general san juan de dios</dc:title>
  <dc:creator>Estudiante</dc:creator>
  <cp:lastModifiedBy>Estudiante</cp:lastModifiedBy>
  <cp:revision>3</cp:revision>
  <dcterms:created xsi:type="dcterms:W3CDTF">2018-08-15T16:51:17Z</dcterms:created>
  <dcterms:modified xsi:type="dcterms:W3CDTF">2018-08-15T17:22:32Z</dcterms:modified>
</cp:coreProperties>
</file>