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8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09EE-1FF0-45FF-BDA1-16406B921530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8870-30CF-49DF-8ED8-F052F2A8A04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866529"/>
          <a:ext cx="49685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0"/>
                <a:gridCol w="1695166"/>
                <a:gridCol w="2484276"/>
              </a:tblGrid>
              <a:tr h="404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8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знак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показатель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мантисса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611560" y="3429000"/>
          <a:ext cx="49685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0"/>
                <a:gridCol w="1695166"/>
                <a:gridCol w="2484276"/>
              </a:tblGrid>
              <a:tr h="404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88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знак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показатель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мантисса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900113" y="2238375"/>
          <a:ext cx="7104062" cy="1701800"/>
        </p:xfrm>
        <a:graphic>
          <a:graphicData uri="http://schemas.openxmlformats.org/presentationml/2006/ole">
            <p:oleObj spid="_x0000_s1026" name="Equation" r:id="rId3" imgW="1218960" imgH="291960" progId="Equation.DSMT4">
              <p:embed/>
            </p:oleObj>
          </a:graphicData>
        </a:graphic>
      </p:graphicFrame>
      <p:sp>
        <p:nvSpPr>
          <p:cNvPr id="9" name="Стрелка вверх 8"/>
          <p:cNvSpPr/>
          <p:nvPr/>
        </p:nvSpPr>
        <p:spPr>
          <a:xfrm>
            <a:off x="1043608" y="3501008"/>
            <a:ext cx="648072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3635896" y="3861048"/>
            <a:ext cx="648072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>
            <a:off x="6732240" y="3717032"/>
            <a:ext cx="648072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11560" y="4581128"/>
            <a:ext cx="15841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200" dirty="0" smtClean="0"/>
              <a:t>знак</a:t>
            </a:r>
            <a:endParaRPr lang="ru-RU" sz="5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11760" y="4581128"/>
            <a:ext cx="32403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200" dirty="0" smtClean="0"/>
              <a:t>мантисса</a:t>
            </a:r>
            <a:endParaRPr lang="ru-RU" sz="5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64088" y="4581128"/>
            <a:ext cx="3456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200" dirty="0" smtClean="0"/>
              <a:t>основание</a:t>
            </a:r>
            <a:endParaRPr lang="ru-RU" sz="52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6228184" y="2060848"/>
            <a:ext cx="1368152" cy="432048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9912" y="1556792"/>
            <a:ext cx="31683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200" dirty="0" smtClean="0"/>
              <a:t>степень</a:t>
            </a:r>
            <a:endParaRPr lang="ru-RU" sz="5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Экран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Тема Office</vt:lpstr>
      <vt:lpstr>MathType 6.0 Equation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Chikitkin</dc:creator>
  <cp:lastModifiedBy>Chikitkin</cp:lastModifiedBy>
  <cp:revision>4</cp:revision>
  <dcterms:created xsi:type="dcterms:W3CDTF">2019-04-23T14:46:00Z</dcterms:created>
  <dcterms:modified xsi:type="dcterms:W3CDTF">2019-04-25T13:28:33Z</dcterms:modified>
</cp:coreProperties>
</file>