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IN" sz="209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IN" sz="209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CC758C61-2F41-45CB-A0E9-1DB220D3E9C6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050505"/>
                </a:solidFill>
                <a:latin typeface="Times New Roman"/>
              </a:rPr>
              <a:t>Who is who?</a:t>
            </a:r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3200" spc="-1" strike="noStrike">
              <a:latin typeface="Times New Roman"/>
            </a:endParaRPr>
          </a:p>
          <a:p>
            <a:pPr algn="ctr"/>
            <a:r>
              <a:rPr b="0" lang="en-IN" sz="3200" spc="-1" strike="noStrike">
                <a:latin typeface="Times New Roman"/>
              </a:rPr>
              <a:t>Prototype design insights</a:t>
            </a:r>
            <a:endParaRPr b="0" lang="en-IN" sz="3200" spc="-1" strike="noStrike"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050505"/>
                </a:solidFill>
                <a:latin typeface="Times New Roman"/>
              </a:rPr>
              <a:t>A world map added to our viewport</a:t>
            </a:r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rcRect l="12140" t="7650" r="10002" b="13778"/>
          <a:stretch/>
        </p:blipFill>
        <p:spPr>
          <a:xfrm>
            <a:off x="2844360" y="1440000"/>
            <a:ext cx="6803640" cy="32400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050505"/>
                </a:solidFill>
                <a:latin typeface="Times New Roman"/>
              </a:rPr>
              <a:t>The intended user is able to select a region from the list of suggestions</a:t>
            </a:r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rcRect l="0" t="8021" r="0" b="16168"/>
          <a:stretch/>
        </p:blipFill>
        <p:spPr>
          <a:xfrm>
            <a:off x="1800000" y="1440000"/>
            <a:ext cx="7344000" cy="31676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1620000" y="-11160"/>
            <a:ext cx="8100000" cy="139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050505"/>
                </a:solidFill>
                <a:latin typeface="Times New Roman"/>
              </a:rPr>
              <a:t>After he/she selects the option, the corresponding area will be highlighted and a pop up window appears</a:t>
            </a:r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rcRect l="12730" t="7139" r="9232" b="16073"/>
          <a:stretch/>
        </p:blipFill>
        <p:spPr>
          <a:xfrm>
            <a:off x="1872360" y="1379160"/>
            <a:ext cx="7559640" cy="32770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050505"/>
                </a:solidFill>
                <a:latin typeface="Times New Roman"/>
              </a:rPr>
              <a:t>The same action will be implemented while the user clicks on a particular region</a:t>
            </a:r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rcRect l="12730" t="7976" r="6553" b="15962"/>
          <a:stretch/>
        </p:blipFill>
        <p:spPr>
          <a:xfrm>
            <a:off x="1728000" y="1368000"/>
            <a:ext cx="7848000" cy="31680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050505"/>
                </a:solidFill>
                <a:latin typeface="Times New Roman"/>
              </a:rPr>
              <a:t>The modal contains the Leadership about the corresponding region</a:t>
            </a:r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rcRect l="27774" t="8934" r="27717" b="43199"/>
          <a:stretch/>
        </p:blipFill>
        <p:spPr>
          <a:xfrm>
            <a:off x="2232000" y="1368000"/>
            <a:ext cx="6263640" cy="31676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1620000" y="-11160"/>
            <a:ext cx="8100000" cy="139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050505"/>
                </a:solidFill>
                <a:latin typeface="Times New Roman"/>
              </a:rPr>
              <a:t>Each list item contains info about the name,</a:t>
            </a:r>
            <a:br/>
            <a:r>
              <a:rPr b="0" lang="en-IN" sz="3300" spc="-1" strike="noStrike">
                <a:solidFill>
                  <a:srgbClr val="050505"/>
                </a:solidFill>
                <a:latin typeface="Times New Roman"/>
              </a:rPr>
              <a:t>display pic, designation of the leader.The name is a hyperlink to the corresponding profile page</a:t>
            </a:r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rcRect l="27852" t="13295" r="33217" b="55297"/>
          <a:stretch/>
        </p:blipFill>
        <p:spPr>
          <a:xfrm>
            <a:off x="2736000" y="2088000"/>
            <a:ext cx="4608000" cy="9356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2020-05-25T15:46:40Z</dcterms:created>
  <dc:creator/>
  <dc:description/>
  <dc:language>en-IN</dc:language>
  <cp:lastModifiedBy/>
  <dcterms:modified xsi:type="dcterms:W3CDTF">2020-05-25T16:05:54Z</dcterms:modified>
  <cp:revision>5</cp:revision>
  <dc:subject/>
  <dc:title>DNA</dc:title>
</cp:coreProperties>
</file>