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6858000" cx="9144000"/>
  <p:notesSz cx="6858000" cy="9190025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dVy51Z9HTbiawrQifpr97mNT8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19B959-C833-4659-95AB-5010CFBD9D08}">
  <a:tblStyle styleId="{6A19B959-C833-4659-95AB-5010CFBD9D0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Tahoma-bold.fntdata"/><Relationship Id="rId10" Type="http://schemas.openxmlformats.org/officeDocument/2006/relationships/slide" Target="slides/slide2.xml"/><Relationship Id="rId32" Type="http://schemas.openxmlformats.org/officeDocument/2006/relationships/font" Target="fonts/Tahoma-regular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customschemas.google.com/relationships/presentationmetadata" Target="meta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3125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73125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914400" y="4365625"/>
            <a:ext cx="5029200" cy="41354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31887" y="688975"/>
            <a:ext cx="4595812" cy="3446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6" name="Google Shape;76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7" name="Google Shape;77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8" name="Google Shape;78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82" name="Google Shape;82;p37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4937125" y="6223000"/>
            <a:ext cx="4038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Dynamic Websites/Session 2/ </a:t>
            </a:r>
            <a:fld id="{00000000-1234-1234-1234-123412341234}" type="slidenum">
              <a:rPr lang="en-US"/>
              <a:t>‹#›</a:t>
            </a:fld>
            <a:r>
              <a:rPr lang="en-US"/>
              <a:t> of 16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12419" lvl="2" marL="13716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292100" lvl="3" marL="1828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9" name="Google Shape;69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24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Google Shape;12;p24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24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24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5" name="Google Shape;15;p24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24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24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24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24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2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26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26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26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26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6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4937125" y="6223000"/>
            <a:ext cx="4038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Dynamic Websites/Session 2/ </a:t>
            </a:r>
            <a:fld id="{00000000-1234-1234-1234-123412341234}" type="slidenum">
              <a:rPr lang="en-US"/>
              <a:t>‹#›</a:t>
            </a:fld>
            <a:r>
              <a:rPr lang="en-US"/>
              <a:t> of 16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28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Google Shape;46;p28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7;p28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" name="Google Shape;48;p28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Google Shape;49;p28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" name="Google Shape;50;p28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" name="Google Shape;51;p2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52" name="Google Shape;52;p2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28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Relationship Id="rId7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2.png"/><Relationship Id="rId13" Type="http://schemas.openxmlformats.org/officeDocument/2006/relationships/image" Target="../media/image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Introduction HTML  and </a:t>
            </a:r>
            <a:b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HTML Elements and Attributes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667000" y="3657600"/>
            <a:ext cx="342900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Session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(slot   2-3)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Character entity</a:t>
            </a:r>
            <a:endParaRPr/>
          </a:p>
        </p:txBody>
      </p:sp>
      <p:graphicFrame>
        <p:nvGraphicFramePr>
          <p:cNvPr id="169" name="Google Shape;169;p10"/>
          <p:cNvGraphicFramePr/>
          <p:nvPr/>
        </p:nvGraphicFramePr>
        <p:xfrm>
          <a:off x="914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{6A19B959-C833-4659-95AB-5010CFBD9D08}</a:tableStyleId>
              </a:tblPr>
              <a:tblGrid>
                <a:gridCol w="3581400"/>
                <a:gridCol w="1870075"/>
                <a:gridCol w="2244725"/>
              </a:tblGrid>
              <a:tr h="86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Symbol name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Entity name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A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ahoma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Entity number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A3E0"/>
                    </a:solidFill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Ampersand (&amp;)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&amp;amp; 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&amp;#38;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Greater than (&gt;)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&amp;gt; 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&amp;#62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Less than (&lt;)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&amp;lt; 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&amp;#60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non-breaking space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&amp;nbsp;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&amp;#160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Quotation mark (“ “)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&amp;quot; 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&amp;#34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Image Element</a:t>
            </a:r>
            <a:endParaRPr/>
          </a:p>
        </p:txBody>
      </p:sp>
      <p:pic>
        <p:nvPicPr>
          <p:cNvPr id="175" name="Google Shape;17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" y="1905000"/>
            <a:ext cx="4119562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1905000"/>
            <a:ext cx="1447800" cy="234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4495800"/>
            <a:ext cx="78168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/>
        </p:nvSpPr>
        <p:spPr>
          <a:xfrm>
            <a:off x="5867400" y="1905000"/>
            <a:ext cx="20574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SRC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WIDTH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HEIGHT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ALIGN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USEMAP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Image maps</a:t>
            </a:r>
            <a:endParaRPr/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different areas that act as links in an image.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Map element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AREA element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Image maps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609600" y="1828800"/>
            <a:ext cx="7848600" cy="34782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&lt;H2&gt;Search engines&lt;/H2&gt;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&lt;MAP name="searchmap"&gt;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&lt;AREA href="http://www.google.com" alt="Google" shape="rect” coords="0,0,170,35"/&gt;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&lt;AREA href="http://www.ask.com" alt="Ask" shape="rect”  coords="0,28,170,70"/&gt;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&lt;/MAP&gt;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src="SearchEngines.JPG" alt="Search Engines" width="286" height="99" usemap="#searchmap"/&gt;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019800"/>
            <a:ext cx="13906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Image maps</a:t>
            </a:r>
            <a:endParaRPr/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981200"/>
            <a:ext cx="5943600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huong Tuyen\Desktop\ist2_5590629-hand-cursor.jpg" id="198" name="Google Shape;1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7250" y="4895850"/>
            <a:ext cx="5651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Hyperlinks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381000" y="2017712"/>
            <a:ext cx="8077200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hyperlink is a text or an image you can click on, and jump to another document.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HREF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TARGET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0" y="4572000"/>
            <a:ext cx="6400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&lt;a href=“url” target=“…”&gt;link text &lt;/a&gt;</a:t>
            </a:r>
            <a:endParaRPr/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514600"/>
            <a:ext cx="1247775" cy="24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15"/>
          <p:cNvCxnSpPr/>
          <p:nvPr/>
        </p:nvCxnSpPr>
        <p:spPr>
          <a:xfrm flipH="1" rot="10800000">
            <a:off x="3200400" y="3962400"/>
            <a:ext cx="2743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208" name="Google Shape;2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81600"/>
            <a:ext cx="7467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Hyperlinks</a:t>
            </a:r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7621587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Other Elements</a:t>
            </a:r>
            <a:endParaRPr/>
          </a:p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1182687" y="2017712"/>
            <a:ext cx="38465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Video(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HTML5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057400"/>
            <a:ext cx="384333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2743200"/>
            <a:ext cx="5222875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23" name="Google Shape;2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4572000"/>
            <a:ext cx="5476875" cy="99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Other Elements</a:t>
            </a:r>
            <a:endParaRPr/>
          </a:p>
        </p:txBody>
      </p:sp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1182687" y="2017712"/>
            <a:ext cx="2779712" cy="384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Meta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971675"/>
            <a:ext cx="6248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2712" y="2438400"/>
            <a:ext cx="58674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7787" y="2819400"/>
            <a:ext cx="4927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59062" y="3200400"/>
            <a:ext cx="4468812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8112" y="3463925"/>
            <a:ext cx="6376987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Color Values</a:t>
            </a:r>
            <a:endParaRPr/>
          </a:p>
        </p:txBody>
      </p:sp>
      <p:pic>
        <p:nvPicPr>
          <p:cNvPr id="240" name="Google Shape;24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05000"/>
            <a:ext cx="8839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819400"/>
            <a:ext cx="37338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2362200"/>
            <a:ext cx="4708525" cy="40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00" y="6400800"/>
            <a:ext cx="14001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 to HTML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basic and formatting elements.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HTML Attributes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image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hyperlinks.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Summary</a:t>
            </a:r>
            <a:endParaRPr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533400" y="2017712"/>
            <a:ext cx="84216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text elements providing a flow to the contents.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W3C defined 16 color name for HTML.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Phrase elements display code in different font emphasizing with a different look.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different areas that act as links in an image.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Char char="■"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hyperlink allows jump to another document</a:t>
            </a:r>
            <a:endParaRPr/>
          </a:p>
          <a:p>
            <a:pPr indent="-214312" lvl="0" marL="342900" marR="0" rtl="0" algn="l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202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Exercise 1</a:t>
            </a:r>
            <a:endParaRPr/>
          </a:p>
        </p:txBody>
      </p:sp>
      <p:pic>
        <p:nvPicPr>
          <p:cNvPr id="255" name="Google Shape;25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24100"/>
            <a:ext cx="7394575" cy="35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Exercise 2</a:t>
            </a:r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2" name="Google Shape;2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81200"/>
            <a:ext cx="4724400" cy="4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Exercise 3</a:t>
            </a:r>
            <a:endParaRPr/>
          </a:p>
        </p:txBody>
      </p:sp>
      <p:pic>
        <p:nvPicPr>
          <p:cNvPr id="268" name="Google Shape;26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130425"/>
            <a:ext cx="6632575" cy="4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HTML Introduction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2017712"/>
            <a:ext cx="84978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stands for Hyper Text Markup Language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markup language is a set of markup tags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documents are described by HTML tags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HTML tag describes different document content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HTML Page Structure</a:t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413000"/>
            <a:ext cx="5878512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6477000" y="4114800"/>
            <a:ext cx="533400" cy="2057400"/>
          </a:xfrm>
          <a:prstGeom prst="rightBrace">
            <a:avLst>
              <a:gd fmla="val 46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6858000" y="4114800"/>
            <a:ext cx="22860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Only the &lt;body&gt; area (the white area) is displayed by the browser.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6400800" y="2438400"/>
            <a:ext cx="304800" cy="1295400"/>
          </a:xfrm>
          <a:prstGeom prst="rightBrace">
            <a:avLst>
              <a:gd fmla="val 424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143000" y="1981200"/>
            <a:ext cx="2743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&lt;!DOCTYPE html&gt;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3733800" y="1981200"/>
            <a:ext cx="228600" cy="381000"/>
          </a:xfrm>
          <a:prstGeom prst="rightBrace">
            <a:avLst>
              <a:gd fmla="val 108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191000" y="1905000"/>
            <a:ext cx="3276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declaration helps the browser to display a web page correctly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705600" y="2743200"/>
            <a:ext cx="2438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provides information about the document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1524000" y="2971800"/>
            <a:ext cx="33528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&lt;meta charset="UTF-8"&gt;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HTML Elements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tags are keywords (tag names) surrounded by angle brackets: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b="0" i="0" lang="en-US" sz="240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&lt;tagname&gt;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r>
              <a:rPr b="0" i="0" lang="en-US" sz="240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&lt;/tagname&gt;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ex: </a:t>
            </a:r>
            <a:r>
              <a:rPr b="0" i="0" lang="en-US" sz="240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&lt;h1&gt;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heading 1</a:t>
            </a:r>
            <a:r>
              <a:rPr b="0" i="0" lang="en-US" sz="240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&lt;/h1&gt;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elements with no content are called empty elements.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ex:  </a:t>
            </a:r>
            <a:r>
              <a:rPr b="0" i="0" lang="en-US" sz="240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&lt;br /&gt;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Nest HTML elements can be nested (elements can contain elements)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ex: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&lt;head&gt;&lt;title&gt;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welcome</a:t>
            </a:r>
            <a:r>
              <a:rPr b="0" i="0" lang="en-US" sz="2000" u="none" cap="none" strike="noStrik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&lt;/title&gt;&lt;/head&gt;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Basic  elements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Providing a flow to the contents.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Making the web page comprehensible.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H1 – H6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Basic elements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05000"/>
            <a:ext cx="28194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9725" y="1905000"/>
            <a:ext cx="37242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4876800"/>
            <a:ext cx="41433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7000" y="1905000"/>
            <a:ext cx="27622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143000" y="6096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HTML text formatting elements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33600"/>
            <a:ext cx="3810000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100" y="1676400"/>
            <a:ext cx="3206750" cy="126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0837" y="2895600"/>
            <a:ext cx="426561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5287" y="3205162"/>
            <a:ext cx="3357562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0525" y="3492500"/>
            <a:ext cx="3897312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79887" y="3829050"/>
            <a:ext cx="44037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94175" y="4222750"/>
            <a:ext cx="426561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75125" y="4610100"/>
            <a:ext cx="4713287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86237" y="5041900"/>
            <a:ext cx="419576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05287" y="5427662"/>
            <a:ext cx="419576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91000" y="5829300"/>
            <a:ext cx="4506912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343400" y="6381750"/>
            <a:ext cx="14478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HTML Attributes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228600" y="19050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elements can have 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attributes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Attributes provide 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additional information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about an 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Attributes are always specified in 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start tag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Attributes come in name/value pairs like: 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name="value"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467100"/>
            <a:ext cx="592455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276600"/>
            <a:ext cx="6221412" cy="2735262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1999-02-08T10:06:25Z</dcterms:created>
  <dc:creator>Shridevi Sethuraman</dc:creator>
</cp:coreProperties>
</file>