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5BE"/>
    <a:srgbClr val="C40CAA"/>
    <a:srgbClr val="A2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246-2EC1-45B3-A7FA-A3ED2AD36222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3DF1-67F1-4900-B927-BC86B45D0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5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246-2EC1-45B3-A7FA-A3ED2AD36222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3DF1-67F1-4900-B927-BC86B45D0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8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246-2EC1-45B3-A7FA-A3ED2AD36222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3DF1-67F1-4900-B927-BC86B45D0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0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246-2EC1-45B3-A7FA-A3ED2AD36222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3DF1-67F1-4900-B927-BC86B45D0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65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246-2EC1-45B3-A7FA-A3ED2AD36222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3DF1-67F1-4900-B927-BC86B45D0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51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246-2EC1-45B3-A7FA-A3ED2AD36222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3DF1-67F1-4900-B927-BC86B45D0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4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246-2EC1-45B3-A7FA-A3ED2AD36222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3DF1-67F1-4900-B927-BC86B45D0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3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246-2EC1-45B3-A7FA-A3ED2AD36222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3DF1-67F1-4900-B927-BC86B45D0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19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246-2EC1-45B3-A7FA-A3ED2AD36222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3DF1-67F1-4900-B927-BC86B45D0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91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246-2EC1-45B3-A7FA-A3ED2AD36222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3DF1-67F1-4900-B927-BC86B45D0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246-2EC1-45B3-A7FA-A3ED2AD36222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3DF1-67F1-4900-B927-BC86B45D0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56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8B246-2EC1-45B3-A7FA-A3ED2AD36222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C3DF1-67F1-4900-B927-BC86B45D0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00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Schéma très simplifié du fonctionnement d’un </a:t>
            </a:r>
            <a:r>
              <a:rPr lang="fr-FR" dirty="0" err="1" smtClean="0"/>
              <a:t>ContentProvider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83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4851025" y="793375"/>
            <a:ext cx="2675967" cy="1748119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 dirty="0"/>
              <a:t>DB </a:t>
            </a:r>
            <a:r>
              <a:rPr lang="fr-FR" sz="2400" b="1" u="sng" dirty="0" err="1" smtClean="0"/>
              <a:t>Helper</a:t>
            </a:r>
            <a:endParaRPr lang="fr-FR" sz="2400" b="1" u="sng" dirty="0" smtClean="0"/>
          </a:p>
          <a:p>
            <a:r>
              <a:rPr lang="fr-FR" sz="1400" b="1" dirty="0" smtClean="0"/>
              <a:t>- DATABASE_NAME</a:t>
            </a:r>
          </a:p>
          <a:p>
            <a:r>
              <a:rPr lang="fr-FR" sz="1400" b="1" i="1" dirty="0" smtClean="0"/>
              <a:t>+  </a:t>
            </a:r>
            <a:r>
              <a:rPr lang="fr-FR" sz="1400" b="1" i="1" dirty="0" err="1" smtClean="0"/>
              <a:t>Constructor</a:t>
            </a:r>
            <a:r>
              <a:rPr lang="fr-FR" sz="1400" b="1" i="1" dirty="0" smtClean="0"/>
              <a:t> (</a:t>
            </a:r>
            <a:r>
              <a:rPr lang="fr-FR" sz="1200" b="1" i="1" dirty="0" smtClean="0">
                <a:solidFill>
                  <a:schemeClr val="accent2">
                    <a:lumMod val="50000"/>
                  </a:schemeClr>
                </a:solidFill>
              </a:rPr>
              <a:t>DATABASE_NAME</a:t>
            </a:r>
            <a:r>
              <a:rPr lang="fr-FR" sz="1400" b="1" i="1" dirty="0" smtClean="0"/>
              <a:t>)</a:t>
            </a:r>
          </a:p>
          <a:p>
            <a:r>
              <a:rPr lang="fr-FR" sz="1400" b="1" i="1" dirty="0" smtClean="0"/>
              <a:t>+ </a:t>
            </a:r>
            <a:r>
              <a:rPr lang="fr-FR" sz="1400" b="1" i="1" dirty="0" err="1" smtClean="0"/>
              <a:t>onCreate</a:t>
            </a:r>
            <a:r>
              <a:rPr lang="fr-FR" sz="1400" b="1" i="1" dirty="0" smtClean="0"/>
              <a:t>() : créer table </a:t>
            </a:r>
            <a:r>
              <a:rPr lang="fr-FR" sz="1400" b="1" i="1" dirty="0" err="1" smtClean="0"/>
              <a:t>db</a:t>
            </a:r>
            <a:endParaRPr lang="fr-FR" sz="1400" b="1" i="1" dirty="0" smtClean="0"/>
          </a:p>
          <a:p>
            <a:r>
              <a:rPr lang="fr-FR" sz="1400" b="1" i="1" dirty="0" smtClean="0"/>
              <a:t>+ </a:t>
            </a:r>
            <a:r>
              <a:rPr lang="fr-FR" sz="1400" b="1" i="1" dirty="0" err="1" smtClean="0"/>
              <a:t>onUpgrade</a:t>
            </a:r>
            <a:r>
              <a:rPr lang="fr-FR" sz="1400" b="1" i="1" dirty="0" smtClean="0"/>
              <a:t>()</a:t>
            </a:r>
            <a:endParaRPr lang="fr-FR" sz="1400" b="1" i="1" dirty="0"/>
          </a:p>
        </p:txBody>
      </p:sp>
      <p:sp>
        <p:nvSpPr>
          <p:cNvPr id="6" name="Organigramme : Alternative 5"/>
          <p:cNvSpPr/>
          <p:nvPr/>
        </p:nvSpPr>
        <p:spPr>
          <a:xfrm>
            <a:off x="94129" y="225236"/>
            <a:ext cx="2447366" cy="1442199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 dirty="0" err="1" smtClean="0"/>
              <a:t>Contract</a:t>
            </a:r>
            <a:endParaRPr lang="fr-FR" sz="2400" b="1" u="sng" dirty="0"/>
          </a:p>
          <a:p>
            <a:r>
              <a:rPr lang="fr-FR" sz="1200" dirty="0"/>
              <a:t>-</a:t>
            </a:r>
            <a:r>
              <a:rPr lang="fr-FR" sz="1200" dirty="0" smtClean="0"/>
              <a:t> Lien URI (3 sections)</a:t>
            </a:r>
            <a:endParaRPr lang="fr-FR" sz="1200" dirty="0"/>
          </a:p>
        </p:txBody>
      </p:sp>
      <p:sp>
        <p:nvSpPr>
          <p:cNvPr id="7" name="Flèche droite 6"/>
          <p:cNvSpPr/>
          <p:nvPr/>
        </p:nvSpPr>
        <p:spPr>
          <a:xfrm>
            <a:off x="3334871" y="1788460"/>
            <a:ext cx="1516154" cy="591670"/>
          </a:xfrm>
          <a:prstGeom prst="rightArrow">
            <a:avLst/>
          </a:prstGeom>
          <a:solidFill>
            <a:srgbClr val="DB55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Utilise les constantes pour créer la </a:t>
            </a:r>
            <a:r>
              <a:rPr lang="fr-FR" sz="1600" b="1" dirty="0" err="1" smtClean="0">
                <a:solidFill>
                  <a:schemeClr val="tx1"/>
                </a:solidFill>
              </a:rPr>
              <a:t>database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5" name="Organigramme : Alternative 4"/>
          <p:cNvSpPr/>
          <p:nvPr/>
        </p:nvSpPr>
        <p:spPr>
          <a:xfrm>
            <a:off x="645458" y="1297640"/>
            <a:ext cx="2689413" cy="1727949"/>
          </a:xfrm>
          <a:prstGeom prst="flowChartAlternateProcess">
            <a:avLst/>
          </a:prstGeom>
          <a:solidFill>
            <a:srgbClr val="C40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 dirty="0" smtClean="0"/>
              <a:t>Entry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Lien Uri (CONTENT_URI) 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 </a:t>
            </a:r>
            <a:r>
              <a:rPr lang="fr-FR" sz="1200" dirty="0" err="1" smtClean="0"/>
              <a:t>Prefixes</a:t>
            </a:r>
            <a:r>
              <a:rPr lang="fr-FR" sz="1200" dirty="0" smtClean="0"/>
              <a:t> groupe ou id (</a:t>
            </a:r>
            <a:r>
              <a:rPr lang="fr-FR" sz="1100" dirty="0" smtClean="0"/>
              <a:t>CONTENT_LIST_TYPE, CONTENT_ITEM_TYPE</a:t>
            </a:r>
            <a:r>
              <a:rPr lang="fr-FR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fr-FR" sz="1200" i="1" dirty="0" err="1" smtClean="0"/>
              <a:t>Database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schema</a:t>
            </a:r>
            <a:endParaRPr lang="fr-FR" sz="1200" i="1" dirty="0"/>
          </a:p>
        </p:txBody>
      </p:sp>
      <p:sp>
        <p:nvSpPr>
          <p:cNvPr id="8" name="Organigramme : Alternative 7"/>
          <p:cNvSpPr/>
          <p:nvPr/>
        </p:nvSpPr>
        <p:spPr>
          <a:xfrm>
            <a:off x="8868333" y="974912"/>
            <a:ext cx="2897843" cy="4101354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 dirty="0" smtClean="0"/>
              <a:t>Provider</a:t>
            </a:r>
          </a:p>
          <a:p>
            <a:r>
              <a:rPr lang="fr-FR" sz="1300" b="1" dirty="0" smtClean="0"/>
              <a:t>- ELTS / ELT_ID : </a:t>
            </a:r>
            <a:r>
              <a:rPr lang="fr-FR" sz="1300" dirty="0" err="1" smtClean="0"/>
              <a:t>int</a:t>
            </a:r>
            <a:r>
              <a:rPr lang="fr-FR" sz="1300" dirty="0" smtClean="0"/>
              <a:t> pour un élément ou plusieurs d’une </a:t>
            </a:r>
            <a:r>
              <a:rPr lang="fr-FR" sz="1300" dirty="0" err="1" smtClean="0"/>
              <a:t>db</a:t>
            </a:r>
            <a:r>
              <a:rPr lang="fr-FR" sz="13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fr-FR" sz="1300" i="1" dirty="0" err="1" smtClean="0"/>
              <a:t>UriMatcher</a:t>
            </a:r>
            <a:r>
              <a:rPr lang="fr-FR" sz="1300" i="1" dirty="0" smtClean="0"/>
              <a:t> : fais le </a:t>
            </a:r>
            <a:r>
              <a:rPr lang="fr-FR" sz="1300" i="1" dirty="0" err="1" smtClean="0"/>
              <a:t>matching</a:t>
            </a:r>
            <a:r>
              <a:rPr lang="fr-FR" sz="1300" i="1" dirty="0" smtClean="0"/>
              <a:t> des URI dans un Provider</a:t>
            </a:r>
          </a:p>
          <a:p>
            <a:r>
              <a:rPr lang="fr-FR" sz="1300" b="1" i="1" dirty="0" smtClean="0"/>
              <a:t>!  </a:t>
            </a:r>
            <a:r>
              <a:rPr lang="fr-FR" sz="1300" b="1" i="1" dirty="0" err="1" smtClean="0"/>
              <a:t>Static</a:t>
            </a:r>
            <a:r>
              <a:rPr lang="fr-FR" sz="1300" b="1" i="1" dirty="0" smtClean="0"/>
              <a:t>{ </a:t>
            </a:r>
            <a:r>
              <a:rPr lang="fr-FR" sz="1300" b="1" i="1" dirty="0" err="1" smtClean="0"/>
              <a:t>addUri</a:t>
            </a:r>
            <a:r>
              <a:rPr lang="fr-FR" sz="1300" b="1" i="1" dirty="0" smtClean="0"/>
              <a:t>() }</a:t>
            </a:r>
          </a:p>
          <a:p>
            <a:pPr marL="285750" indent="-285750">
              <a:buFontTx/>
              <a:buChar char="-"/>
            </a:pPr>
            <a:r>
              <a:rPr lang="fr-FR" sz="1300" b="1" i="1" dirty="0" err="1" smtClean="0"/>
              <a:t>DBHelper</a:t>
            </a:r>
            <a:r>
              <a:rPr lang="fr-FR" sz="1300" b="1" i="1" dirty="0" smtClean="0"/>
              <a:t> </a:t>
            </a:r>
            <a:r>
              <a:rPr lang="fr-FR" sz="1300" i="1" dirty="0" smtClean="0"/>
              <a:t>: pour gérer les opérations sur </a:t>
            </a:r>
            <a:r>
              <a:rPr lang="fr-FR" sz="1300" i="1" dirty="0" err="1" smtClean="0"/>
              <a:t>db</a:t>
            </a:r>
            <a:r>
              <a:rPr lang="fr-FR" sz="1300" i="1" dirty="0" smtClean="0"/>
              <a:t>,</a:t>
            </a:r>
          </a:p>
          <a:p>
            <a:r>
              <a:rPr lang="fr-FR" sz="1300" b="1" i="1" dirty="0" smtClean="0"/>
              <a:t>-------------------------------------------                                               </a:t>
            </a:r>
          </a:p>
          <a:p>
            <a:r>
              <a:rPr lang="fr-FR" sz="1300" b="1" i="1" dirty="0" smtClean="0"/>
              <a:t>+ </a:t>
            </a:r>
            <a:r>
              <a:rPr lang="fr-FR" sz="1300" i="1" dirty="0" err="1" smtClean="0"/>
              <a:t>oncreate</a:t>
            </a:r>
            <a:r>
              <a:rPr lang="fr-FR" sz="1300" i="1" dirty="0" smtClean="0"/>
              <a:t>() : définir le </a:t>
            </a:r>
            <a:r>
              <a:rPr lang="fr-FR" sz="1300" i="1" dirty="0" err="1" smtClean="0"/>
              <a:t>DBHelper</a:t>
            </a:r>
            <a:endParaRPr lang="fr-FR" sz="1300" i="1" dirty="0" smtClean="0"/>
          </a:p>
          <a:p>
            <a:pPr algn="ctr"/>
            <a:r>
              <a:rPr lang="fr-FR" sz="1300" b="1" u="sng" dirty="0" smtClean="0"/>
              <a:t>Opérations CRUD</a:t>
            </a:r>
          </a:p>
          <a:p>
            <a:r>
              <a:rPr lang="fr-FR" sz="1300" i="1" dirty="0" smtClean="0"/>
              <a:t>+ </a:t>
            </a:r>
            <a:r>
              <a:rPr lang="fr-FR" sz="1300" i="1" dirty="0" err="1" smtClean="0"/>
              <a:t>query</a:t>
            </a:r>
            <a:r>
              <a:rPr lang="fr-FR" sz="1300" i="1" dirty="0" smtClean="0"/>
              <a:t> ()</a:t>
            </a:r>
          </a:p>
          <a:p>
            <a:r>
              <a:rPr lang="fr-FR" sz="1300" i="1" dirty="0" smtClean="0"/>
              <a:t>+ </a:t>
            </a:r>
            <a:r>
              <a:rPr lang="fr-FR" sz="1300" i="1" dirty="0" err="1" smtClean="0"/>
              <a:t>getype</a:t>
            </a:r>
            <a:r>
              <a:rPr lang="fr-FR" sz="1300" i="1" dirty="0" smtClean="0"/>
              <a:t>()</a:t>
            </a:r>
          </a:p>
          <a:p>
            <a:r>
              <a:rPr lang="fr-FR" sz="1300" i="1" dirty="0" smtClean="0"/>
              <a:t>+ insert()</a:t>
            </a:r>
          </a:p>
          <a:p>
            <a:r>
              <a:rPr lang="fr-FR" sz="1300" i="1" dirty="0" smtClean="0"/>
              <a:t>+ </a:t>
            </a:r>
            <a:r>
              <a:rPr lang="fr-FR" sz="1300" i="1" dirty="0" err="1" smtClean="0"/>
              <a:t>delete</a:t>
            </a:r>
            <a:r>
              <a:rPr lang="fr-FR" sz="1300" i="1" dirty="0" smtClean="0"/>
              <a:t>()</a:t>
            </a:r>
          </a:p>
          <a:p>
            <a:r>
              <a:rPr lang="fr-FR" sz="1300" i="1" dirty="0" smtClean="0"/>
              <a:t>+ update()</a:t>
            </a:r>
            <a:endParaRPr lang="fr-FR" sz="1300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443753" y="5916706"/>
            <a:ext cx="1098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On utilise les URI comme liens d’accès à diverses base de données. Même appartenant à d’autres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Il faut un URI pour les données groupées (liste d’éléments) ou unique (donnée selon l’id).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1842247" y="4424082"/>
            <a:ext cx="6804211" cy="672353"/>
          </a:xfrm>
          <a:custGeom>
            <a:avLst/>
            <a:gdLst>
              <a:gd name="connsiteX0" fmla="*/ 0 w 6804211"/>
              <a:gd name="connsiteY0" fmla="*/ 127747 h 672353"/>
              <a:gd name="connsiteX1" fmla="*/ 6468035 w 6804211"/>
              <a:gd name="connsiteY1" fmla="*/ 127747 h 672353"/>
              <a:gd name="connsiteX2" fmla="*/ 6468035 w 6804211"/>
              <a:gd name="connsiteY2" fmla="*/ 0 h 672353"/>
              <a:gd name="connsiteX3" fmla="*/ 6804211 w 6804211"/>
              <a:gd name="connsiteY3" fmla="*/ 336177 h 672353"/>
              <a:gd name="connsiteX4" fmla="*/ 6468035 w 6804211"/>
              <a:gd name="connsiteY4" fmla="*/ 672353 h 672353"/>
              <a:gd name="connsiteX5" fmla="*/ 6468035 w 6804211"/>
              <a:gd name="connsiteY5" fmla="*/ 544606 h 672353"/>
              <a:gd name="connsiteX6" fmla="*/ 0 w 6804211"/>
              <a:gd name="connsiteY6" fmla="*/ 544606 h 672353"/>
              <a:gd name="connsiteX7" fmla="*/ 0 w 6804211"/>
              <a:gd name="connsiteY7" fmla="*/ 127747 h 672353"/>
              <a:gd name="connsiteX0" fmla="*/ 0 w 6804211"/>
              <a:gd name="connsiteY0" fmla="*/ 127747 h 672353"/>
              <a:gd name="connsiteX1" fmla="*/ 1277471 w 6804211"/>
              <a:gd name="connsiteY1" fmla="*/ 107577 h 672353"/>
              <a:gd name="connsiteX2" fmla="*/ 6468035 w 6804211"/>
              <a:gd name="connsiteY2" fmla="*/ 127747 h 672353"/>
              <a:gd name="connsiteX3" fmla="*/ 6468035 w 6804211"/>
              <a:gd name="connsiteY3" fmla="*/ 0 h 672353"/>
              <a:gd name="connsiteX4" fmla="*/ 6804211 w 6804211"/>
              <a:gd name="connsiteY4" fmla="*/ 336177 h 672353"/>
              <a:gd name="connsiteX5" fmla="*/ 6468035 w 6804211"/>
              <a:gd name="connsiteY5" fmla="*/ 672353 h 672353"/>
              <a:gd name="connsiteX6" fmla="*/ 6468035 w 6804211"/>
              <a:gd name="connsiteY6" fmla="*/ 544606 h 672353"/>
              <a:gd name="connsiteX7" fmla="*/ 0 w 6804211"/>
              <a:gd name="connsiteY7" fmla="*/ 544606 h 672353"/>
              <a:gd name="connsiteX8" fmla="*/ 0 w 6804211"/>
              <a:gd name="connsiteY8" fmla="*/ 127747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4211" h="672353">
                <a:moveTo>
                  <a:pt x="0" y="127747"/>
                </a:moveTo>
                <a:cubicBezTo>
                  <a:pt x="389965" y="125506"/>
                  <a:pt x="887506" y="109818"/>
                  <a:pt x="1277471" y="107577"/>
                </a:cubicBezTo>
                <a:lnTo>
                  <a:pt x="6468035" y="127747"/>
                </a:lnTo>
                <a:lnTo>
                  <a:pt x="6468035" y="0"/>
                </a:lnTo>
                <a:lnTo>
                  <a:pt x="6804211" y="336177"/>
                </a:lnTo>
                <a:lnTo>
                  <a:pt x="6468035" y="672353"/>
                </a:lnTo>
                <a:lnTo>
                  <a:pt x="6468035" y="544606"/>
                </a:lnTo>
                <a:lnTo>
                  <a:pt x="0" y="544606"/>
                </a:lnTo>
                <a:lnTo>
                  <a:pt x="0" y="127747"/>
                </a:lnTo>
                <a:close/>
              </a:path>
            </a:pathLst>
          </a:custGeom>
          <a:solidFill>
            <a:srgbClr val="DB55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Utilise les constantes </a:t>
            </a:r>
            <a:r>
              <a:rPr lang="fr-FR" sz="1600" b="1" dirty="0" smtClean="0">
                <a:solidFill>
                  <a:schemeClr val="tx1"/>
                </a:solidFill>
              </a:rPr>
              <a:t>URI</a:t>
            </a:r>
            <a:r>
              <a:rPr lang="fr-FR" sz="1600" dirty="0" smtClean="0">
                <a:solidFill>
                  <a:schemeClr val="tx1"/>
                </a:solidFill>
              </a:rPr>
              <a:t> et </a:t>
            </a:r>
            <a:r>
              <a:rPr lang="fr-FR" sz="1600" b="1" dirty="0" smtClean="0">
                <a:solidFill>
                  <a:schemeClr val="tx1"/>
                </a:solidFill>
              </a:rPr>
              <a:t>DB </a:t>
            </a:r>
            <a:r>
              <a:rPr lang="fr-FR" sz="1600" b="1" dirty="0" err="1" smtClean="0">
                <a:solidFill>
                  <a:schemeClr val="tx1"/>
                </a:solidFill>
              </a:rPr>
              <a:t>schema</a:t>
            </a:r>
            <a:endParaRPr lang="fr-FR" sz="1600" b="1" dirty="0" smtClean="0">
              <a:solidFill>
                <a:schemeClr val="tx1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6010835" y="2279277"/>
            <a:ext cx="2857498" cy="100852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Utilise variable pour fonctions </a:t>
            </a:r>
            <a:r>
              <a:rPr lang="fr-FR" sz="1600" b="1" dirty="0" err="1" smtClean="0">
                <a:solidFill>
                  <a:schemeClr val="tx1"/>
                </a:solidFill>
              </a:rPr>
              <a:t>SQLite</a:t>
            </a:r>
            <a:endParaRPr lang="fr-F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759187"/>
            <a:ext cx="11976846" cy="21236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sUriMatcher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addURI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XContract.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CONTENT_AUTHORITY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XContract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PATH_ELT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600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ELT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sUriMatcher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addURI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XContract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CONTENT_AUTHORITY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XContract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PATH_ELT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"/#"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ELT_ID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1800" dirty="0" smtClean="0"/>
              <a:t>Initialiser </a:t>
            </a:r>
            <a:r>
              <a:rPr lang="fr-FR" sz="1800" dirty="0"/>
              <a:t>les URI potentiels, avec  </a:t>
            </a:r>
            <a:r>
              <a:rPr lang="fr-FR" sz="1800" b="1" dirty="0"/>
              <a:t>ELTS</a:t>
            </a:r>
            <a:r>
              <a:rPr lang="fr-FR" sz="1800" dirty="0"/>
              <a:t> pour une liste d’éléments (résultat d’un SELECT) et </a:t>
            </a:r>
            <a:r>
              <a:rPr lang="fr-FR" sz="1800" b="1" dirty="0"/>
              <a:t>ELT_ID</a:t>
            </a:r>
            <a:r>
              <a:rPr lang="fr-FR" sz="1800" dirty="0"/>
              <a:t> pour un élément unique (supprimer ou modifier un élément spécifique).</a:t>
            </a:r>
          </a:p>
        </p:txBody>
      </p:sp>
    </p:spTree>
    <p:extLst>
      <p:ext uri="{BB962C8B-B14F-4D97-AF65-F5344CB8AC3E}">
        <p14:creationId xmlns:p14="http://schemas.microsoft.com/office/powerpoint/2010/main" val="42921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176</Words>
  <Application>Microsoft Office PowerPoint</Application>
  <PresentationFormat>Grand écran</PresentationFormat>
  <Paragraphs>32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Thème Office</vt:lpstr>
      <vt:lpstr>Schéma très simplifié du fonctionnement d’un ContentProvider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Marwane Admin</dc:creator>
  <cp:lastModifiedBy>Marwane Admin</cp:lastModifiedBy>
  <cp:revision>33</cp:revision>
  <dcterms:created xsi:type="dcterms:W3CDTF">2019-06-21T14:41:17Z</dcterms:created>
  <dcterms:modified xsi:type="dcterms:W3CDTF">2019-06-21T15:33:34Z</dcterms:modified>
</cp:coreProperties>
</file>