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Aldrich"/>
      <p:regular r:id="rId22"/>
    </p:embeddedFont>
    <p:embeddedFont>
      <p:font typeface="Bai Jamjuree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ldrich-regular.fntdata"/><Relationship Id="rId21" Type="http://schemas.openxmlformats.org/officeDocument/2006/relationships/slide" Target="slides/slide17.xml"/><Relationship Id="rId24" Type="http://schemas.openxmlformats.org/officeDocument/2006/relationships/font" Target="fonts/BaiJamjuree-bold.fntdata"/><Relationship Id="rId23" Type="http://schemas.openxmlformats.org/officeDocument/2006/relationships/font" Target="fonts/BaiJamjure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iJamjuree-boldItalic.fntdata"/><Relationship Id="rId25" Type="http://schemas.openxmlformats.org/officeDocument/2006/relationships/font" Target="fonts/BaiJamjuree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13b4a760ec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13b4a760ec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12948bcd1fb_0_22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12948bcd1fb_0_22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12948bcd1fb_0_22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6" name="Google Shape;1926;g12948bcd1fb_0_22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13b4a760ec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13b4a760ec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12948bcd1fb_0_22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12948bcd1fb_0_22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13cb670a45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13cb670a45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3cb670a45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3cb670a45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g13b4a760ec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6" name="Google Shape;2046;g13b4a760ec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27f379f98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127f379f98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127f379f98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127f379f98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27f379f98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27f379f98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f460ca965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f460ca965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f460ca965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f460ca965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127f379f98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127f379f98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127f379f98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127f379f98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12948bcd1fb_0_22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12948bcd1fb_0_22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rgbClr val="FFFFFF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11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11"/>
          <p:cNvSpPr txBox="1"/>
          <p:nvPr>
            <p:ph hasCustomPrompt="1" type="title"/>
          </p:nvPr>
        </p:nvSpPr>
        <p:spPr>
          <a:xfrm>
            <a:off x="1189500" y="1573088"/>
            <a:ext cx="67650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8" name="Google Shape;528;p11"/>
          <p:cNvSpPr txBox="1"/>
          <p:nvPr>
            <p:ph idx="1" type="subTitle"/>
          </p:nvPr>
        </p:nvSpPr>
        <p:spPr>
          <a:xfrm>
            <a:off x="1189500" y="3008635"/>
            <a:ext cx="67650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9" name="Google Shape;52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41816" y="379072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0" name="Google Shape;530;p11"/>
          <p:cNvGrpSpPr/>
          <p:nvPr/>
        </p:nvGrpSpPr>
        <p:grpSpPr>
          <a:xfrm flipH="1">
            <a:off x="8446294" y="3580345"/>
            <a:ext cx="289170" cy="284718"/>
            <a:chOff x="426000" y="3302025"/>
            <a:chExt cx="220875" cy="217475"/>
          </a:xfrm>
        </p:grpSpPr>
        <p:sp>
          <p:nvSpPr>
            <p:cNvPr id="531" name="Google Shape;531;p11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11"/>
          <p:cNvGrpSpPr/>
          <p:nvPr/>
        </p:nvGrpSpPr>
        <p:grpSpPr>
          <a:xfrm flipH="1">
            <a:off x="8412161" y="940850"/>
            <a:ext cx="357454" cy="956304"/>
            <a:chOff x="357713" y="600975"/>
            <a:chExt cx="357454" cy="956304"/>
          </a:xfrm>
        </p:grpSpPr>
        <p:sp>
          <p:nvSpPr>
            <p:cNvPr id="534" name="Google Shape;534;p1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11"/>
          <p:cNvGrpSpPr/>
          <p:nvPr/>
        </p:nvGrpSpPr>
        <p:grpSpPr>
          <a:xfrm flipH="1">
            <a:off x="-1204526" y="3464295"/>
            <a:ext cx="1965289" cy="517060"/>
            <a:chOff x="3539975" y="3523525"/>
            <a:chExt cx="745925" cy="196250"/>
          </a:xfrm>
        </p:grpSpPr>
        <p:sp>
          <p:nvSpPr>
            <p:cNvPr id="539" name="Google Shape;539;p1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11"/>
          <p:cNvSpPr/>
          <p:nvPr/>
        </p:nvSpPr>
        <p:spPr>
          <a:xfrm flipH="1">
            <a:off x="505591" y="2793200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rgbClr val="FFFFFF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13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13"/>
          <p:cNvSpPr txBox="1"/>
          <p:nvPr>
            <p:ph hasCustomPrompt="1"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0" name="Google Shape;560;p13"/>
          <p:cNvSpPr txBox="1"/>
          <p:nvPr>
            <p:ph idx="1" type="subTitle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13"/>
          <p:cNvSpPr txBox="1"/>
          <p:nvPr>
            <p:ph idx="2" type="subTitle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13"/>
          <p:cNvSpPr txBox="1"/>
          <p:nvPr>
            <p:ph hasCustomPrompt="1" idx="3" type="title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3" name="Google Shape;563;p13"/>
          <p:cNvSpPr txBox="1"/>
          <p:nvPr>
            <p:ph idx="4" type="subTitle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13"/>
          <p:cNvSpPr txBox="1"/>
          <p:nvPr>
            <p:ph idx="5" type="subTitle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13"/>
          <p:cNvSpPr txBox="1"/>
          <p:nvPr>
            <p:ph hasCustomPrompt="1" idx="6" type="title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6" name="Google Shape;566;p13"/>
          <p:cNvSpPr txBox="1"/>
          <p:nvPr>
            <p:ph idx="7" type="subTitle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13"/>
          <p:cNvSpPr txBox="1"/>
          <p:nvPr>
            <p:ph idx="8" type="subTitle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13"/>
          <p:cNvSpPr txBox="1"/>
          <p:nvPr>
            <p:ph hasCustomPrompt="1" idx="9" type="title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9" name="Google Shape;569;p13"/>
          <p:cNvSpPr txBox="1"/>
          <p:nvPr>
            <p:ph idx="13" type="subTitle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13"/>
          <p:cNvSpPr txBox="1"/>
          <p:nvPr>
            <p:ph idx="14" type="subTitle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13"/>
          <p:cNvSpPr txBox="1"/>
          <p:nvPr>
            <p:ph hasCustomPrompt="1" idx="15" type="title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2" name="Google Shape;572;p13"/>
          <p:cNvSpPr txBox="1"/>
          <p:nvPr>
            <p:ph idx="16" type="subTitle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13"/>
          <p:cNvSpPr txBox="1"/>
          <p:nvPr>
            <p:ph idx="17" type="subTitle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13"/>
          <p:cNvSpPr txBox="1"/>
          <p:nvPr>
            <p:ph hasCustomPrompt="1" idx="18" type="title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5" name="Google Shape;575;p13"/>
          <p:cNvSpPr txBox="1"/>
          <p:nvPr>
            <p:ph idx="19" type="subTitle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13"/>
          <p:cNvSpPr txBox="1"/>
          <p:nvPr>
            <p:ph idx="20" type="subTitle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13"/>
          <p:cNvSpPr txBox="1"/>
          <p:nvPr>
            <p:ph idx="21"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578" name="Google Shape;578;p13"/>
          <p:cNvGrpSpPr/>
          <p:nvPr/>
        </p:nvGrpSpPr>
        <p:grpSpPr>
          <a:xfrm>
            <a:off x="8246982" y="3753300"/>
            <a:ext cx="1039906" cy="679800"/>
            <a:chOff x="4082325" y="3790650"/>
            <a:chExt cx="1039906" cy="679800"/>
          </a:xfrm>
        </p:grpSpPr>
        <p:sp>
          <p:nvSpPr>
            <p:cNvPr id="579" name="Google Shape;579;p13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3" name="Google Shape;583;p1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600" name="Google Shape;600;p13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1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14"/>
          <p:cNvSpPr txBox="1"/>
          <p:nvPr>
            <p:ph idx="1" type="body"/>
          </p:nvPr>
        </p:nvSpPr>
        <p:spPr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6" name="Google Shape;606;p14"/>
          <p:cNvSpPr txBox="1"/>
          <p:nvPr>
            <p:ph idx="2" type="body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7" name="Google Shape;607;p1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608" name="Google Shape;608;p1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609" name="Google Shape;609;p1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1_1_1_2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15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15"/>
          <p:cNvSpPr txBox="1"/>
          <p:nvPr>
            <p:ph idx="1" type="subTitle"/>
          </p:nvPr>
        </p:nvSpPr>
        <p:spPr>
          <a:xfrm>
            <a:off x="5509997" y="3018746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15"/>
          <p:cNvSpPr txBox="1"/>
          <p:nvPr>
            <p:ph idx="2" type="subTitle"/>
          </p:nvPr>
        </p:nvSpPr>
        <p:spPr>
          <a:xfrm>
            <a:off x="5509984" y="3411654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15"/>
          <p:cNvSpPr txBox="1"/>
          <p:nvPr>
            <p:ph idx="3" type="subTitle"/>
          </p:nvPr>
        </p:nvSpPr>
        <p:spPr>
          <a:xfrm>
            <a:off x="2027671" y="3018746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15"/>
          <p:cNvSpPr txBox="1"/>
          <p:nvPr>
            <p:ph idx="4" type="subTitle"/>
          </p:nvPr>
        </p:nvSpPr>
        <p:spPr>
          <a:xfrm>
            <a:off x="2027646" y="3411654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15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618" name="Google Shape;618;p15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619" name="Google Shape;619;p15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15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622" name="Google Shape;622;p15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5"/>
          <p:cNvGrpSpPr/>
          <p:nvPr/>
        </p:nvGrpSpPr>
        <p:grpSpPr>
          <a:xfrm>
            <a:off x="4216658" y="4528371"/>
            <a:ext cx="793256" cy="182899"/>
            <a:chOff x="2685575" y="2835950"/>
            <a:chExt cx="433000" cy="99825"/>
          </a:xfrm>
        </p:grpSpPr>
        <p:sp>
          <p:nvSpPr>
            <p:cNvPr id="627" name="Google Shape;627;p15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15"/>
          <p:cNvGrpSpPr/>
          <p:nvPr/>
        </p:nvGrpSpPr>
        <p:grpSpPr>
          <a:xfrm>
            <a:off x="7786565" y="4346720"/>
            <a:ext cx="1965289" cy="517060"/>
            <a:chOff x="3539975" y="3523525"/>
            <a:chExt cx="745925" cy="196250"/>
          </a:xfrm>
        </p:grpSpPr>
        <p:sp>
          <p:nvSpPr>
            <p:cNvPr id="632" name="Google Shape;632;p1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48" name="Google Shape;648;p15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 rot="10800000">
            <a:off x="6828749" y="-445753"/>
            <a:ext cx="9353213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15"/>
          <p:cNvSpPr txBox="1"/>
          <p:nvPr>
            <p:ph idx="5" type="subTitle"/>
          </p:nvPr>
        </p:nvSpPr>
        <p:spPr>
          <a:xfrm>
            <a:off x="5509997" y="1585321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15"/>
          <p:cNvSpPr txBox="1"/>
          <p:nvPr>
            <p:ph idx="6" type="subTitle"/>
          </p:nvPr>
        </p:nvSpPr>
        <p:spPr>
          <a:xfrm>
            <a:off x="5509984" y="1978229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15"/>
          <p:cNvSpPr txBox="1"/>
          <p:nvPr>
            <p:ph idx="7" type="subTitle"/>
          </p:nvPr>
        </p:nvSpPr>
        <p:spPr>
          <a:xfrm>
            <a:off x="2027671" y="1585321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15"/>
          <p:cNvSpPr txBox="1"/>
          <p:nvPr>
            <p:ph idx="8" type="subTitle"/>
          </p:nvPr>
        </p:nvSpPr>
        <p:spPr>
          <a:xfrm>
            <a:off x="2027646" y="1978229"/>
            <a:ext cx="22818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1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16"/>
          <p:cNvSpPr txBox="1"/>
          <p:nvPr>
            <p:ph idx="1" type="subTitle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16"/>
          <p:cNvSpPr txBox="1"/>
          <p:nvPr>
            <p:ph idx="2" type="subTitle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16"/>
          <p:cNvSpPr txBox="1"/>
          <p:nvPr>
            <p:ph idx="3" type="subTitle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16"/>
          <p:cNvSpPr txBox="1"/>
          <p:nvPr>
            <p:ph idx="4" type="subTitle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16"/>
          <p:cNvSpPr txBox="1"/>
          <p:nvPr>
            <p:ph idx="5" type="subTitle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16"/>
          <p:cNvSpPr txBox="1"/>
          <p:nvPr>
            <p:ph idx="6" type="subTitle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16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662" name="Google Shape;662;p16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663" name="Google Shape;663;p1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16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680" name="Google Shape;680;p16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1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17"/>
          <p:cNvSpPr txBox="1"/>
          <p:nvPr>
            <p:ph idx="1" type="subTitle"/>
          </p:nvPr>
        </p:nvSpPr>
        <p:spPr>
          <a:xfrm>
            <a:off x="3358449" y="2462609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17"/>
          <p:cNvSpPr txBox="1"/>
          <p:nvPr>
            <p:ph idx="2" type="subTitle"/>
          </p:nvPr>
        </p:nvSpPr>
        <p:spPr>
          <a:xfrm>
            <a:off x="3358449" y="3003259"/>
            <a:ext cx="24744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17"/>
          <p:cNvSpPr txBox="1"/>
          <p:nvPr>
            <p:ph idx="3" type="subTitle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9" name="Google Shape;689;p17"/>
          <p:cNvSpPr txBox="1"/>
          <p:nvPr>
            <p:ph idx="4" type="subTitle"/>
          </p:nvPr>
        </p:nvSpPr>
        <p:spPr>
          <a:xfrm>
            <a:off x="5977723" y="3003259"/>
            <a:ext cx="24744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17"/>
          <p:cNvSpPr txBox="1"/>
          <p:nvPr>
            <p:ph idx="5" type="subTitle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1" name="Google Shape;691;p17"/>
          <p:cNvSpPr txBox="1"/>
          <p:nvPr>
            <p:ph idx="6" type="subTitle"/>
          </p:nvPr>
        </p:nvSpPr>
        <p:spPr>
          <a:xfrm>
            <a:off x="739174" y="3003259"/>
            <a:ext cx="24744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1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693" name="Google Shape;693;p17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>
            <a:off x="857541" y="3684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4" name="Google Shape;694;p17"/>
          <p:cNvGrpSpPr/>
          <p:nvPr/>
        </p:nvGrpSpPr>
        <p:grpSpPr>
          <a:xfrm flipH="1">
            <a:off x="6677544" y="4291395"/>
            <a:ext cx="289170" cy="284718"/>
            <a:chOff x="426000" y="3302025"/>
            <a:chExt cx="220875" cy="217475"/>
          </a:xfrm>
        </p:grpSpPr>
        <p:sp>
          <p:nvSpPr>
            <p:cNvPr id="695" name="Google Shape;695;p17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17"/>
          <p:cNvGrpSpPr/>
          <p:nvPr/>
        </p:nvGrpSpPr>
        <p:grpSpPr>
          <a:xfrm flipH="1">
            <a:off x="-722876" y="4152020"/>
            <a:ext cx="1965289" cy="517060"/>
            <a:chOff x="3539975" y="3523525"/>
            <a:chExt cx="745925" cy="196250"/>
          </a:xfrm>
        </p:grpSpPr>
        <p:sp>
          <p:nvSpPr>
            <p:cNvPr id="698" name="Google Shape;698;p1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17"/>
          <p:cNvSpPr/>
          <p:nvPr/>
        </p:nvSpPr>
        <p:spPr>
          <a:xfrm flipH="1">
            <a:off x="2230461" y="40218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_1_1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1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18"/>
          <p:cNvSpPr txBox="1"/>
          <p:nvPr>
            <p:ph idx="1" type="subTitle"/>
          </p:nvPr>
        </p:nvSpPr>
        <p:spPr>
          <a:xfrm>
            <a:off x="3431104" y="2569860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18"/>
          <p:cNvSpPr txBox="1"/>
          <p:nvPr>
            <p:ph idx="2" type="subTitle"/>
          </p:nvPr>
        </p:nvSpPr>
        <p:spPr>
          <a:xfrm>
            <a:off x="3431096" y="3096475"/>
            <a:ext cx="2281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18"/>
          <p:cNvSpPr txBox="1"/>
          <p:nvPr>
            <p:ph idx="3" type="subTitle"/>
          </p:nvPr>
        </p:nvSpPr>
        <p:spPr>
          <a:xfrm>
            <a:off x="5846645" y="1960260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18"/>
          <p:cNvSpPr txBox="1"/>
          <p:nvPr>
            <p:ph idx="4" type="subTitle"/>
          </p:nvPr>
        </p:nvSpPr>
        <p:spPr>
          <a:xfrm>
            <a:off x="5846637" y="2486875"/>
            <a:ext cx="2281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18"/>
          <p:cNvSpPr txBox="1"/>
          <p:nvPr>
            <p:ph idx="5" type="subTitle"/>
          </p:nvPr>
        </p:nvSpPr>
        <p:spPr>
          <a:xfrm>
            <a:off x="1015564" y="3179460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p18"/>
          <p:cNvSpPr txBox="1"/>
          <p:nvPr>
            <p:ph idx="6" type="subTitle"/>
          </p:nvPr>
        </p:nvSpPr>
        <p:spPr>
          <a:xfrm>
            <a:off x="1015555" y="3706075"/>
            <a:ext cx="2281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3" name="Google Shape;723;p18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724" name="Google Shape;724;p18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>
            <a:off x="97864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18"/>
          <p:cNvGrpSpPr/>
          <p:nvPr/>
        </p:nvGrpSpPr>
        <p:grpSpPr>
          <a:xfrm flipH="1">
            <a:off x="8437331" y="1819645"/>
            <a:ext cx="283332" cy="284718"/>
            <a:chOff x="423709" y="3302025"/>
            <a:chExt cx="216416" cy="217475"/>
          </a:xfrm>
        </p:grpSpPr>
        <p:sp>
          <p:nvSpPr>
            <p:cNvPr id="726" name="Google Shape;726;p18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18"/>
          <p:cNvGrpSpPr/>
          <p:nvPr/>
        </p:nvGrpSpPr>
        <p:grpSpPr>
          <a:xfrm flipH="1">
            <a:off x="-1085251" y="4215195"/>
            <a:ext cx="1965289" cy="517060"/>
            <a:chOff x="3539975" y="3523525"/>
            <a:chExt cx="745925" cy="196250"/>
          </a:xfrm>
        </p:grpSpPr>
        <p:sp>
          <p:nvSpPr>
            <p:cNvPr id="729" name="Google Shape;729;p1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5" name="Google Shape;745;p18"/>
          <p:cNvSpPr/>
          <p:nvPr/>
        </p:nvSpPr>
        <p:spPr>
          <a:xfrm flipH="1">
            <a:off x="6597336" y="386358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6" name="Google Shape;7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470224" y="11215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1_1_1_1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1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19"/>
          <p:cNvSpPr txBox="1"/>
          <p:nvPr>
            <p:ph idx="1" type="subTitle"/>
          </p:nvPr>
        </p:nvSpPr>
        <p:spPr>
          <a:xfrm flipH="1">
            <a:off x="1015575" y="29180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19"/>
          <p:cNvSpPr txBox="1"/>
          <p:nvPr>
            <p:ph idx="2" type="subTitle"/>
          </p:nvPr>
        </p:nvSpPr>
        <p:spPr>
          <a:xfrm>
            <a:off x="3431088" y="3405290"/>
            <a:ext cx="22818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19"/>
          <p:cNvSpPr txBox="1"/>
          <p:nvPr>
            <p:ph idx="3" type="subTitle"/>
          </p:nvPr>
        </p:nvSpPr>
        <p:spPr>
          <a:xfrm>
            <a:off x="5846652" y="29180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19"/>
          <p:cNvSpPr txBox="1"/>
          <p:nvPr>
            <p:ph idx="4" type="subTitle"/>
          </p:nvPr>
        </p:nvSpPr>
        <p:spPr>
          <a:xfrm>
            <a:off x="5846625" y="3405290"/>
            <a:ext cx="22818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19"/>
          <p:cNvSpPr txBox="1"/>
          <p:nvPr>
            <p:ph idx="5" type="subTitle"/>
          </p:nvPr>
        </p:nvSpPr>
        <p:spPr>
          <a:xfrm flipH="1">
            <a:off x="3431114" y="2918093"/>
            <a:ext cx="22818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19"/>
          <p:cNvSpPr txBox="1"/>
          <p:nvPr>
            <p:ph idx="6" type="subTitle"/>
          </p:nvPr>
        </p:nvSpPr>
        <p:spPr>
          <a:xfrm>
            <a:off x="1015550" y="3405290"/>
            <a:ext cx="22818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19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756" name="Google Shape;756;p19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>
            <a:off x="-1" y="37894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7" name="Google Shape;757;p19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758" name="Google Shape;758;p19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19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761" name="Google Shape;761;p19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19"/>
          <p:cNvGrpSpPr/>
          <p:nvPr/>
        </p:nvGrpSpPr>
        <p:grpSpPr>
          <a:xfrm>
            <a:off x="8043515" y="4161120"/>
            <a:ext cx="1965289" cy="517060"/>
            <a:chOff x="3539975" y="3523525"/>
            <a:chExt cx="745925" cy="196250"/>
          </a:xfrm>
        </p:grpSpPr>
        <p:sp>
          <p:nvSpPr>
            <p:cNvPr id="766" name="Google Shape;766;p1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19"/>
          <p:cNvSpPr/>
          <p:nvPr/>
        </p:nvSpPr>
        <p:spPr>
          <a:xfrm>
            <a:off x="437788" y="251621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2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20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20"/>
          <p:cNvSpPr txBox="1"/>
          <p:nvPr>
            <p:ph idx="1" type="subTitle"/>
          </p:nvPr>
        </p:nvSpPr>
        <p:spPr>
          <a:xfrm>
            <a:off x="2365650" y="1194563"/>
            <a:ext cx="4412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20"/>
          <p:cNvSpPr txBox="1"/>
          <p:nvPr>
            <p:ph idx="2" type="subTitle"/>
          </p:nvPr>
        </p:nvSpPr>
        <p:spPr>
          <a:xfrm>
            <a:off x="2365650" y="2610875"/>
            <a:ext cx="4412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20"/>
          <p:cNvSpPr txBox="1"/>
          <p:nvPr>
            <p:ph idx="3" type="subTitle"/>
          </p:nvPr>
        </p:nvSpPr>
        <p:spPr>
          <a:xfrm>
            <a:off x="2365650" y="4027188"/>
            <a:ext cx="4412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8" name="Google Shape;788;p20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789" name="Google Shape;789;p20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20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806" name="Google Shape;806;p2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20"/>
          <p:cNvSpPr txBox="1"/>
          <p:nvPr>
            <p:ph hasCustomPrompt="1" type="title"/>
          </p:nvPr>
        </p:nvSpPr>
        <p:spPr>
          <a:xfrm>
            <a:off x="2365650" y="570312"/>
            <a:ext cx="44127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11" name="Google Shape;811;p20"/>
          <p:cNvSpPr txBox="1"/>
          <p:nvPr>
            <p:ph hasCustomPrompt="1" idx="4" type="title"/>
          </p:nvPr>
        </p:nvSpPr>
        <p:spPr>
          <a:xfrm>
            <a:off x="2365650" y="1980037"/>
            <a:ext cx="44127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12" name="Google Shape;812;p20"/>
          <p:cNvSpPr txBox="1"/>
          <p:nvPr>
            <p:ph hasCustomPrompt="1" idx="5" type="title"/>
          </p:nvPr>
        </p:nvSpPr>
        <p:spPr>
          <a:xfrm>
            <a:off x="2365650" y="3389812"/>
            <a:ext cx="44127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813" name="Google Shape;8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3" name="Google Shape;153;p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9" name="Google Shape;16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2"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5" name="Google Shape;815;p21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21"/>
          <p:cNvSpPr txBox="1"/>
          <p:nvPr>
            <p:ph idx="1" type="subTitle"/>
          </p:nvPr>
        </p:nvSpPr>
        <p:spPr>
          <a:xfrm>
            <a:off x="3438593" y="148902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21"/>
          <p:cNvSpPr txBox="1"/>
          <p:nvPr>
            <p:ph idx="2" type="subTitle"/>
          </p:nvPr>
        </p:nvSpPr>
        <p:spPr>
          <a:xfrm>
            <a:off x="3438584" y="195347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21"/>
          <p:cNvSpPr txBox="1"/>
          <p:nvPr>
            <p:ph idx="3" type="subTitle"/>
          </p:nvPr>
        </p:nvSpPr>
        <p:spPr>
          <a:xfrm>
            <a:off x="5905480" y="148902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21"/>
          <p:cNvSpPr txBox="1"/>
          <p:nvPr>
            <p:ph idx="4" type="subTitle"/>
          </p:nvPr>
        </p:nvSpPr>
        <p:spPr>
          <a:xfrm>
            <a:off x="5905472" y="195347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21"/>
          <p:cNvSpPr txBox="1"/>
          <p:nvPr>
            <p:ph idx="5" type="subTitle"/>
          </p:nvPr>
        </p:nvSpPr>
        <p:spPr>
          <a:xfrm>
            <a:off x="971706" y="148902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21"/>
          <p:cNvSpPr txBox="1"/>
          <p:nvPr>
            <p:ph idx="6" type="subTitle"/>
          </p:nvPr>
        </p:nvSpPr>
        <p:spPr>
          <a:xfrm>
            <a:off x="971697" y="195347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21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823" name="Google Shape;823;p21"/>
          <p:cNvSpPr txBox="1"/>
          <p:nvPr>
            <p:ph idx="7" type="subTitle"/>
          </p:nvPr>
        </p:nvSpPr>
        <p:spPr>
          <a:xfrm>
            <a:off x="3438616" y="293467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21"/>
          <p:cNvSpPr txBox="1"/>
          <p:nvPr>
            <p:ph idx="8" type="subTitle"/>
          </p:nvPr>
        </p:nvSpPr>
        <p:spPr>
          <a:xfrm>
            <a:off x="3438607" y="339912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21"/>
          <p:cNvSpPr txBox="1"/>
          <p:nvPr>
            <p:ph idx="9" type="subTitle"/>
          </p:nvPr>
        </p:nvSpPr>
        <p:spPr>
          <a:xfrm>
            <a:off x="5905503" y="293467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21"/>
          <p:cNvSpPr txBox="1"/>
          <p:nvPr>
            <p:ph idx="13" type="subTitle"/>
          </p:nvPr>
        </p:nvSpPr>
        <p:spPr>
          <a:xfrm>
            <a:off x="5905495" y="339912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21"/>
          <p:cNvSpPr txBox="1"/>
          <p:nvPr>
            <p:ph idx="14" type="subTitle"/>
          </p:nvPr>
        </p:nvSpPr>
        <p:spPr>
          <a:xfrm>
            <a:off x="971729" y="2934675"/>
            <a:ext cx="2266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21"/>
          <p:cNvSpPr txBox="1"/>
          <p:nvPr>
            <p:ph idx="15" type="subTitle"/>
          </p:nvPr>
        </p:nvSpPr>
        <p:spPr>
          <a:xfrm>
            <a:off x="971720" y="3399125"/>
            <a:ext cx="22668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29" name="Google Shape;8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0" name="Google Shape;830;p21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831" name="Google Shape;831;p21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21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834" name="Google Shape;834;p2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21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839" name="Google Shape;839;p2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21"/>
          <p:cNvSpPr/>
          <p:nvPr/>
        </p:nvSpPr>
        <p:spPr>
          <a:xfrm>
            <a:off x="258688" y="26388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Google Shape;857;p22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22"/>
          <p:cNvSpPr txBox="1"/>
          <p:nvPr>
            <p:ph type="title"/>
          </p:nvPr>
        </p:nvSpPr>
        <p:spPr>
          <a:xfrm>
            <a:off x="5880200" y="1545007"/>
            <a:ext cx="25482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859" name="Google Shape;859;p22"/>
          <p:cNvSpPr txBox="1"/>
          <p:nvPr>
            <p:ph idx="1" type="subTitle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60" name="Google Shape;8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26" y="-1108430"/>
            <a:ext cx="2733675" cy="2899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1" name="Google Shape;861;p22"/>
          <p:cNvGrpSpPr/>
          <p:nvPr/>
        </p:nvGrpSpPr>
        <p:grpSpPr>
          <a:xfrm>
            <a:off x="4093457" y="3925450"/>
            <a:ext cx="1039906" cy="679800"/>
            <a:chOff x="4082325" y="3790650"/>
            <a:chExt cx="1039906" cy="679800"/>
          </a:xfrm>
        </p:grpSpPr>
        <p:sp>
          <p:nvSpPr>
            <p:cNvPr id="862" name="Google Shape;862;p22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22"/>
          <p:cNvGrpSpPr/>
          <p:nvPr/>
        </p:nvGrpSpPr>
        <p:grpSpPr>
          <a:xfrm>
            <a:off x="7664983" y="4173896"/>
            <a:ext cx="793256" cy="182899"/>
            <a:chOff x="2685575" y="2835950"/>
            <a:chExt cx="433000" cy="99825"/>
          </a:xfrm>
        </p:grpSpPr>
        <p:sp>
          <p:nvSpPr>
            <p:cNvPr id="866" name="Google Shape;866;p22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22"/>
          <p:cNvGrpSpPr/>
          <p:nvPr/>
        </p:nvGrpSpPr>
        <p:grpSpPr>
          <a:xfrm>
            <a:off x="6492952" y="563770"/>
            <a:ext cx="1965289" cy="517060"/>
            <a:chOff x="3539975" y="3523525"/>
            <a:chExt cx="745925" cy="196250"/>
          </a:xfrm>
        </p:grpSpPr>
        <p:sp>
          <p:nvSpPr>
            <p:cNvPr id="871" name="Google Shape;871;p2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22"/>
          <p:cNvSpPr/>
          <p:nvPr/>
        </p:nvSpPr>
        <p:spPr>
          <a:xfrm>
            <a:off x="6088025" y="398821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2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Google Shape;889;p23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23"/>
          <p:cNvSpPr txBox="1"/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891" name="Google Shape;891;p23"/>
          <p:cNvSpPr txBox="1"/>
          <p:nvPr>
            <p:ph idx="1" type="subTitle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92" name="Google Shape;892;p2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893" name="Google Shape;893;p23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23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896" name="Google Shape;896;p23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23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901" name="Google Shape;901;p23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23"/>
          <p:cNvGrpSpPr/>
          <p:nvPr/>
        </p:nvGrpSpPr>
        <p:grpSpPr>
          <a:xfrm>
            <a:off x="1587414" y="-1495728"/>
            <a:ext cx="2019176" cy="2019176"/>
            <a:chOff x="1943325" y="-220375"/>
            <a:chExt cx="1298672" cy="1298672"/>
          </a:xfrm>
        </p:grpSpPr>
        <p:sp>
          <p:nvSpPr>
            <p:cNvPr id="906" name="Google Shape;906;p23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Google Shape;954;p2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955" name="Google Shape;955;p2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1" name="Google Shape;971;p23"/>
          <p:cNvSpPr/>
          <p:nvPr/>
        </p:nvSpPr>
        <p:spPr>
          <a:xfrm rot="-5400000">
            <a:off x="6334322" y="33556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rgbClr val="FFFFFF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23"/>
          <p:cNvSpPr/>
          <p:nvPr/>
        </p:nvSpPr>
        <p:spPr>
          <a:xfrm>
            <a:off x="4572000" y="405096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3" name="Google Shape;9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914" y="-963850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4" name="Google Shape;974;p23"/>
          <p:cNvGrpSpPr/>
          <p:nvPr/>
        </p:nvGrpSpPr>
        <p:grpSpPr>
          <a:xfrm rot="10800000">
            <a:off x="-1284662" y="4546071"/>
            <a:ext cx="3952129" cy="3175881"/>
            <a:chOff x="5256209" y="-1994879"/>
            <a:chExt cx="3952129" cy="3175881"/>
          </a:xfrm>
        </p:grpSpPr>
        <p:sp>
          <p:nvSpPr>
            <p:cNvPr id="975" name="Google Shape;975;p23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2_1"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Google Shape;978;p2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24"/>
          <p:cNvSpPr txBox="1"/>
          <p:nvPr>
            <p:ph type="title"/>
          </p:nvPr>
        </p:nvSpPr>
        <p:spPr>
          <a:xfrm>
            <a:off x="783900" y="1838875"/>
            <a:ext cx="33960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980" name="Google Shape;980;p24"/>
          <p:cNvSpPr txBox="1"/>
          <p:nvPr>
            <p:ph idx="1" type="subTitle"/>
          </p:nvPr>
        </p:nvSpPr>
        <p:spPr>
          <a:xfrm>
            <a:off x="784010" y="2332050"/>
            <a:ext cx="33960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81" name="Google Shape;981;p24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 rot="10800000">
            <a:off x="-731476" y="-1253478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2" name="Google Shape;982;p24"/>
          <p:cNvGrpSpPr/>
          <p:nvPr/>
        </p:nvGrpSpPr>
        <p:grpSpPr>
          <a:xfrm flipH="1" rot="10800000">
            <a:off x="391864" y="1215484"/>
            <a:ext cx="289170" cy="284718"/>
            <a:chOff x="426000" y="3302025"/>
            <a:chExt cx="220875" cy="217475"/>
          </a:xfrm>
        </p:grpSpPr>
        <p:sp>
          <p:nvSpPr>
            <p:cNvPr id="983" name="Google Shape;983;p2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24"/>
          <p:cNvGrpSpPr/>
          <p:nvPr/>
        </p:nvGrpSpPr>
        <p:grpSpPr>
          <a:xfrm flipH="1" rot="10800000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986" name="Google Shape;986;p2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24"/>
          <p:cNvGrpSpPr/>
          <p:nvPr/>
        </p:nvGrpSpPr>
        <p:grpSpPr>
          <a:xfrm flipH="1" rot="10800000">
            <a:off x="5258308" y="4520702"/>
            <a:ext cx="793256" cy="182899"/>
            <a:chOff x="2685575" y="2835950"/>
            <a:chExt cx="433000" cy="99825"/>
          </a:xfrm>
        </p:grpSpPr>
        <p:sp>
          <p:nvSpPr>
            <p:cNvPr id="991" name="Google Shape;991;p24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24"/>
          <p:cNvGrpSpPr/>
          <p:nvPr/>
        </p:nvGrpSpPr>
        <p:grpSpPr>
          <a:xfrm flipH="1" rot="10800000">
            <a:off x="1363114" y="3961574"/>
            <a:ext cx="2019176" cy="2019176"/>
            <a:chOff x="1943325" y="-220375"/>
            <a:chExt cx="1298672" cy="1298672"/>
          </a:xfrm>
        </p:grpSpPr>
        <p:sp>
          <p:nvSpPr>
            <p:cNvPr id="996" name="Google Shape;996;p24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24"/>
          <p:cNvGrpSpPr/>
          <p:nvPr/>
        </p:nvGrpSpPr>
        <p:grpSpPr>
          <a:xfrm flipH="1" rot="10800000">
            <a:off x="8366565" y="1480192"/>
            <a:ext cx="1965289" cy="517060"/>
            <a:chOff x="3539975" y="3523525"/>
            <a:chExt cx="745925" cy="196250"/>
          </a:xfrm>
        </p:grpSpPr>
        <p:sp>
          <p:nvSpPr>
            <p:cNvPr id="1045" name="Google Shape;1045;p24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1" name="Google Shape;1061;p24"/>
          <p:cNvSpPr/>
          <p:nvPr/>
        </p:nvSpPr>
        <p:spPr>
          <a:xfrm flipH="1" rot="10800000">
            <a:off x="3819050" y="3824417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2_1_1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" name="Google Shape;1063;p25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25"/>
          <p:cNvSpPr txBox="1"/>
          <p:nvPr>
            <p:ph type="title"/>
          </p:nvPr>
        </p:nvSpPr>
        <p:spPr>
          <a:xfrm>
            <a:off x="713750" y="1225788"/>
            <a:ext cx="3367200" cy="1726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065" name="Google Shape;1065;p25"/>
          <p:cNvSpPr txBox="1"/>
          <p:nvPr>
            <p:ph idx="1" type="subTitle"/>
          </p:nvPr>
        </p:nvSpPr>
        <p:spPr>
          <a:xfrm>
            <a:off x="713875" y="3105588"/>
            <a:ext cx="3856500" cy="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6" name="Google Shape;1066;p25"/>
          <p:cNvGrpSpPr/>
          <p:nvPr/>
        </p:nvGrpSpPr>
        <p:grpSpPr>
          <a:xfrm flipH="1">
            <a:off x="2156438" y="568471"/>
            <a:ext cx="793256" cy="182899"/>
            <a:chOff x="2685575" y="2835950"/>
            <a:chExt cx="433000" cy="99825"/>
          </a:xfrm>
        </p:grpSpPr>
        <p:sp>
          <p:nvSpPr>
            <p:cNvPr id="1067" name="Google Shape;1067;p25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1" name="Google Shape;1071;p25"/>
          <p:cNvGrpSpPr/>
          <p:nvPr/>
        </p:nvGrpSpPr>
        <p:grpSpPr>
          <a:xfrm flipH="1">
            <a:off x="-495776" y="4383620"/>
            <a:ext cx="1965289" cy="517060"/>
            <a:chOff x="3539975" y="3523525"/>
            <a:chExt cx="745925" cy="196250"/>
          </a:xfrm>
        </p:grpSpPr>
        <p:sp>
          <p:nvSpPr>
            <p:cNvPr id="1072" name="Google Shape;1072;p2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88" name="Google Shape;10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36799" y="-1543012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2_1_1_1"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Google Shape;1090;p2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26"/>
          <p:cNvSpPr txBox="1"/>
          <p:nvPr>
            <p:ph idx="1" type="subTitle"/>
          </p:nvPr>
        </p:nvSpPr>
        <p:spPr>
          <a:xfrm>
            <a:off x="5071875" y="2238850"/>
            <a:ext cx="32883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2" name="Google Shape;1092;p26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093" name="Google Shape;1093;p26"/>
          <p:cNvGrpSpPr/>
          <p:nvPr/>
        </p:nvGrpSpPr>
        <p:grpSpPr>
          <a:xfrm flipH="1" rot="10800000">
            <a:off x="391864" y="1596484"/>
            <a:ext cx="289170" cy="284718"/>
            <a:chOff x="426000" y="3302025"/>
            <a:chExt cx="220875" cy="217475"/>
          </a:xfrm>
        </p:grpSpPr>
        <p:sp>
          <p:nvSpPr>
            <p:cNvPr id="1094" name="Google Shape;1094;p26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26"/>
          <p:cNvGrpSpPr/>
          <p:nvPr/>
        </p:nvGrpSpPr>
        <p:grpSpPr>
          <a:xfrm flipH="1" rot="10800000">
            <a:off x="357713" y="3564393"/>
            <a:ext cx="357454" cy="956304"/>
            <a:chOff x="357713" y="600975"/>
            <a:chExt cx="357454" cy="956304"/>
          </a:xfrm>
        </p:grpSpPr>
        <p:sp>
          <p:nvSpPr>
            <p:cNvPr id="1097" name="Google Shape;1097;p26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Google Shape;1101;p26"/>
          <p:cNvGrpSpPr/>
          <p:nvPr/>
        </p:nvGrpSpPr>
        <p:grpSpPr>
          <a:xfrm flipH="1" rot="10800000">
            <a:off x="2065283" y="4732777"/>
            <a:ext cx="793256" cy="182899"/>
            <a:chOff x="2685575" y="2835950"/>
            <a:chExt cx="433000" cy="99825"/>
          </a:xfrm>
        </p:grpSpPr>
        <p:sp>
          <p:nvSpPr>
            <p:cNvPr id="1102" name="Google Shape;1102;p26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26"/>
          <p:cNvGrpSpPr/>
          <p:nvPr/>
        </p:nvGrpSpPr>
        <p:grpSpPr>
          <a:xfrm flipH="1" rot="10800000">
            <a:off x="4571989" y="4152949"/>
            <a:ext cx="2019176" cy="2019176"/>
            <a:chOff x="1943325" y="-220375"/>
            <a:chExt cx="1298672" cy="1298672"/>
          </a:xfrm>
        </p:grpSpPr>
        <p:sp>
          <p:nvSpPr>
            <p:cNvPr id="1107" name="Google Shape;1107;p26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26"/>
          <p:cNvGrpSpPr/>
          <p:nvPr/>
        </p:nvGrpSpPr>
        <p:grpSpPr>
          <a:xfrm flipH="1" rot="10800000">
            <a:off x="7601640" y="490017"/>
            <a:ext cx="1965289" cy="517060"/>
            <a:chOff x="3539975" y="3523525"/>
            <a:chExt cx="745925" cy="196250"/>
          </a:xfrm>
        </p:grpSpPr>
        <p:sp>
          <p:nvSpPr>
            <p:cNvPr id="1156" name="Google Shape;1156;p2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2" name="Google Shape;1172;p26"/>
          <p:cNvPicPr preferRelativeResize="0"/>
          <p:nvPr/>
        </p:nvPicPr>
        <p:blipFill rotWithShape="1">
          <a:blip r:embed="rId3">
            <a:alphaModFix/>
          </a:blip>
          <a:srcRect b="-1770" l="0" r="38199" t="1770"/>
          <a:stretch/>
        </p:blipFill>
        <p:spPr>
          <a:xfrm flipH="1" rot="10800000">
            <a:off x="6111216" y="2932075"/>
            <a:ext cx="627655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2_1_1_1_1"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4" name="Google Shape;1174;p2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27"/>
          <p:cNvSpPr txBox="1"/>
          <p:nvPr>
            <p:ph idx="1" type="subTitle"/>
          </p:nvPr>
        </p:nvSpPr>
        <p:spPr>
          <a:xfrm>
            <a:off x="4045548" y="1648529"/>
            <a:ext cx="3867600" cy="20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6" name="Google Shape;1176;p2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177" name="Google Shape;1177;p27"/>
          <p:cNvSpPr txBox="1"/>
          <p:nvPr>
            <p:ph idx="2" type="subTitle"/>
          </p:nvPr>
        </p:nvSpPr>
        <p:spPr>
          <a:xfrm>
            <a:off x="1592523" y="2303429"/>
            <a:ext cx="23694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78" name="Google Shape;1178;p27"/>
          <p:cNvGrpSpPr/>
          <p:nvPr/>
        </p:nvGrpSpPr>
        <p:grpSpPr>
          <a:xfrm>
            <a:off x="7697601" y="3827772"/>
            <a:ext cx="2019176" cy="2019176"/>
            <a:chOff x="1943325" y="-220375"/>
            <a:chExt cx="1298672" cy="1298672"/>
          </a:xfrm>
        </p:grpSpPr>
        <p:sp>
          <p:nvSpPr>
            <p:cNvPr id="1179" name="Google Shape;1179;p27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7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7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7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7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7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7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7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7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7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7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7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7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7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7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7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7" name="Google Shape;1227;p27"/>
          <p:cNvGrpSpPr/>
          <p:nvPr/>
        </p:nvGrpSpPr>
        <p:grpSpPr>
          <a:xfrm>
            <a:off x="1571802" y="4088183"/>
            <a:ext cx="1965289" cy="517060"/>
            <a:chOff x="3539975" y="3523525"/>
            <a:chExt cx="745925" cy="196250"/>
          </a:xfrm>
        </p:grpSpPr>
        <p:sp>
          <p:nvSpPr>
            <p:cNvPr id="1228" name="Google Shape;1228;p2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27"/>
          <p:cNvGrpSpPr/>
          <p:nvPr/>
        </p:nvGrpSpPr>
        <p:grpSpPr>
          <a:xfrm flipH="1" rot="-5400000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1245" name="Google Shape;1245;p27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7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27"/>
          <p:cNvGrpSpPr/>
          <p:nvPr/>
        </p:nvGrpSpPr>
        <p:grpSpPr>
          <a:xfrm>
            <a:off x="5255192" y="4184363"/>
            <a:ext cx="1039906" cy="679800"/>
            <a:chOff x="4082325" y="3790650"/>
            <a:chExt cx="1039906" cy="679800"/>
          </a:xfrm>
        </p:grpSpPr>
        <p:sp>
          <p:nvSpPr>
            <p:cNvPr id="1249" name="Google Shape;1249;p27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_1"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2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28"/>
          <p:cNvSpPr txBox="1"/>
          <p:nvPr>
            <p:ph type="title"/>
          </p:nvPr>
        </p:nvSpPr>
        <p:spPr>
          <a:xfrm>
            <a:off x="2185650" y="3095408"/>
            <a:ext cx="4772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255" name="Google Shape;1255;p28"/>
          <p:cNvSpPr txBox="1"/>
          <p:nvPr>
            <p:ph idx="1" type="subTitle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56" name="Google Shape;1256;p28"/>
          <p:cNvGrpSpPr/>
          <p:nvPr/>
        </p:nvGrpSpPr>
        <p:grpSpPr>
          <a:xfrm flipH="1" rot="-5400000">
            <a:off x="3352827" y="574632"/>
            <a:ext cx="289170" cy="284718"/>
            <a:chOff x="426000" y="3302025"/>
            <a:chExt cx="220875" cy="217475"/>
          </a:xfrm>
        </p:grpSpPr>
        <p:sp>
          <p:nvSpPr>
            <p:cNvPr id="1257" name="Google Shape;1257;p28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28"/>
          <p:cNvGrpSpPr/>
          <p:nvPr/>
        </p:nvGrpSpPr>
        <p:grpSpPr>
          <a:xfrm flipH="1" rot="-5400000">
            <a:off x="1014983" y="238830"/>
            <a:ext cx="357454" cy="956304"/>
            <a:chOff x="357713" y="600975"/>
            <a:chExt cx="357454" cy="956304"/>
          </a:xfrm>
        </p:grpSpPr>
        <p:sp>
          <p:nvSpPr>
            <p:cNvPr id="1260" name="Google Shape;1260;p28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28"/>
          <p:cNvGrpSpPr/>
          <p:nvPr/>
        </p:nvGrpSpPr>
        <p:grpSpPr>
          <a:xfrm>
            <a:off x="6738826" y="3585022"/>
            <a:ext cx="2019176" cy="2019176"/>
            <a:chOff x="1943325" y="-220375"/>
            <a:chExt cx="1298672" cy="1298672"/>
          </a:xfrm>
        </p:grpSpPr>
        <p:sp>
          <p:nvSpPr>
            <p:cNvPr id="1265" name="Google Shape;1265;p28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3" name="Google Shape;1313;p28"/>
          <p:cNvGrpSpPr/>
          <p:nvPr/>
        </p:nvGrpSpPr>
        <p:grpSpPr>
          <a:xfrm>
            <a:off x="1020340" y="4088183"/>
            <a:ext cx="1965289" cy="517060"/>
            <a:chOff x="3539975" y="3523525"/>
            <a:chExt cx="745925" cy="196250"/>
          </a:xfrm>
        </p:grpSpPr>
        <p:sp>
          <p:nvSpPr>
            <p:cNvPr id="1314" name="Google Shape;1314;p2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" name="Google Shape;1331;p2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29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333" name="Google Shape;1333;p29"/>
          <p:cNvGrpSpPr/>
          <p:nvPr/>
        </p:nvGrpSpPr>
        <p:grpSpPr>
          <a:xfrm>
            <a:off x="391864" y="4555820"/>
            <a:ext cx="289170" cy="284718"/>
            <a:chOff x="426000" y="3302025"/>
            <a:chExt cx="220875" cy="217475"/>
          </a:xfrm>
        </p:grpSpPr>
        <p:sp>
          <p:nvSpPr>
            <p:cNvPr id="1334" name="Google Shape;1334;p29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6" name="Google Shape;1336;p29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1337" name="Google Shape;1337;p29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9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1" name="Google Shape;1341;p29"/>
          <p:cNvGrpSpPr/>
          <p:nvPr/>
        </p:nvGrpSpPr>
        <p:grpSpPr>
          <a:xfrm>
            <a:off x="8022690" y="202570"/>
            <a:ext cx="1965289" cy="517060"/>
            <a:chOff x="3539975" y="3523525"/>
            <a:chExt cx="745925" cy="196250"/>
          </a:xfrm>
        </p:grpSpPr>
        <p:sp>
          <p:nvSpPr>
            <p:cNvPr id="1342" name="Google Shape;1342;p2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9" name="Google Shape;1359;p30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30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361" name="Google Shape;1361;p30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362" name="Google Shape;1362;p30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30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1365" name="Google Shape;1365;p3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30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370" name="Google Shape;1370;p30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86" name="Google Shape;13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/>
          <p:nvPr>
            <p:ph idx="1" type="body"/>
          </p:nvPr>
        </p:nvSpPr>
        <p:spPr>
          <a:xfrm>
            <a:off x="715550" y="1152475"/>
            <a:ext cx="77130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74" name="Google Shape;174;p4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8" name="Google Shape;1388;p31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31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390" name="Google Shape;1390;p31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1391" name="Google Shape;1391;p31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31"/>
          <p:cNvGrpSpPr/>
          <p:nvPr/>
        </p:nvGrpSpPr>
        <p:grpSpPr>
          <a:xfrm>
            <a:off x="357713" y="1439175"/>
            <a:ext cx="357454" cy="956304"/>
            <a:chOff x="357713" y="600975"/>
            <a:chExt cx="357454" cy="956304"/>
          </a:xfrm>
        </p:grpSpPr>
        <p:sp>
          <p:nvSpPr>
            <p:cNvPr id="1394" name="Google Shape;1394;p31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8" name="Google Shape;1398;p3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399" name="Google Shape;1399;p31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5" name="Google Shape;1415;p31"/>
          <p:cNvSpPr/>
          <p:nvPr/>
        </p:nvSpPr>
        <p:spPr>
          <a:xfrm>
            <a:off x="7435260" y="2571750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rgbClr val="FFFFFF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31"/>
          <p:cNvSpPr/>
          <p:nvPr/>
        </p:nvSpPr>
        <p:spPr>
          <a:xfrm>
            <a:off x="715550" y="29251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7" name="Google Shape;14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9" name="Google Shape;1419;p32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32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421" name="Google Shape;1421;p3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22" name="Google Shape;1422;p32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4" name="Google Shape;1424;p32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1425" name="Google Shape;1425;p32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9" name="Google Shape;1429;p3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430" name="Google Shape;1430;p32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46" name="Google Shape;14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_1"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8" name="Google Shape;1448;p33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33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1450" name="Google Shape;14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97466" y="4009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1" name="Google Shape;1451;p33"/>
          <p:cNvGrpSpPr/>
          <p:nvPr/>
        </p:nvGrpSpPr>
        <p:grpSpPr>
          <a:xfrm flipH="1">
            <a:off x="426319" y="3778870"/>
            <a:ext cx="289170" cy="284718"/>
            <a:chOff x="426000" y="3302025"/>
            <a:chExt cx="220875" cy="217475"/>
          </a:xfrm>
        </p:grpSpPr>
        <p:sp>
          <p:nvSpPr>
            <p:cNvPr id="1452" name="Google Shape;1452;p33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3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33"/>
          <p:cNvGrpSpPr/>
          <p:nvPr/>
        </p:nvGrpSpPr>
        <p:grpSpPr>
          <a:xfrm flipH="1">
            <a:off x="-1053226" y="2428970"/>
            <a:ext cx="1965289" cy="517060"/>
            <a:chOff x="3539975" y="3523525"/>
            <a:chExt cx="745925" cy="196250"/>
          </a:xfrm>
        </p:grpSpPr>
        <p:sp>
          <p:nvSpPr>
            <p:cNvPr id="1455" name="Google Shape;1455;p33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3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3_1_1_1_1_1"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2" name="Google Shape;1472;p34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p3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474" name="Google Shape;1474;p34"/>
          <p:cNvGrpSpPr/>
          <p:nvPr/>
        </p:nvGrpSpPr>
        <p:grpSpPr>
          <a:xfrm>
            <a:off x="391864" y="1291684"/>
            <a:ext cx="289170" cy="284718"/>
            <a:chOff x="426000" y="3302025"/>
            <a:chExt cx="220875" cy="217475"/>
          </a:xfrm>
        </p:grpSpPr>
        <p:sp>
          <p:nvSpPr>
            <p:cNvPr id="1475" name="Google Shape;1475;p34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7" name="Google Shape;1477;p34"/>
          <p:cNvGrpSpPr/>
          <p:nvPr/>
        </p:nvGrpSpPr>
        <p:grpSpPr>
          <a:xfrm flipH="1" rot="10800000">
            <a:off x="357713" y="3259593"/>
            <a:ext cx="357454" cy="956304"/>
            <a:chOff x="357713" y="600975"/>
            <a:chExt cx="357454" cy="956304"/>
          </a:xfrm>
        </p:grpSpPr>
        <p:sp>
          <p:nvSpPr>
            <p:cNvPr id="1478" name="Google Shape;1478;p34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34"/>
          <p:cNvGrpSpPr/>
          <p:nvPr/>
        </p:nvGrpSpPr>
        <p:grpSpPr>
          <a:xfrm flipH="1" rot="10800000">
            <a:off x="7777083" y="4709252"/>
            <a:ext cx="793256" cy="182899"/>
            <a:chOff x="2685575" y="2835950"/>
            <a:chExt cx="433000" cy="99825"/>
          </a:xfrm>
        </p:grpSpPr>
        <p:sp>
          <p:nvSpPr>
            <p:cNvPr id="1483" name="Google Shape;1483;p34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7" name="Google Shape;1487;p34"/>
          <p:cNvGrpSpPr/>
          <p:nvPr/>
        </p:nvGrpSpPr>
        <p:grpSpPr>
          <a:xfrm flipH="1" rot="10800000">
            <a:off x="507239" y="4684974"/>
            <a:ext cx="2019176" cy="2019176"/>
            <a:chOff x="1943325" y="-220375"/>
            <a:chExt cx="1298672" cy="1298672"/>
          </a:xfrm>
        </p:grpSpPr>
        <p:sp>
          <p:nvSpPr>
            <p:cNvPr id="1488" name="Google Shape;1488;p34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6" name="Google Shape;1536;p34"/>
          <p:cNvGrpSpPr/>
          <p:nvPr/>
        </p:nvGrpSpPr>
        <p:grpSpPr>
          <a:xfrm flipH="1" rot="10800000">
            <a:off x="7907690" y="538242"/>
            <a:ext cx="1965289" cy="517060"/>
            <a:chOff x="3539975" y="3523525"/>
            <a:chExt cx="745925" cy="196250"/>
          </a:xfrm>
        </p:grpSpPr>
        <p:sp>
          <p:nvSpPr>
            <p:cNvPr id="1537" name="Google Shape;1537;p34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3_1_1_1_1_1_1"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4" name="Google Shape;1554;p35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p35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7" name="Google Shape;1557;p3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8" name="Google Shape;1558;p36"/>
          <p:cNvSpPr txBox="1"/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559" name="Google Shape;1559;p36"/>
          <p:cNvSpPr txBox="1"/>
          <p:nvPr>
            <p:ph idx="1" type="subTitle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0" name="Google Shape;1560;p36"/>
          <p:cNvSpPr txBox="1"/>
          <p:nvPr/>
        </p:nvSpPr>
        <p:spPr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561" name="Google Shape;1561;p36"/>
          <p:cNvGrpSpPr/>
          <p:nvPr/>
        </p:nvGrpSpPr>
        <p:grpSpPr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1562" name="Google Shape;1562;p36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6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6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6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6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6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6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6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6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6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6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6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0" name="Google Shape;1610;p36"/>
          <p:cNvGrpSpPr/>
          <p:nvPr/>
        </p:nvGrpSpPr>
        <p:grpSpPr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1611" name="Google Shape;1611;p36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4" name="Google Shape;1614;p3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5" name="Google Shape;1615;p37"/>
          <p:cNvPicPr preferRelativeResize="0"/>
          <p:nvPr/>
        </p:nvPicPr>
        <p:blipFill rotWithShape="1">
          <a:blip r:embed="rId3">
            <a:alphaModFix amt="60000"/>
          </a:blip>
          <a:srcRect b="9" l="0" r="0" t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6" name="Google Shape;16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7" name="Google Shape;1617;p3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618" name="Google Shape;1618;p37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0" name="Google Shape;1620;p37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621" name="Google Shape;1621;p37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5" name="Google Shape;1625;p37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626" name="Google Shape;1626;p37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37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631" name="Google Shape;1631;p3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47" name="Google Shape;164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9" name="Google Shape;1649;p3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0" name="Google Shape;1650;p38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1" name="Google Shape;1651;p38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652" name="Google Shape;1652;p38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423709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4" name="Google Shape;1654;p38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655" name="Google Shape;1655;p38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3" name="Google Shape;1703;p38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704" name="Google Shape;1704;p38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20" name="Google Shape;17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b="0" l="39" r="29" t="0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/>
          <p:nvPr>
            <p:ph idx="1" type="subTitle"/>
          </p:nvPr>
        </p:nvSpPr>
        <p:spPr>
          <a:xfrm>
            <a:off x="4981770" y="2451554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2" type="subTitle"/>
          </p:nvPr>
        </p:nvSpPr>
        <p:spPr>
          <a:xfrm>
            <a:off x="4981771" y="2964124"/>
            <a:ext cx="22818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"/>
          <p:cNvSpPr txBox="1"/>
          <p:nvPr>
            <p:ph idx="3" type="subTitle"/>
          </p:nvPr>
        </p:nvSpPr>
        <p:spPr>
          <a:xfrm>
            <a:off x="1880430" y="2451554"/>
            <a:ext cx="2281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"/>
          <p:cNvSpPr txBox="1"/>
          <p:nvPr>
            <p:ph idx="4" type="subTitle"/>
          </p:nvPr>
        </p:nvSpPr>
        <p:spPr>
          <a:xfrm>
            <a:off x="1880425" y="2964124"/>
            <a:ext cx="22818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84751" y="37353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flipH="1" rot="10800000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5"/>
          <p:cNvGrpSpPr/>
          <p:nvPr/>
        </p:nvGrpSpPr>
        <p:grpSpPr>
          <a:xfrm flipH="1" rot="10800000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rect b="b" l="l" r="r" t="t"/>
              <a:pathLst>
                <a:path extrusionOk="0" fill="none" h="1448" w="15874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rect b="b" l="l" r="r" t="t"/>
              <a:pathLst>
                <a:path extrusionOk="0" fill="none" h="1447" w="15874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cap="flat" cmpd="sng" w="12050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/>
          <p:nvPr>
            <p:ph idx="1" type="body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7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b="0" l="228" r="238" t="0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/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b="9" l="0" r="0" t="9"/>
          <a:stretch/>
        </p:blipFill>
        <p:spPr>
          <a:xfrm flipH="1"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/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8" name="Google Shape;388;p9"/>
          <p:cNvSpPr txBox="1"/>
          <p:nvPr>
            <p:ph idx="1" type="subTitle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7851727" y="4404720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rect b="b" l="l" r="r" t="t"/>
              <a:pathLst>
                <a:path extrusionOk="0" fill="none" h="7850" w="7851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rect b="b" l="l" r="r" t="t"/>
              <a:pathLst>
                <a:path extrusionOk="0" fill="none" h="7850" w="785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 txBox="1"/>
          <p:nvPr>
            <p:ph idx="1" type="body"/>
          </p:nvPr>
        </p:nvSpPr>
        <p:spPr>
          <a:xfrm>
            <a:off x="1096550" y="1135950"/>
            <a:ext cx="44667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</a:lstStyle>
          <a:p/>
        </p:txBody>
      </p:sp>
      <p:grpSp>
        <p:nvGrpSpPr>
          <p:cNvPr id="466" name="Google Shape;466;p10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467" name="Google Shape;467;p10"/>
            <p:cNvSpPr/>
            <p:nvPr/>
          </p:nvSpPr>
          <p:spPr>
            <a:xfrm>
              <a:off x="426000" y="3425950"/>
              <a:ext cx="214125" cy="93550"/>
            </a:xfrm>
            <a:custGeom>
              <a:rect b="b" l="l" r="r" t="t"/>
              <a:pathLst>
                <a:path extrusionOk="0" h="3742" w="8565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32750" y="3302025"/>
              <a:ext cx="214125" cy="94050"/>
            </a:xfrm>
            <a:custGeom>
              <a:rect b="b" l="l" r="r" t="t"/>
              <a:pathLst>
                <a:path extrusionOk="0" h="3762" w="8565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10"/>
          <p:cNvGrpSpPr/>
          <p:nvPr/>
        </p:nvGrpSpPr>
        <p:grpSpPr>
          <a:xfrm>
            <a:off x="357713" y="1416050"/>
            <a:ext cx="357454" cy="956304"/>
            <a:chOff x="357713" y="600975"/>
            <a:chExt cx="357454" cy="956304"/>
          </a:xfrm>
        </p:grpSpPr>
        <p:sp>
          <p:nvSpPr>
            <p:cNvPr id="470" name="Google Shape;470;p10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10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475" name="Google Shape;475;p10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10"/>
          <p:cNvSpPr/>
          <p:nvPr/>
        </p:nvSpPr>
        <p:spPr>
          <a:xfrm rot="-5400000">
            <a:off x="4915335" y="3005100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rgbClr val="FFFFFF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7164665" y="3378950"/>
            <a:ext cx="2527511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i Jamjuree"/>
              <a:buChar char="●"/>
              <a:defRPr sz="1800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○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■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●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○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■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●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○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■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39"/>
          <p:cNvSpPr txBox="1"/>
          <p:nvPr>
            <p:ph type="ctrTitle"/>
          </p:nvPr>
        </p:nvSpPr>
        <p:spPr>
          <a:xfrm>
            <a:off x="739125" y="1594750"/>
            <a:ext cx="7665900" cy="1568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FACE MASK RECOGNITION</a:t>
            </a:r>
            <a:r>
              <a:rPr lang="en" sz="6200"/>
              <a:t> </a:t>
            </a:r>
            <a:endParaRPr sz="525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3550">
                <a:solidFill>
                  <a:schemeClr val="dk2"/>
                </a:solidFill>
              </a:rPr>
              <a:t>IN REAL TIME VIDEO STREAM</a:t>
            </a:r>
            <a:endParaRPr sz="3550">
              <a:solidFill>
                <a:schemeClr val="dk2"/>
              </a:solidFill>
            </a:endParaRPr>
          </a:p>
        </p:txBody>
      </p:sp>
      <p:sp>
        <p:nvSpPr>
          <p:cNvPr id="1726" name="Google Shape;1726;p39"/>
          <p:cNvSpPr txBox="1"/>
          <p:nvPr>
            <p:ph idx="1" type="subTitle"/>
          </p:nvPr>
        </p:nvSpPr>
        <p:spPr>
          <a:xfrm>
            <a:off x="2500750" y="3162850"/>
            <a:ext cx="220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Group No : 12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Rno 18 : Maskinder Singh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Rno 48 : Shruti Aswal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Rno 56 : S Shankarakrishnan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27" name="Google Shape;1727;p39"/>
          <p:cNvSpPr/>
          <p:nvPr/>
        </p:nvSpPr>
        <p:spPr>
          <a:xfrm>
            <a:off x="370675" y="240158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8" name="Google Shape;1728;p39"/>
          <p:cNvCxnSpPr/>
          <p:nvPr/>
        </p:nvCxnSpPr>
        <p:spPr>
          <a:xfrm>
            <a:off x="1863750" y="3085025"/>
            <a:ext cx="5416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9" name="Google Shape;1729;p39"/>
          <p:cNvCxnSpPr/>
          <p:nvPr/>
        </p:nvCxnSpPr>
        <p:spPr>
          <a:xfrm>
            <a:off x="4867575" y="3205300"/>
            <a:ext cx="7200" cy="67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0" name="Google Shape;1730;p39"/>
          <p:cNvSpPr txBox="1"/>
          <p:nvPr/>
        </p:nvSpPr>
        <p:spPr>
          <a:xfrm>
            <a:off x="5037500" y="3205300"/>
            <a:ext cx="257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GUIDED BY : SUMESH RAMAN</a:t>
            </a:r>
            <a:endParaRPr b="1" sz="13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731" name="Google Shape;1731;p39"/>
          <p:cNvSpPr txBox="1"/>
          <p:nvPr/>
        </p:nvSpPr>
        <p:spPr>
          <a:xfrm>
            <a:off x="5662075" y="3590200"/>
            <a:ext cx="14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CSEB 2019-2023</a:t>
            </a:r>
            <a:endParaRPr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3" name="Google Shape;1903;p48"/>
          <p:cNvGrpSpPr/>
          <p:nvPr/>
        </p:nvGrpSpPr>
        <p:grpSpPr>
          <a:xfrm>
            <a:off x="4346008" y="1219971"/>
            <a:ext cx="793256" cy="182899"/>
            <a:chOff x="2685575" y="2835950"/>
            <a:chExt cx="433000" cy="99825"/>
          </a:xfrm>
        </p:grpSpPr>
        <p:sp>
          <p:nvSpPr>
            <p:cNvPr id="1904" name="Google Shape;1904;p48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8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8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8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8" name="Google Shape;1908;p48"/>
          <p:cNvSpPr/>
          <p:nvPr/>
        </p:nvSpPr>
        <p:spPr>
          <a:xfrm rot="-5400000">
            <a:off x="6270760" y="298750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rgbClr val="FFFFFF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48"/>
          <p:cNvSpPr txBox="1"/>
          <p:nvPr>
            <p:ph type="title"/>
          </p:nvPr>
        </p:nvSpPr>
        <p:spPr>
          <a:xfrm>
            <a:off x="1030825" y="587525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r>
              <a:rPr lang="en"/>
              <a:t> DIAGRAM </a:t>
            </a:r>
            <a:endParaRPr/>
          </a:p>
        </p:txBody>
      </p:sp>
      <p:pic>
        <p:nvPicPr>
          <p:cNvPr id="1910" name="Google Shape;19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75" y="1878600"/>
            <a:ext cx="5746250" cy="1805200"/>
          </a:xfrm>
          <a:prstGeom prst="rect">
            <a:avLst/>
          </a:prstGeom>
          <a:noFill/>
          <a:ln cap="flat" cmpd="sng" w="3810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11" name="Google Shape;1911;p48"/>
          <p:cNvPicPr preferRelativeResize="0"/>
          <p:nvPr/>
        </p:nvPicPr>
        <p:blipFill rotWithShape="1">
          <a:blip r:embed="rId4">
            <a:alphaModFix/>
          </a:blip>
          <a:srcRect b="0" l="0" r="32917" t="0"/>
          <a:stretch/>
        </p:blipFill>
        <p:spPr>
          <a:xfrm>
            <a:off x="6212950" y="888800"/>
            <a:ext cx="2444801" cy="3365899"/>
          </a:xfrm>
          <a:prstGeom prst="rect">
            <a:avLst/>
          </a:prstGeom>
          <a:noFill/>
          <a:ln cap="flat" cmpd="sng" w="2857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49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917" name="Google Shape;1917;p49"/>
          <p:cNvSpPr txBox="1"/>
          <p:nvPr/>
        </p:nvSpPr>
        <p:spPr>
          <a:xfrm flipH="1">
            <a:off x="909250" y="1153425"/>
            <a:ext cx="7008900" cy="24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Although the system performs efficiently in real-time, it faces the following challenges: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The irregularities in images, like those with insufficient light and side angle, need proper attention.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Also, another major challenge is to achieve high accuracy in the least possible time.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Additionally, the video analysis has difficulties, including motion blur, transitioning between frames, etc. 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918" name="Google Shape;1918;p49"/>
          <p:cNvGrpSpPr/>
          <p:nvPr/>
        </p:nvGrpSpPr>
        <p:grpSpPr>
          <a:xfrm>
            <a:off x="5639308" y="722871"/>
            <a:ext cx="793256" cy="182899"/>
            <a:chOff x="2685575" y="2835950"/>
            <a:chExt cx="433000" cy="99825"/>
          </a:xfrm>
        </p:grpSpPr>
        <p:sp>
          <p:nvSpPr>
            <p:cNvPr id="1919" name="Google Shape;1919;p49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9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9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3" name="Google Shape;1923;p49"/>
          <p:cNvSpPr/>
          <p:nvPr/>
        </p:nvSpPr>
        <p:spPr>
          <a:xfrm>
            <a:off x="8150738" y="244278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50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</a:t>
            </a:r>
            <a:endParaRPr/>
          </a:p>
        </p:txBody>
      </p:sp>
      <p:sp>
        <p:nvSpPr>
          <p:cNvPr id="1929" name="Google Shape;1929;p50"/>
          <p:cNvSpPr txBox="1"/>
          <p:nvPr>
            <p:ph idx="1" type="body"/>
          </p:nvPr>
        </p:nvSpPr>
        <p:spPr>
          <a:xfrm>
            <a:off x="866275" y="1048925"/>
            <a:ext cx="6702000" cy="30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Initially datasets are to be collected, this dataset consists of images belonging to two classes: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with_mask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</a:t>
            </a:r>
            <a:r>
              <a:rPr lang="en" sz="1200"/>
              <a:t>ithout_mask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Our goal is to train a custom deep learning model to detect whether a person is or is not wearing a mask.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the person is not wearing a mask then the system says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Without_mask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the person is </a:t>
            </a:r>
            <a:r>
              <a:rPr lang="en" sz="1200"/>
              <a:t>wearing</a:t>
            </a:r>
            <a:r>
              <a:rPr lang="en" sz="1200"/>
              <a:t> a mask then the system says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with_mask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0" name="Google Shape;1930;p50"/>
          <p:cNvGrpSpPr/>
          <p:nvPr/>
        </p:nvGrpSpPr>
        <p:grpSpPr>
          <a:xfrm>
            <a:off x="5770608" y="2836321"/>
            <a:ext cx="793256" cy="182899"/>
            <a:chOff x="2685575" y="2835950"/>
            <a:chExt cx="433000" cy="99825"/>
          </a:xfrm>
        </p:grpSpPr>
        <p:sp>
          <p:nvSpPr>
            <p:cNvPr id="1931" name="Google Shape;1931;p50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0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0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0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5" name="Google Shape;1935;p50"/>
          <p:cNvSpPr/>
          <p:nvPr/>
        </p:nvSpPr>
        <p:spPr>
          <a:xfrm flipH="1">
            <a:off x="7150660" y="2622188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rgbClr val="FFFFFF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6" name="Google Shape;193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100" y="3240325"/>
            <a:ext cx="4488575" cy="17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7" name="Google Shape;1937;p50"/>
          <p:cNvSpPr txBox="1"/>
          <p:nvPr/>
        </p:nvSpPr>
        <p:spPr>
          <a:xfrm>
            <a:off x="3790190" y="3327869"/>
            <a:ext cx="13944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51"/>
          <p:cNvSpPr txBox="1"/>
          <p:nvPr>
            <p:ph type="title"/>
          </p:nvPr>
        </p:nvSpPr>
        <p:spPr>
          <a:xfrm>
            <a:off x="759950" y="945075"/>
            <a:ext cx="48423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SCREENSHOTS</a:t>
            </a:r>
            <a:endParaRPr/>
          </a:p>
        </p:txBody>
      </p:sp>
      <p:pic>
        <p:nvPicPr>
          <p:cNvPr id="1943" name="Google Shape;194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75" y="2298125"/>
            <a:ext cx="4084575" cy="2658800"/>
          </a:xfrm>
          <a:prstGeom prst="rect">
            <a:avLst/>
          </a:prstGeom>
          <a:noFill/>
          <a:ln cap="flat" cmpd="sng" w="3810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4" name="Google Shape;1944;p51"/>
          <p:cNvSpPr txBox="1"/>
          <p:nvPr/>
        </p:nvSpPr>
        <p:spPr>
          <a:xfrm>
            <a:off x="181950" y="1655325"/>
            <a:ext cx="270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2200"/>
              <a:buFont typeface="Oswald"/>
              <a:buChar char="●"/>
            </a:pPr>
            <a:r>
              <a:rPr b="1" lang="en" sz="2200">
                <a:solidFill>
                  <a:srgbClr val="42FFB7"/>
                </a:solidFill>
                <a:latin typeface="Oswald"/>
                <a:ea typeface="Oswald"/>
                <a:cs typeface="Oswald"/>
                <a:sym typeface="Oswald"/>
              </a:rPr>
              <a:t>Without mask </a:t>
            </a:r>
            <a:endParaRPr b="1" sz="2200">
              <a:solidFill>
                <a:srgbClr val="42FFB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45" name="Google Shape;194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425" y="2276963"/>
            <a:ext cx="4084575" cy="2658800"/>
          </a:xfrm>
          <a:prstGeom prst="rect">
            <a:avLst/>
          </a:prstGeom>
          <a:noFill/>
          <a:ln cap="flat" cmpd="sng" w="3810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6" name="Google Shape;1946;p51"/>
          <p:cNvSpPr txBox="1"/>
          <p:nvPr/>
        </p:nvSpPr>
        <p:spPr>
          <a:xfrm>
            <a:off x="4720425" y="16553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2200"/>
              <a:buFont typeface="Oswald"/>
              <a:buChar char="●"/>
            </a:pPr>
            <a:r>
              <a:rPr b="1" lang="en" sz="2200">
                <a:solidFill>
                  <a:srgbClr val="42FFB7"/>
                </a:solidFill>
                <a:latin typeface="Oswald"/>
                <a:ea typeface="Oswald"/>
                <a:cs typeface="Oswald"/>
                <a:sym typeface="Oswald"/>
              </a:rPr>
              <a:t>With mask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52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52" name="Google Shape;1952;p52"/>
          <p:cNvSpPr txBox="1"/>
          <p:nvPr>
            <p:ph idx="2" type="subTitle"/>
          </p:nvPr>
        </p:nvSpPr>
        <p:spPr>
          <a:xfrm>
            <a:off x="1468327" y="2323925"/>
            <a:ext cx="63291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mask detection using deep learning: An approach to reduce risk of Coronavirus spread - PMC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https://www.ncbi.nlm.nih.gov/pmc/articles/PMC8223067/#b0175</a:t>
            </a:r>
            <a:endParaRPr/>
          </a:p>
        </p:txBody>
      </p:sp>
      <p:sp>
        <p:nvSpPr>
          <p:cNvPr id="1953" name="Google Shape;1953;p52"/>
          <p:cNvSpPr txBox="1"/>
          <p:nvPr>
            <p:ph idx="6" type="subTitle"/>
          </p:nvPr>
        </p:nvSpPr>
        <p:spPr>
          <a:xfrm>
            <a:off x="1468325" y="1448025"/>
            <a:ext cx="66804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Facial Recognition System for People with and without Face Mask in Times of the COVID-19 Pandemic | 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https://www.mdpi.com/2071-1050/13/12/6900/htm</a:t>
            </a:r>
            <a:endParaRPr/>
          </a:p>
        </p:txBody>
      </p:sp>
      <p:sp>
        <p:nvSpPr>
          <p:cNvPr id="1954" name="Google Shape;1954;p52"/>
          <p:cNvSpPr/>
          <p:nvPr/>
        </p:nvSpPr>
        <p:spPr>
          <a:xfrm>
            <a:off x="767533" y="1459579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52"/>
          <p:cNvSpPr/>
          <p:nvPr/>
        </p:nvSpPr>
        <p:spPr>
          <a:xfrm>
            <a:off x="767532" y="2294604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52"/>
          <p:cNvSpPr/>
          <p:nvPr/>
        </p:nvSpPr>
        <p:spPr>
          <a:xfrm>
            <a:off x="767532" y="3212979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7" name="Google Shape;1957;p52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1958" name="Google Shape;1958;p52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52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52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2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2" name="Google Shape;1962;p52"/>
          <p:cNvGrpSpPr/>
          <p:nvPr/>
        </p:nvGrpSpPr>
        <p:grpSpPr>
          <a:xfrm flipH="1">
            <a:off x="2068163" y="1017646"/>
            <a:ext cx="793256" cy="182899"/>
            <a:chOff x="2685575" y="2835950"/>
            <a:chExt cx="433000" cy="99825"/>
          </a:xfrm>
        </p:grpSpPr>
        <p:sp>
          <p:nvSpPr>
            <p:cNvPr id="1963" name="Google Shape;1963;p52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2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2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52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52"/>
          <p:cNvGrpSpPr/>
          <p:nvPr/>
        </p:nvGrpSpPr>
        <p:grpSpPr>
          <a:xfrm flipH="1">
            <a:off x="5599463" y="-1060328"/>
            <a:ext cx="2019176" cy="2019176"/>
            <a:chOff x="1943325" y="-220375"/>
            <a:chExt cx="1298672" cy="1298672"/>
          </a:xfrm>
        </p:grpSpPr>
        <p:sp>
          <p:nvSpPr>
            <p:cNvPr id="1968" name="Google Shape;1968;p52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52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2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2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2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2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2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2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2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2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52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52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2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2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2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2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2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52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2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6" name="Google Shape;2016;p52"/>
          <p:cNvSpPr/>
          <p:nvPr/>
        </p:nvSpPr>
        <p:spPr>
          <a:xfrm flipH="1">
            <a:off x="7923741" y="74747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rgbClr val="FFFFFF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7" name="Google Shape;2017;p52"/>
          <p:cNvGrpSpPr/>
          <p:nvPr/>
        </p:nvGrpSpPr>
        <p:grpSpPr>
          <a:xfrm>
            <a:off x="881233" y="3326090"/>
            <a:ext cx="328117" cy="328057"/>
            <a:chOff x="4534444" y="2479828"/>
            <a:chExt cx="375377" cy="375308"/>
          </a:xfrm>
        </p:grpSpPr>
        <p:sp>
          <p:nvSpPr>
            <p:cNvPr id="2018" name="Google Shape;2018;p52"/>
            <p:cNvSpPr/>
            <p:nvPr/>
          </p:nvSpPr>
          <p:spPr>
            <a:xfrm>
              <a:off x="4534444" y="2479828"/>
              <a:ext cx="375377" cy="375308"/>
            </a:xfrm>
            <a:custGeom>
              <a:rect b="b" l="l" r="r" t="t"/>
              <a:pathLst>
                <a:path extrusionOk="0" h="20205" w="20206">
                  <a:moveTo>
                    <a:pt x="2579" y="1188"/>
                  </a:moveTo>
                  <a:lnTo>
                    <a:pt x="2579" y="2585"/>
                  </a:lnTo>
                  <a:lnTo>
                    <a:pt x="1184" y="2585"/>
                  </a:lnTo>
                  <a:lnTo>
                    <a:pt x="1184" y="1188"/>
                  </a:lnTo>
                  <a:close/>
                  <a:moveTo>
                    <a:pt x="16443" y="1188"/>
                  </a:moveTo>
                  <a:lnTo>
                    <a:pt x="16443" y="2585"/>
                  </a:lnTo>
                  <a:lnTo>
                    <a:pt x="3763" y="2585"/>
                  </a:lnTo>
                  <a:lnTo>
                    <a:pt x="3763" y="1188"/>
                  </a:lnTo>
                  <a:close/>
                  <a:moveTo>
                    <a:pt x="19021" y="1188"/>
                  </a:moveTo>
                  <a:lnTo>
                    <a:pt x="19021" y="2585"/>
                  </a:lnTo>
                  <a:lnTo>
                    <a:pt x="17627" y="2585"/>
                  </a:lnTo>
                  <a:lnTo>
                    <a:pt x="17627" y="1188"/>
                  </a:lnTo>
                  <a:close/>
                  <a:moveTo>
                    <a:pt x="2579" y="3771"/>
                  </a:moveTo>
                  <a:lnTo>
                    <a:pt x="2579" y="11282"/>
                  </a:lnTo>
                  <a:lnTo>
                    <a:pt x="1184" y="11282"/>
                  </a:lnTo>
                  <a:lnTo>
                    <a:pt x="1184" y="3771"/>
                  </a:lnTo>
                  <a:close/>
                  <a:moveTo>
                    <a:pt x="16443" y="3771"/>
                  </a:moveTo>
                  <a:lnTo>
                    <a:pt x="16443" y="11282"/>
                  </a:lnTo>
                  <a:lnTo>
                    <a:pt x="12453" y="11282"/>
                  </a:lnTo>
                  <a:lnTo>
                    <a:pt x="9191" y="8571"/>
                  </a:lnTo>
                  <a:lnTo>
                    <a:pt x="9223" y="11282"/>
                  </a:lnTo>
                  <a:lnTo>
                    <a:pt x="3763" y="11282"/>
                  </a:lnTo>
                  <a:lnTo>
                    <a:pt x="3763" y="3771"/>
                  </a:lnTo>
                  <a:close/>
                  <a:moveTo>
                    <a:pt x="19021" y="3772"/>
                  </a:moveTo>
                  <a:lnTo>
                    <a:pt x="19021" y="11282"/>
                  </a:lnTo>
                  <a:lnTo>
                    <a:pt x="17627" y="11282"/>
                  </a:lnTo>
                  <a:lnTo>
                    <a:pt x="17627" y="3772"/>
                  </a:lnTo>
                  <a:close/>
                  <a:moveTo>
                    <a:pt x="2579" y="12469"/>
                  </a:moveTo>
                  <a:lnTo>
                    <a:pt x="2579" y="13866"/>
                  </a:lnTo>
                  <a:lnTo>
                    <a:pt x="1184" y="13866"/>
                  </a:lnTo>
                  <a:lnTo>
                    <a:pt x="1184" y="12469"/>
                  </a:lnTo>
                  <a:close/>
                  <a:moveTo>
                    <a:pt x="9236" y="12469"/>
                  </a:moveTo>
                  <a:lnTo>
                    <a:pt x="9252" y="13866"/>
                  </a:lnTo>
                  <a:lnTo>
                    <a:pt x="3763" y="13866"/>
                  </a:lnTo>
                  <a:lnTo>
                    <a:pt x="3763" y="12469"/>
                  </a:lnTo>
                  <a:close/>
                  <a:moveTo>
                    <a:pt x="16443" y="12469"/>
                  </a:moveTo>
                  <a:lnTo>
                    <a:pt x="16443" y="13866"/>
                  </a:lnTo>
                  <a:lnTo>
                    <a:pt x="15563" y="13866"/>
                  </a:lnTo>
                  <a:lnTo>
                    <a:pt x="13882" y="12469"/>
                  </a:lnTo>
                  <a:close/>
                  <a:moveTo>
                    <a:pt x="19021" y="12469"/>
                  </a:moveTo>
                  <a:lnTo>
                    <a:pt x="19021" y="13866"/>
                  </a:lnTo>
                  <a:lnTo>
                    <a:pt x="17627" y="13866"/>
                  </a:lnTo>
                  <a:lnTo>
                    <a:pt x="17627" y="12469"/>
                  </a:lnTo>
                  <a:close/>
                  <a:moveTo>
                    <a:pt x="10404" y="11119"/>
                  </a:moveTo>
                  <a:lnTo>
                    <a:pt x="14709" y="14698"/>
                  </a:lnTo>
                  <a:lnTo>
                    <a:pt x="13146" y="15445"/>
                  </a:lnTo>
                  <a:lnTo>
                    <a:pt x="14405" y="18089"/>
                  </a:lnTo>
                  <a:lnTo>
                    <a:pt x="13288" y="18623"/>
                  </a:lnTo>
                  <a:lnTo>
                    <a:pt x="12031" y="15981"/>
                  </a:lnTo>
                  <a:lnTo>
                    <a:pt x="10468" y="16727"/>
                  </a:lnTo>
                  <a:lnTo>
                    <a:pt x="10404" y="11119"/>
                  </a:lnTo>
                  <a:close/>
                  <a:moveTo>
                    <a:pt x="0" y="1"/>
                  </a:moveTo>
                  <a:lnTo>
                    <a:pt x="0" y="15053"/>
                  </a:lnTo>
                  <a:lnTo>
                    <a:pt x="9264" y="15053"/>
                  </a:lnTo>
                  <a:lnTo>
                    <a:pt x="9305" y="18598"/>
                  </a:lnTo>
                  <a:lnTo>
                    <a:pt x="11471" y="17562"/>
                  </a:lnTo>
                  <a:lnTo>
                    <a:pt x="12728" y="20204"/>
                  </a:lnTo>
                  <a:lnTo>
                    <a:pt x="15981" y="18649"/>
                  </a:lnTo>
                  <a:lnTo>
                    <a:pt x="14726" y="16006"/>
                  </a:lnTo>
                  <a:lnTo>
                    <a:pt x="16721" y="15053"/>
                  </a:lnTo>
                  <a:lnTo>
                    <a:pt x="20205" y="15053"/>
                  </a:lnTo>
                  <a:lnTo>
                    <a:pt x="20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4667180" y="2574263"/>
              <a:ext cx="113267" cy="22067"/>
            </a:xfrm>
            <a:custGeom>
              <a:rect b="b" l="l" r="r" t="t"/>
              <a:pathLst>
                <a:path extrusionOk="0" h="1188" w="6097">
                  <a:moveTo>
                    <a:pt x="1" y="0"/>
                  </a:moveTo>
                  <a:lnTo>
                    <a:pt x="1" y="1187"/>
                  </a:lnTo>
                  <a:lnTo>
                    <a:pt x="6097" y="1187"/>
                  </a:lnTo>
                  <a:lnTo>
                    <a:pt x="6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4646299" y="2615481"/>
              <a:ext cx="155029" cy="22067"/>
            </a:xfrm>
            <a:custGeom>
              <a:rect b="b" l="l" r="r" t="t"/>
              <a:pathLst>
                <a:path extrusionOk="0" h="1188" w="8345">
                  <a:moveTo>
                    <a:pt x="0" y="0"/>
                  </a:moveTo>
                  <a:lnTo>
                    <a:pt x="0" y="1187"/>
                  </a:lnTo>
                  <a:lnTo>
                    <a:pt x="8345" y="1187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1" name="Google Shape;2021;p52"/>
          <p:cNvGrpSpPr/>
          <p:nvPr/>
        </p:nvGrpSpPr>
        <p:grpSpPr>
          <a:xfrm>
            <a:off x="881246" y="2407730"/>
            <a:ext cx="328085" cy="328057"/>
            <a:chOff x="2477933" y="3080134"/>
            <a:chExt cx="375340" cy="375308"/>
          </a:xfrm>
        </p:grpSpPr>
        <p:sp>
          <p:nvSpPr>
            <p:cNvPr id="2022" name="Google Shape;2022;p52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5" name="Google Shape;2025;p52"/>
          <p:cNvGrpSpPr/>
          <p:nvPr/>
        </p:nvGrpSpPr>
        <p:grpSpPr>
          <a:xfrm>
            <a:off x="881234" y="1593447"/>
            <a:ext cx="328117" cy="328073"/>
            <a:chOff x="1911245" y="3660176"/>
            <a:chExt cx="375377" cy="375326"/>
          </a:xfrm>
        </p:grpSpPr>
        <p:sp>
          <p:nvSpPr>
            <p:cNvPr id="2026" name="Google Shape;2026;p52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2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2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1" name="Google Shape;2031;p52"/>
          <p:cNvSpPr txBox="1"/>
          <p:nvPr/>
        </p:nvSpPr>
        <p:spPr>
          <a:xfrm>
            <a:off x="1468325" y="3199825"/>
            <a:ext cx="645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Face mask detection using deep learning: An approach to reduce risk of Corona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https://pyimagesearch.com/2020/05/04/covid-19-face-mask-detector-with-opencv-keras-tensorflow-and-deep-learning/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53"/>
          <p:cNvSpPr txBox="1"/>
          <p:nvPr>
            <p:ph idx="6" type="subTitle"/>
          </p:nvPr>
        </p:nvSpPr>
        <p:spPr>
          <a:xfrm>
            <a:off x="739175" y="1370675"/>
            <a:ext cx="76140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Aldrich"/>
                <a:ea typeface="Aldrich"/>
                <a:cs typeface="Aldrich"/>
                <a:sym typeface="Aldrich"/>
              </a:rPr>
              <a:t>This project can be further extended in the future to include an</a:t>
            </a:r>
            <a:endParaRPr sz="13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Aldrich"/>
                <a:ea typeface="Aldrich"/>
                <a:cs typeface="Aldrich"/>
                <a:sym typeface="Aldrich"/>
              </a:rPr>
              <a:t>exclusive alarm system. The system can implemented to fire an</a:t>
            </a:r>
            <a:endParaRPr sz="13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Aldrich"/>
                <a:ea typeface="Aldrich"/>
                <a:cs typeface="Aldrich"/>
                <a:sym typeface="Aldrich"/>
              </a:rPr>
              <a:t>emergency alarm whenever someone not wearing a mask is</a:t>
            </a:r>
            <a:endParaRPr sz="13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Aldrich"/>
                <a:ea typeface="Aldrich"/>
                <a:cs typeface="Aldrich"/>
                <a:sym typeface="Aldrich"/>
              </a:rPr>
              <a:t>detected, instead of just showing a red square around them. </a:t>
            </a:r>
            <a:endParaRPr sz="13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Aldrich"/>
                <a:ea typeface="Aldrich"/>
                <a:cs typeface="Aldrich"/>
                <a:sym typeface="Aldrich"/>
              </a:rPr>
              <a:t>This</a:t>
            </a:r>
            <a:endParaRPr sz="13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Aldrich"/>
                <a:ea typeface="Aldrich"/>
                <a:cs typeface="Aldrich"/>
                <a:sym typeface="Aldrich"/>
              </a:rPr>
              <a:t>would enable security personnel to easily detect those who are</a:t>
            </a:r>
            <a:endParaRPr sz="13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Aldrich"/>
                <a:ea typeface="Aldrich"/>
                <a:cs typeface="Aldrich"/>
                <a:sym typeface="Aldrich"/>
              </a:rPr>
              <a:t>not wearing a mask, without the need of continuous surveillance</a:t>
            </a:r>
            <a:endParaRPr sz="13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Aldrich"/>
                <a:ea typeface="Aldrich"/>
                <a:cs typeface="Aldrich"/>
                <a:sym typeface="Aldrich"/>
              </a:rPr>
              <a:t>by a human. </a:t>
            </a:r>
            <a:endParaRPr sz="13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Aldrich"/>
                <a:ea typeface="Aldrich"/>
                <a:cs typeface="Aldrich"/>
                <a:sym typeface="Aldrich"/>
              </a:rPr>
              <a:t>The person so caught can be seized and appropriate</a:t>
            </a:r>
            <a:endParaRPr sz="13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Aldrich"/>
                <a:ea typeface="Aldrich"/>
                <a:cs typeface="Aldrich"/>
                <a:sym typeface="Aldrich"/>
              </a:rPr>
              <a:t>disciplinary action can be taken against him/her.</a:t>
            </a:r>
            <a:endParaRPr sz="1500"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037" name="Google Shape;2037;p53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54"/>
          <p:cNvSpPr txBox="1"/>
          <p:nvPr>
            <p:ph idx="6" type="subTitle"/>
          </p:nvPr>
        </p:nvSpPr>
        <p:spPr>
          <a:xfrm>
            <a:off x="739177" y="1228178"/>
            <a:ext cx="7152600" cy="25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Aldrich"/>
                <a:ea typeface="Aldrich"/>
                <a:cs typeface="Aldrich"/>
                <a:sym typeface="Aldrich"/>
              </a:rPr>
              <a:t>Also it can be modified slightly to make it fit</a:t>
            </a:r>
            <a:endParaRPr sz="12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Aldrich"/>
                <a:ea typeface="Aldrich"/>
                <a:cs typeface="Aldrich"/>
                <a:sym typeface="Aldrich"/>
              </a:rPr>
              <a:t>into certain useful fields</a:t>
            </a:r>
            <a:endParaRPr sz="12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Aldrich"/>
                <a:ea typeface="Aldrich"/>
                <a:cs typeface="Aldrich"/>
                <a:sym typeface="Aldrich"/>
              </a:rPr>
              <a:t>• </a:t>
            </a:r>
            <a:r>
              <a:rPr b="1" lang="en" sz="1250">
                <a:latin typeface="Aldrich"/>
                <a:ea typeface="Aldrich"/>
                <a:cs typeface="Aldrich"/>
                <a:sym typeface="Aldrich"/>
              </a:rPr>
              <a:t>Medical Hospitals</a:t>
            </a:r>
            <a:r>
              <a:rPr lang="en" sz="1250">
                <a:latin typeface="Aldrich"/>
                <a:ea typeface="Aldrich"/>
                <a:cs typeface="Aldrich"/>
                <a:sym typeface="Aldrich"/>
              </a:rPr>
              <a:t>: mask detectors can be used to warn</a:t>
            </a:r>
            <a:endParaRPr sz="12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Aldrich"/>
                <a:ea typeface="Aldrich"/>
                <a:cs typeface="Aldrich"/>
                <a:sym typeface="Aldrich"/>
              </a:rPr>
              <a:t>doctors or med students to not forget masks</a:t>
            </a:r>
            <a:endParaRPr sz="12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Aldrich"/>
                <a:ea typeface="Aldrich"/>
                <a:cs typeface="Aldrich"/>
                <a:sym typeface="Aldrich"/>
              </a:rPr>
              <a:t>• </a:t>
            </a:r>
            <a:r>
              <a:rPr b="1" lang="en" sz="1250">
                <a:latin typeface="Aldrich"/>
                <a:ea typeface="Aldrich"/>
                <a:cs typeface="Aldrich"/>
                <a:sym typeface="Aldrich"/>
              </a:rPr>
              <a:t>Chemical Plants</a:t>
            </a:r>
            <a:r>
              <a:rPr lang="en" sz="1250">
                <a:latin typeface="Aldrich"/>
                <a:ea typeface="Aldrich"/>
                <a:cs typeface="Aldrich"/>
                <a:sym typeface="Aldrich"/>
              </a:rPr>
              <a:t>: mask is a necessity in harmful chemical</a:t>
            </a:r>
            <a:endParaRPr sz="12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Aldrich"/>
                <a:ea typeface="Aldrich"/>
                <a:cs typeface="Aldrich"/>
                <a:sym typeface="Aldrich"/>
              </a:rPr>
              <a:t>releasing factories. With the help of this mask detecting</a:t>
            </a:r>
            <a:endParaRPr sz="12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Aldrich"/>
                <a:ea typeface="Aldrich"/>
                <a:cs typeface="Aldrich"/>
                <a:sym typeface="Aldrich"/>
              </a:rPr>
              <a:t>system, workers safety will be assured.</a:t>
            </a:r>
            <a:endParaRPr sz="12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latin typeface="Aldrich"/>
                <a:ea typeface="Aldrich"/>
                <a:cs typeface="Aldrich"/>
                <a:sym typeface="Aldrich"/>
              </a:rPr>
              <a:t>Drones</a:t>
            </a:r>
            <a:r>
              <a:rPr lang="en" sz="1250">
                <a:latin typeface="Aldrich"/>
                <a:ea typeface="Aldrich"/>
                <a:cs typeface="Aldrich"/>
                <a:sym typeface="Aldrich"/>
              </a:rPr>
              <a:t>: Adding this system upon drones would result in</a:t>
            </a:r>
            <a:endParaRPr sz="12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Aldrich"/>
                <a:ea typeface="Aldrich"/>
                <a:cs typeface="Aldrich"/>
                <a:sym typeface="Aldrich"/>
              </a:rPr>
              <a:t>another new useful 360</a:t>
            </a:r>
            <a:r>
              <a:rPr lang="en" sz="850">
                <a:latin typeface="Aldrich"/>
                <a:ea typeface="Aldrich"/>
                <a:cs typeface="Aldrich"/>
                <a:sym typeface="Aldrich"/>
              </a:rPr>
              <a:t>o </a:t>
            </a:r>
            <a:r>
              <a:rPr lang="en" sz="1250">
                <a:latin typeface="Aldrich"/>
                <a:ea typeface="Aldrich"/>
                <a:cs typeface="Aldrich"/>
                <a:sym typeface="Aldrich"/>
              </a:rPr>
              <a:t>detection unit that continuously</a:t>
            </a:r>
            <a:endParaRPr sz="12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Aldrich"/>
                <a:ea typeface="Aldrich"/>
                <a:cs typeface="Aldrich"/>
                <a:sym typeface="Aldrich"/>
              </a:rPr>
              <a:t>monitors</a:t>
            </a:r>
            <a:endParaRPr sz="12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Aldrich"/>
              <a:ea typeface="Aldrich"/>
              <a:cs typeface="Aldrich"/>
              <a:sym typeface="Aldri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3" name="Google Shape;2043;p54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55"/>
          <p:cNvSpPr txBox="1"/>
          <p:nvPr>
            <p:ph type="title"/>
          </p:nvPr>
        </p:nvSpPr>
        <p:spPr>
          <a:xfrm>
            <a:off x="2313450" y="2057550"/>
            <a:ext cx="45171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THANKS!</a:t>
            </a:r>
            <a:endParaRPr b="1"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/>
          </a:p>
        </p:txBody>
      </p:sp>
      <p:pic>
        <p:nvPicPr>
          <p:cNvPr id="2049" name="Google Shape;204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3900" y="4342811"/>
            <a:ext cx="862249" cy="473325"/>
          </a:xfrm>
          <a:prstGeom prst="rect">
            <a:avLst/>
          </a:prstGeom>
          <a:noFill/>
          <a:ln cap="flat" cmpd="sng" w="3810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40"/>
          <p:cNvSpPr/>
          <p:nvPr/>
        </p:nvSpPr>
        <p:spPr>
          <a:xfrm>
            <a:off x="646217" y="3642122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40"/>
          <p:cNvSpPr/>
          <p:nvPr/>
        </p:nvSpPr>
        <p:spPr>
          <a:xfrm>
            <a:off x="4307404" y="3642122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40"/>
          <p:cNvSpPr/>
          <p:nvPr/>
        </p:nvSpPr>
        <p:spPr>
          <a:xfrm>
            <a:off x="4307404" y="2617251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40"/>
          <p:cNvSpPr/>
          <p:nvPr/>
        </p:nvSpPr>
        <p:spPr>
          <a:xfrm>
            <a:off x="646217" y="2631976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40"/>
          <p:cNvSpPr/>
          <p:nvPr/>
        </p:nvSpPr>
        <p:spPr>
          <a:xfrm>
            <a:off x="4231204" y="161328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40"/>
          <p:cNvSpPr/>
          <p:nvPr/>
        </p:nvSpPr>
        <p:spPr>
          <a:xfrm>
            <a:off x="646217" y="1613285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40"/>
          <p:cNvSpPr txBox="1"/>
          <p:nvPr>
            <p:ph idx="21"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43" name="Google Shape;1743;p40"/>
          <p:cNvSpPr txBox="1"/>
          <p:nvPr>
            <p:ph type="title"/>
          </p:nvPr>
        </p:nvSpPr>
        <p:spPr>
          <a:xfrm>
            <a:off x="513125" y="153507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44" name="Google Shape;1744;p40"/>
          <p:cNvSpPr txBox="1"/>
          <p:nvPr>
            <p:ph idx="1" type="subTitle"/>
          </p:nvPr>
        </p:nvSpPr>
        <p:spPr>
          <a:xfrm>
            <a:off x="1334875" y="148345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745" name="Google Shape;1745;p40"/>
          <p:cNvSpPr txBox="1"/>
          <p:nvPr>
            <p:ph idx="2" type="subTitle"/>
          </p:nvPr>
        </p:nvSpPr>
        <p:spPr>
          <a:xfrm>
            <a:off x="1334875" y="183804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is stated.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46" name="Google Shape;1746;p40"/>
          <p:cNvSpPr txBox="1"/>
          <p:nvPr>
            <p:ph idx="3" type="title"/>
          </p:nvPr>
        </p:nvSpPr>
        <p:spPr>
          <a:xfrm>
            <a:off x="513125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47" name="Google Shape;1747;p40"/>
          <p:cNvSpPr txBox="1"/>
          <p:nvPr>
            <p:ph idx="4" type="subTitle"/>
          </p:nvPr>
        </p:nvSpPr>
        <p:spPr>
          <a:xfrm>
            <a:off x="1334875" y="2497425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748" name="Google Shape;1748;p40"/>
          <p:cNvSpPr txBox="1"/>
          <p:nvPr>
            <p:ph idx="5" type="subTitle"/>
          </p:nvPr>
        </p:nvSpPr>
        <p:spPr>
          <a:xfrm>
            <a:off x="1334875" y="2852025"/>
            <a:ext cx="30345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Face Mask Detection using OpenCV, Keras and Deep Learning.</a:t>
            </a:r>
            <a:endParaRPr/>
          </a:p>
        </p:txBody>
      </p:sp>
      <p:sp>
        <p:nvSpPr>
          <p:cNvPr id="1749" name="Google Shape;1749;p40"/>
          <p:cNvSpPr txBox="1"/>
          <p:nvPr>
            <p:ph idx="6" type="title"/>
          </p:nvPr>
        </p:nvSpPr>
        <p:spPr>
          <a:xfrm>
            <a:off x="513125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50" name="Google Shape;1750;p40"/>
          <p:cNvSpPr txBox="1"/>
          <p:nvPr>
            <p:ph idx="7" type="subTitle"/>
          </p:nvPr>
        </p:nvSpPr>
        <p:spPr>
          <a:xfrm>
            <a:off x="1358725" y="3570600"/>
            <a:ext cx="28872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Product Function</a:t>
            </a:r>
            <a:endParaRPr/>
          </a:p>
        </p:txBody>
      </p:sp>
      <p:sp>
        <p:nvSpPr>
          <p:cNvPr id="1751" name="Google Shape;1751;p40"/>
          <p:cNvSpPr txBox="1"/>
          <p:nvPr>
            <p:ph idx="8" type="subTitle"/>
          </p:nvPr>
        </p:nvSpPr>
        <p:spPr>
          <a:xfrm>
            <a:off x="1334875" y="3968490"/>
            <a:ext cx="2349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Detect whether a person is wearing a mask or not.</a:t>
            </a:r>
            <a:endParaRPr/>
          </a:p>
        </p:txBody>
      </p:sp>
      <p:sp>
        <p:nvSpPr>
          <p:cNvPr id="1752" name="Google Shape;1752;p40"/>
          <p:cNvSpPr txBox="1"/>
          <p:nvPr>
            <p:ph idx="9" type="title"/>
          </p:nvPr>
        </p:nvSpPr>
        <p:spPr>
          <a:xfrm>
            <a:off x="4098113" y="1535078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53" name="Google Shape;1753;p40"/>
          <p:cNvSpPr txBox="1"/>
          <p:nvPr>
            <p:ph idx="13" type="subTitle"/>
          </p:nvPr>
        </p:nvSpPr>
        <p:spPr>
          <a:xfrm>
            <a:off x="4707725" y="1545275"/>
            <a:ext cx="44166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Software/ Hardware Requirements</a:t>
            </a:r>
            <a:endParaRPr sz="1800"/>
          </a:p>
        </p:txBody>
      </p:sp>
      <p:sp>
        <p:nvSpPr>
          <p:cNvPr id="1754" name="Google Shape;1754;p40"/>
          <p:cNvSpPr txBox="1"/>
          <p:nvPr>
            <p:ph idx="14" type="subTitle"/>
          </p:nvPr>
        </p:nvSpPr>
        <p:spPr>
          <a:xfrm>
            <a:off x="4919825" y="1849600"/>
            <a:ext cx="37878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Both software and hardware are stated.</a:t>
            </a:r>
            <a:endParaRPr/>
          </a:p>
        </p:txBody>
      </p:sp>
      <p:sp>
        <p:nvSpPr>
          <p:cNvPr id="1755" name="Google Shape;1755;p40"/>
          <p:cNvSpPr txBox="1"/>
          <p:nvPr>
            <p:ph idx="15" type="title"/>
          </p:nvPr>
        </p:nvSpPr>
        <p:spPr>
          <a:xfrm>
            <a:off x="4174313" y="254729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56" name="Google Shape;1756;p40"/>
          <p:cNvSpPr txBox="1"/>
          <p:nvPr>
            <p:ph idx="16" type="subTitle"/>
          </p:nvPr>
        </p:nvSpPr>
        <p:spPr>
          <a:xfrm>
            <a:off x="4843625" y="2497425"/>
            <a:ext cx="42807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External Interface Requirements</a:t>
            </a:r>
            <a:endParaRPr sz="1800"/>
          </a:p>
        </p:txBody>
      </p:sp>
      <p:sp>
        <p:nvSpPr>
          <p:cNvPr id="1757" name="Google Shape;1757;p40"/>
          <p:cNvSpPr txBox="1"/>
          <p:nvPr>
            <p:ph idx="17" type="subTitle"/>
          </p:nvPr>
        </p:nvSpPr>
        <p:spPr>
          <a:xfrm>
            <a:off x="4919825" y="3968500"/>
            <a:ext cx="3171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Stage 1 : Train Face Mask Detector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Stage 2 : Apply </a:t>
            </a:r>
            <a:r>
              <a:rPr lang="en"/>
              <a:t>Face Mask Detector</a:t>
            </a:r>
            <a:endParaRPr/>
          </a:p>
        </p:txBody>
      </p:sp>
      <p:sp>
        <p:nvSpPr>
          <p:cNvPr id="1758" name="Google Shape;1758;p40"/>
          <p:cNvSpPr txBox="1"/>
          <p:nvPr>
            <p:ph idx="18" type="title"/>
          </p:nvPr>
        </p:nvSpPr>
        <p:spPr>
          <a:xfrm>
            <a:off x="4174313" y="3559519"/>
            <a:ext cx="8217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759" name="Google Shape;1759;p40"/>
          <p:cNvSpPr txBox="1"/>
          <p:nvPr>
            <p:ph idx="19" type="subTitle"/>
          </p:nvPr>
        </p:nvSpPr>
        <p:spPr>
          <a:xfrm>
            <a:off x="4857875" y="3618625"/>
            <a:ext cx="33849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Architectural Design</a:t>
            </a:r>
            <a:endParaRPr sz="1800"/>
          </a:p>
        </p:txBody>
      </p:sp>
      <p:sp>
        <p:nvSpPr>
          <p:cNvPr id="1760" name="Google Shape;1760;p40"/>
          <p:cNvSpPr txBox="1"/>
          <p:nvPr>
            <p:ph idx="20" type="subTitle"/>
          </p:nvPr>
        </p:nvSpPr>
        <p:spPr>
          <a:xfrm>
            <a:off x="4964675" y="2868775"/>
            <a:ext cx="2655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Other necessary requirements</a:t>
            </a:r>
            <a:endParaRPr/>
          </a:p>
        </p:txBody>
      </p:sp>
      <p:grpSp>
        <p:nvGrpSpPr>
          <p:cNvPr id="1761" name="Google Shape;1761;p4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1762" name="Google Shape;1762;p40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41"/>
          <p:cNvSpPr txBox="1"/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1771" name="Google Shape;1771;p41"/>
          <p:cNvSpPr txBox="1"/>
          <p:nvPr/>
        </p:nvSpPr>
        <p:spPr>
          <a:xfrm>
            <a:off x="235100" y="1152425"/>
            <a:ext cx="78162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i Jamjuree"/>
              <a:buChar char="●"/>
            </a:pPr>
            <a:r>
              <a:rPr lang="en" sz="15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Corona virus sickness has become a big public health issue in 2019. Because of its contact-transparent characteristics, it is rapidly spreading. The use of a face mask is among the most efficient methods for preventing the transmission of the Covid-19 virus. </a:t>
            </a:r>
            <a:endParaRPr sz="15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i Jamjuree"/>
              <a:buChar char="●"/>
            </a:pPr>
            <a:r>
              <a:rPr lang="en" sz="15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Wearing the face mask alone can cut the chance of catching the virus by over 70%. Consequently, World Health Organization (WHO) advised wearing masks in crowded places as precautionary measures. Because of the incorrect use of facial masks, illnesses have spread rapidly in some locations. </a:t>
            </a:r>
            <a:endParaRPr sz="15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i Jamjuree"/>
              <a:buChar char="●"/>
            </a:pPr>
            <a:r>
              <a:rPr lang="en" sz="15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To solve this challenge, we needed a reliable mask monitoring system. Numerous government entities are attempting to make wearing a face mask mandatory; this process can be facilitated by using face mask detection software. </a:t>
            </a:r>
            <a:endParaRPr sz="15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7225925" y="-1913179"/>
            <a:ext cx="4000413" cy="3175881"/>
            <a:chOff x="5207925" y="-1994879"/>
            <a:chExt cx="4000413" cy="3175881"/>
          </a:xfrm>
        </p:grpSpPr>
        <p:sp>
          <p:nvSpPr>
            <p:cNvPr id="1773" name="Google Shape;1773;p41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42"/>
          <p:cNvSpPr txBox="1"/>
          <p:nvPr>
            <p:ph type="title"/>
          </p:nvPr>
        </p:nvSpPr>
        <p:spPr>
          <a:xfrm>
            <a:off x="212175" y="1216025"/>
            <a:ext cx="62229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FACE MASK RECOGNITION IN REAL TIME VIDEO STREAM</a:t>
            </a:r>
            <a:endParaRPr b="1" sz="2500"/>
          </a:p>
        </p:txBody>
      </p:sp>
      <p:sp>
        <p:nvSpPr>
          <p:cNvPr id="1781" name="Google Shape;1781;p42"/>
          <p:cNvSpPr txBox="1"/>
          <p:nvPr>
            <p:ph idx="1" type="subTitle"/>
          </p:nvPr>
        </p:nvSpPr>
        <p:spPr>
          <a:xfrm>
            <a:off x="212175" y="2051475"/>
            <a:ext cx="6072300" cy="21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topic is Face Mask Detection using OpenCV, Keras and Deep Learning.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Our model is aimed at detecting a mask and will prove very useful in a situation like Covid-19.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This topic was chosen by us due to the ongoing pandemic to help society and solve a real-life problem.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82" name="Google Shape;17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525" y="778063"/>
            <a:ext cx="4256400" cy="310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43"/>
          <p:cNvSpPr txBox="1"/>
          <p:nvPr>
            <p:ph type="title"/>
          </p:nvPr>
        </p:nvSpPr>
        <p:spPr>
          <a:xfrm>
            <a:off x="663900" y="38060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788" name="Google Shape;1788;p43"/>
          <p:cNvSpPr txBox="1"/>
          <p:nvPr/>
        </p:nvSpPr>
        <p:spPr>
          <a:xfrm>
            <a:off x="612300" y="958850"/>
            <a:ext cx="78162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MAMATA S. KALAS, REAL TIME FACE DETECTION AND TRACKING USING OPENCV,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International Journal of Soft Computing and Artificial Intelligence, ISSN: 2321-404X, Volume-2, Issue-1, May- 2014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The research paper “Facial Recognition System for People with and without Face Mask in Times of the COVID-19 Pandemic, 2021” &amp; The author of this research paper is Jonathan S. Talahua, Jorge Buele, &amp; The outcome is the Review and comparison of face detection algorithms.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B. A, N. K. M, A. Kumar Sivaraman, R. Vincent and R. M, ”Mask Detection in Crowded Environment using Machine Learning,” 2021 2nd International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Conference on Smart Electronics and Communication (ICOSEC), 2021, pp. 1202-1206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V. S.V, M. Katti, A. Khatawkar and P. Kulkarni, ”Face Detection and Tracking using OpenCV”, The SIJ Transactions on Computer Networks Communication Engineering, vol. 04, no. 03, pp. 01-06, 2016. Available:10.9756/sijcnce/v4i3/0103540102</a:t>
            </a:r>
            <a:endParaRPr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789" name="Google Shape;1789;p43"/>
          <p:cNvGrpSpPr/>
          <p:nvPr/>
        </p:nvGrpSpPr>
        <p:grpSpPr>
          <a:xfrm>
            <a:off x="7531400" y="-2217029"/>
            <a:ext cx="4000413" cy="3175881"/>
            <a:chOff x="5207925" y="-1994879"/>
            <a:chExt cx="4000413" cy="3175881"/>
          </a:xfrm>
        </p:grpSpPr>
        <p:sp>
          <p:nvSpPr>
            <p:cNvPr id="1790" name="Google Shape;1790;p43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44"/>
          <p:cNvSpPr txBox="1"/>
          <p:nvPr>
            <p:ph type="title"/>
          </p:nvPr>
        </p:nvSpPr>
        <p:spPr>
          <a:xfrm>
            <a:off x="715500" y="538250"/>
            <a:ext cx="82059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SOFTWARE/ HARDWARE REQUIREMENTS</a:t>
            </a:r>
            <a:endParaRPr/>
          </a:p>
        </p:txBody>
      </p:sp>
      <p:sp>
        <p:nvSpPr>
          <p:cNvPr id="1798" name="Google Shape;1798;p44"/>
          <p:cNvSpPr txBox="1"/>
          <p:nvPr/>
        </p:nvSpPr>
        <p:spPr>
          <a:xfrm>
            <a:off x="1358400" y="1158876"/>
            <a:ext cx="52632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2FFB7"/>
                </a:solidFill>
                <a:latin typeface="Oswald"/>
                <a:ea typeface="Oswald"/>
                <a:cs typeface="Oswald"/>
                <a:sym typeface="Oswald"/>
              </a:rPr>
              <a:t>HARDWARE REQUIREMENTS : </a:t>
            </a:r>
            <a:endParaRPr b="1" sz="1700">
              <a:solidFill>
                <a:srgbClr val="42FFB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i Jamjuree"/>
              <a:buChar char="●"/>
            </a:pPr>
            <a:r>
              <a:rPr lang="en"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OPERATING SYSTEM : WINDOWS</a:t>
            </a:r>
            <a:endParaRPr sz="17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i Jamjuree"/>
              <a:buChar char="●"/>
            </a:pPr>
            <a:r>
              <a:rPr lang="en"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HARD DISK : 50GB</a:t>
            </a:r>
            <a:endParaRPr sz="17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i Jamjuree"/>
              <a:buChar char="●"/>
            </a:pPr>
            <a:r>
              <a:rPr lang="en"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RAM :512 MB</a:t>
            </a:r>
            <a:endParaRPr sz="17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i Jamjuree"/>
              <a:buChar char="●"/>
            </a:pPr>
            <a:r>
              <a:rPr lang="en"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CPU :FOR WEB 1.6GHZ</a:t>
            </a:r>
            <a:endParaRPr sz="17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2FFB7"/>
                </a:solidFill>
                <a:latin typeface="Oswald"/>
                <a:ea typeface="Oswald"/>
                <a:cs typeface="Oswald"/>
                <a:sym typeface="Oswald"/>
              </a:rPr>
              <a:t>SOFTWARE REQUIREMENTS :</a:t>
            </a:r>
            <a:endParaRPr b="1" sz="1700">
              <a:solidFill>
                <a:srgbClr val="42FFB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TOOLS :</a:t>
            </a:r>
            <a:endParaRPr sz="17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i Jamjuree"/>
              <a:buChar char="●"/>
            </a:pPr>
            <a:r>
              <a:rPr lang="en"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OPEN CV </a:t>
            </a:r>
            <a:endParaRPr sz="17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i Jamjuree"/>
              <a:buChar char="●"/>
            </a:pPr>
            <a:r>
              <a:rPr lang="en"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KERAS</a:t>
            </a:r>
            <a:endParaRPr sz="17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i Jamjuree"/>
              <a:buChar char="●"/>
            </a:pPr>
            <a:r>
              <a:rPr lang="en"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TENSOR FLOW</a:t>
            </a:r>
            <a:endParaRPr sz="17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Bai Jamjuree"/>
              <a:buChar char="●"/>
            </a:pPr>
            <a:r>
              <a:rPr lang="en"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GOOGLE COLLAB</a:t>
            </a:r>
            <a:endParaRPr sz="17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799" name="Google Shape;1799;p44"/>
          <p:cNvGrpSpPr/>
          <p:nvPr/>
        </p:nvGrpSpPr>
        <p:grpSpPr>
          <a:xfrm>
            <a:off x="8718750" y="-1962704"/>
            <a:ext cx="4000413" cy="3175881"/>
            <a:chOff x="5207925" y="-1994879"/>
            <a:chExt cx="4000413" cy="3175881"/>
          </a:xfrm>
        </p:grpSpPr>
        <p:sp>
          <p:nvSpPr>
            <p:cNvPr id="1800" name="Google Shape;1800;p44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4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4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45"/>
          <p:cNvSpPr txBox="1"/>
          <p:nvPr>
            <p:ph type="title"/>
          </p:nvPr>
        </p:nvSpPr>
        <p:spPr>
          <a:xfrm>
            <a:off x="277900" y="221375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ADDITION</a:t>
            </a:r>
            <a:endParaRPr/>
          </a:p>
        </p:txBody>
      </p:sp>
      <p:sp>
        <p:nvSpPr>
          <p:cNvPr id="1808" name="Google Shape;1808;p45"/>
          <p:cNvSpPr txBox="1"/>
          <p:nvPr>
            <p:ph idx="1" type="subTitle"/>
          </p:nvPr>
        </p:nvSpPr>
        <p:spPr>
          <a:xfrm>
            <a:off x="972545" y="711450"/>
            <a:ext cx="32802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Product Functions</a:t>
            </a:r>
            <a:endParaRPr sz="2400"/>
          </a:p>
        </p:txBody>
      </p:sp>
      <p:sp>
        <p:nvSpPr>
          <p:cNvPr id="1809" name="Google Shape;1809;p45"/>
          <p:cNvSpPr txBox="1"/>
          <p:nvPr>
            <p:ph idx="2" type="subTitle"/>
          </p:nvPr>
        </p:nvSpPr>
        <p:spPr>
          <a:xfrm>
            <a:off x="1282800" y="1298400"/>
            <a:ext cx="7212000" cy="334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requirement for imposing this challenge, is the usage of python programming language together with Machine learning and with additional python libraries. We will use MobileNetV2, a highly efficient architecture that can be applied to embedded devices with limited computational capacity.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Scans faces in real time with no much delay.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Converts a single image to an array of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Detects whether people are wearing a mask or not.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output -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 mask in green with the accuracy.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Without mask in red with the accuracy. </a:t>
            </a:r>
            <a:endParaRPr/>
          </a:p>
        </p:txBody>
      </p:sp>
      <p:grpSp>
        <p:nvGrpSpPr>
          <p:cNvPr id="1810" name="Google Shape;1810;p45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1811" name="Google Shape;1811;p45"/>
            <p:cNvSpPr/>
            <p:nvPr/>
          </p:nvSpPr>
          <p:spPr>
            <a:xfrm>
              <a:off x="2582255" y="-220375"/>
              <a:ext cx="49" cy="460871"/>
            </a:xfrm>
            <a:custGeom>
              <a:rect b="b" l="l" r="r" t="t"/>
              <a:pathLst>
                <a:path extrusionOk="0" fill="none" h="9432" w="1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5"/>
            <p:cNvSpPr/>
            <p:nvPr/>
          </p:nvSpPr>
          <p:spPr>
            <a:xfrm>
              <a:off x="2414509" y="-195895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2259027" y="-128024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2126121" y="-22481"/>
              <a:ext cx="325180" cy="325180"/>
            </a:xfrm>
            <a:custGeom>
              <a:rect b="b" l="l" r="r" t="t"/>
              <a:pathLst>
                <a:path extrusionOk="0" fill="none" h="6655" w="6655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2025317" y="113211"/>
              <a:ext cx="398669" cy="230924"/>
            </a:xfrm>
            <a:custGeom>
              <a:rect b="b" l="l" r="r" t="t"/>
              <a:pathLst>
                <a:path extrusionOk="0" fill="none" h="4726" w="8159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1963114" y="270598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1943325" y="439273"/>
              <a:ext cx="460871" cy="49"/>
            </a:xfrm>
            <a:custGeom>
              <a:rect b="b" l="l" r="r" t="t"/>
              <a:pathLst>
                <a:path extrusionOk="0" fill="none" h="1" w="9432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1967805" y="487354"/>
              <a:ext cx="445821" cy="119713"/>
            </a:xfrm>
            <a:custGeom>
              <a:rect b="b" l="l" r="r" t="t"/>
              <a:pathLst>
                <a:path extrusionOk="0" fill="none" h="2450" w="9124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2035676" y="532600"/>
              <a:ext cx="398669" cy="229996"/>
            </a:xfrm>
            <a:custGeom>
              <a:rect b="b" l="l" r="r" t="t"/>
              <a:pathLst>
                <a:path extrusionOk="0" fill="none" h="4707" w="8159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2141219" y="569345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2277840" y="597588"/>
              <a:ext cx="229996" cy="398718"/>
            </a:xfrm>
            <a:custGeom>
              <a:rect b="b" l="l" r="r" t="t"/>
              <a:pathLst>
                <a:path extrusionOk="0" fill="none" h="8160" w="4707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2435227" y="613615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2602973" y="617377"/>
              <a:ext cx="49" cy="460920"/>
            </a:xfrm>
            <a:custGeom>
              <a:rect b="b" l="l" r="r" t="t"/>
              <a:pathLst>
                <a:path extrusionOk="0" fill="none" h="9433" w="1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2651982" y="607996"/>
              <a:ext cx="118785" cy="444844"/>
            </a:xfrm>
            <a:custGeom>
              <a:rect b="b" l="l" r="r" t="t"/>
              <a:pathLst>
                <a:path extrusionOk="0" fill="none" h="9104" w="2431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5"/>
            <p:cNvSpPr/>
            <p:nvPr/>
          </p:nvSpPr>
          <p:spPr>
            <a:xfrm>
              <a:off x="2696300" y="586301"/>
              <a:ext cx="229996" cy="398669"/>
            </a:xfrm>
            <a:custGeom>
              <a:rect b="b" l="l" r="r" t="t"/>
              <a:pathLst>
                <a:path extrusionOk="0" fill="none" h="8159" w="4707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2733974" y="554247"/>
              <a:ext cx="325180" cy="326108"/>
            </a:xfrm>
            <a:custGeom>
              <a:rect b="b" l="l" r="r" t="t"/>
              <a:pathLst>
                <a:path extrusionOk="0" fill="none" h="6674" w="6655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2761288" y="513739"/>
              <a:ext cx="398718" cy="229996"/>
            </a:xfrm>
            <a:custGeom>
              <a:rect b="b" l="l" r="r" t="t"/>
              <a:pathLst>
                <a:path extrusionOk="0" fill="none" h="4707" w="816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2777315" y="466636"/>
              <a:ext cx="444893" cy="119713"/>
            </a:xfrm>
            <a:custGeom>
              <a:rect b="b" l="l" r="r" t="t"/>
              <a:pathLst>
                <a:path extrusionOk="0" fill="none" h="2450" w="9105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2781077" y="417626"/>
              <a:ext cx="460920" cy="49"/>
            </a:xfrm>
            <a:custGeom>
              <a:rect b="b" l="l" r="r" t="t"/>
              <a:pathLst>
                <a:path extrusionOk="0" fill="none" h="1" w="9433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2771696" y="249880"/>
              <a:ext cx="444844" cy="119713"/>
            </a:xfrm>
            <a:custGeom>
              <a:rect b="b" l="l" r="r" t="t"/>
              <a:pathLst>
                <a:path extrusionOk="0" fill="none" h="2450" w="9104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2750929" y="94350"/>
              <a:ext cx="398718" cy="230973"/>
            </a:xfrm>
            <a:custGeom>
              <a:rect b="b" l="l" r="r" t="t"/>
              <a:pathLst>
                <a:path extrusionOk="0" fill="none" h="4727" w="816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2717947" y="-38508"/>
              <a:ext cx="326108" cy="326108"/>
            </a:xfrm>
            <a:custGeom>
              <a:rect b="b" l="l" r="r" t="t"/>
              <a:pathLst>
                <a:path extrusionOk="0" fill="none" h="6674" w="6674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2677439" y="-139361"/>
              <a:ext cx="229996" cy="399646"/>
            </a:xfrm>
            <a:custGeom>
              <a:rect b="b" l="l" r="r" t="t"/>
              <a:pathLst>
                <a:path extrusionOk="0" fill="none" h="8179" w="4707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2631264" y="-201563"/>
              <a:ext cx="118785" cy="444893"/>
            </a:xfrm>
            <a:custGeom>
              <a:rect b="b" l="l" r="r" t="t"/>
              <a:pathLst>
                <a:path extrusionOk="0" fill="none" h="9105" w="2431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2607712" y="-215684"/>
              <a:ext cx="62251" cy="456180"/>
            </a:xfrm>
            <a:custGeom>
              <a:rect b="b" l="l" r="r" t="t"/>
              <a:pathLst>
                <a:path extrusionOk="0" fill="none" h="9336" w="1274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2500263" y="-213779"/>
              <a:ext cx="57511" cy="457109"/>
            </a:xfrm>
            <a:custGeom>
              <a:rect b="b" l="l" r="r" t="t"/>
              <a:pathLst>
                <a:path extrusionOk="0" fill="none" h="9355" w="1177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5"/>
            <p:cNvSpPr/>
            <p:nvPr/>
          </p:nvSpPr>
          <p:spPr>
            <a:xfrm>
              <a:off x="2337208" y="-168580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5"/>
            <p:cNvSpPr/>
            <p:nvPr/>
          </p:nvSpPr>
          <p:spPr>
            <a:xfrm>
              <a:off x="2191157" y="-8184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5"/>
            <p:cNvSpPr/>
            <p:nvPr/>
          </p:nvSpPr>
          <p:spPr>
            <a:xfrm>
              <a:off x="2072420" y="39722"/>
              <a:ext cx="364759" cy="281790"/>
            </a:xfrm>
            <a:custGeom>
              <a:rect b="b" l="l" r="r" t="t"/>
              <a:pathLst>
                <a:path extrusionOk="0" fill="none" h="5767" w="7465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5"/>
            <p:cNvSpPr/>
            <p:nvPr/>
          </p:nvSpPr>
          <p:spPr>
            <a:xfrm>
              <a:off x="1989500" y="187678"/>
              <a:ext cx="425055" cy="178153"/>
            </a:xfrm>
            <a:custGeom>
              <a:rect b="b" l="l" r="r" t="t"/>
              <a:pathLst>
                <a:path extrusionOk="0" fill="none" h="3646" w="8699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5"/>
            <p:cNvSpPr/>
            <p:nvPr/>
          </p:nvSpPr>
          <p:spPr>
            <a:xfrm>
              <a:off x="1948016" y="351662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5"/>
            <p:cNvSpPr/>
            <p:nvPr/>
          </p:nvSpPr>
          <p:spPr>
            <a:xfrm>
              <a:off x="1949921" y="462824"/>
              <a:ext cx="457109" cy="58488"/>
            </a:xfrm>
            <a:custGeom>
              <a:rect b="b" l="l" r="r" t="t"/>
              <a:pathLst>
                <a:path extrusionOk="0" fill="none" h="1197" w="9355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5"/>
            <p:cNvSpPr/>
            <p:nvPr/>
          </p:nvSpPr>
          <p:spPr>
            <a:xfrm>
              <a:off x="1996097" y="509977"/>
              <a:ext cx="425983" cy="174390"/>
            </a:xfrm>
            <a:custGeom>
              <a:rect b="b" l="l" r="r" t="t"/>
              <a:pathLst>
                <a:path extrusionOk="0" fill="none" h="3569" w="8718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5"/>
            <p:cNvSpPr/>
            <p:nvPr/>
          </p:nvSpPr>
          <p:spPr>
            <a:xfrm>
              <a:off x="2081851" y="551413"/>
              <a:ext cx="367593" cy="279005"/>
            </a:xfrm>
            <a:custGeom>
              <a:rect b="b" l="l" r="r" t="t"/>
              <a:pathLst>
                <a:path extrusionOk="0" fill="none" h="5710" w="7523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5"/>
            <p:cNvSpPr/>
            <p:nvPr/>
          </p:nvSpPr>
          <p:spPr>
            <a:xfrm>
              <a:off x="2203422" y="584395"/>
              <a:ext cx="281790" cy="363830"/>
            </a:xfrm>
            <a:custGeom>
              <a:rect b="b" l="l" r="r" t="t"/>
              <a:pathLst>
                <a:path extrusionOk="0" fill="none" h="7446" w="5767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5"/>
            <p:cNvSpPr/>
            <p:nvPr/>
          </p:nvSpPr>
          <p:spPr>
            <a:xfrm>
              <a:off x="2351378" y="607018"/>
              <a:ext cx="178153" cy="424126"/>
            </a:xfrm>
            <a:custGeom>
              <a:rect b="b" l="l" r="r" t="t"/>
              <a:pathLst>
                <a:path extrusionOk="0" fill="none" h="8680" w="3646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5"/>
            <p:cNvSpPr/>
            <p:nvPr/>
          </p:nvSpPr>
          <p:spPr>
            <a:xfrm>
              <a:off x="2515362" y="616449"/>
              <a:ext cx="62251" cy="457109"/>
            </a:xfrm>
            <a:custGeom>
              <a:rect b="b" l="l" r="r" t="t"/>
              <a:pathLst>
                <a:path extrusionOk="0" fill="none" h="9355" w="1274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5"/>
            <p:cNvSpPr/>
            <p:nvPr/>
          </p:nvSpPr>
          <p:spPr>
            <a:xfrm>
              <a:off x="2626524" y="614592"/>
              <a:ext cx="58488" cy="457109"/>
            </a:xfrm>
            <a:custGeom>
              <a:rect b="b" l="l" r="r" t="t"/>
              <a:pathLst>
                <a:path extrusionOk="0" fill="none" h="9355" w="1197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5"/>
            <p:cNvSpPr/>
            <p:nvPr/>
          </p:nvSpPr>
          <p:spPr>
            <a:xfrm>
              <a:off x="2673677" y="598565"/>
              <a:ext cx="174390" cy="426961"/>
            </a:xfrm>
            <a:custGeom>
              <a:rect b="b" l="l" r="r" t="t"/>
              <a:pathLst>
                <a:path extrusionOk="0" fill="none" h="8738" w="3569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5"/>
            <p:cNvSpPr/>
            <p:nvPr/>
          </p:nvSpPr>
          <p:spPr>
            <a:xfrm>
              <a:off x="2715113" y="572179"/>
              <a:ext cx="279005" cy="366615"/>
            </a:xfrm>
            <a:custGeom>
              <a:rect b="b" l="l" r="r" t="t"/>
              <a:pathLst>
                <a:path extrusionOk="0" fill="none" h="7503" w="571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5"/>
            <p:cNvSpPr/>
            <p:nvPr/>
          </p:nvSpPr>
          <p:spPr>
            <a:xfrm>
              <a:off x="2748095" y="535386"/>
              <a:ext cx="364759" cy="281839"/>
            </a:xfrm>
            <a:custGeom>
              <a:rect b="b" l="l" r="r" t="t"/>
              <a:pathLst>
                <a:path extrusionOk="0" fill="none" h="5768" w="7465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5"/>
            <p:cNvSpPr/>
            <p:nvPr/>
          </p:nvSpPr>
          <p:spPr>
            <a:xfrm>
              <a:off x="2770718" y="491116"/>
              <a:ext cx="424126" cy="179081"/>
            </a:xfrm>
            <a:custGeom>
              <a:rect b="b" l="l" r="r" t="t"/>
              <a:pathLst>
                <a:path extrusionOk="0" fill="none" h="3665" w="868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2781077" y="443035"/>
              <a:ext cx="456180" cy="62251"/>
            </a:xfrm>
            <a:custGeom>
              <a:rect b="b" l="l" r="r" t="t"/>
              <a:pathLst>
                <a:path extrusionOk="0" fill="none" h="1274" w="9336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2778292" y="335635"/>
              <a:ext cx="457109" cy="58440"/>
            </a:xfrm>
            <a:custGeom>
              <a:rect b="b" l="l" r="r" t="t"/>
              <a:pathLst>
                <a:path extrusionOk="0" fill="none" h="1196" w="9355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5"/>
            <p:cNvSpPr/>
            <p:nvPr/>
          </p:nvSpPr>
          <p:spPr>
            <a:xfrm>
              <a:off x="2763194" y="172579"/>
              <a:ext cx="426032" cy="174390"/>
            </a:xfrm>
            <a:custGeom>
              <a:rect b="b" l="l" r="r" t="t"/>
              <a:pathLst>
                <a:path extrusionOk="0" fill="none" h="3569" w="8719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5"/>
            <p:cNvSpPr/>
            <p:nvPr/>
          </p:nvSpPr>
          <p:spPr>
            <a:xfrm>
              <a:off x="2735879" y="27457"/>
              <a:ext cx="366615" cy="278076"/>
            </a:xfrm>
            <a:custGeom>
              <a:rect b="b" l="l" r="r" t="t"/>
              <a:pathLst>
                <a:path extrusionOk="0" fill="none" h="5691" w="7503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5"/>
            <p:cNvSpPr/>
            <p:nvPr/>
          </p:nvSpPr>
          <p:spPr>
            <a:xfrm>
              <a:off x="2699135" y="-91280"/>
              <a:ext cx="282767" cy="364759"/>
            </a:xfrm>
            <a:custGeom>
              <a:rect b="b" l="l" r="r" t="t"/>
              <a:pathLst>
                <a:path extrusionOk="0" fill="none" h="7465" w="5787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5"/>
            <p:cNvSpPr/>
            <p:nvPr/>
          </p:nvSpPr>
          <p:spPr>
            <a:xfrm>
              <a:off x="2655744" y="-174200"/>
              <a:ext cx="178153" cy="425055"/>
            </a:xfrm>
            <a:custGeom>
              <a:rect b="b" l="l" r="r" t="t"/>
              <a:pathLst>
                <a:path extrusionOk="0" fill="none" h="8699" w="3646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9" name="Google Shape;1859;p45"/>
          <p:cNvSpPr/>
          <p:nvPr/>
        </p:nvSpPr>
        <p:spPr>
          <a:xfrm flipH="1" rot="5400000">
            <a:off x="8710036" y="3893925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rgbClr val="FFFFFF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45"/>
          <p:cNvSpPr/>
          <p:nvPr/>
        </p:nvSpPr>
        <p:spPr>
          <a:xfrm>
            <a:off x="277902" y="711460"/>
            <a:ext cx="555517" cy="554294"/>
          </a:xfrm>
          <a:custGeom>
            <a:rect b="b" l="l" r="r" t="t"/>
            <a:pathLst>
              <a:path extrusionOk="0" h="11337" w="11362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1" name="Google Shape;1861;p45"/>
          <p:cNvGrpSpPr/>
          <p:nvPr/>
        </p:nvGrpSpPr>
        <p:grpSpPr>
          <a:xfrm rot="10800000">
            <a:off x="-2717613" y="3761446"/>
            <a:ext cx="4000413" cy="3175881"/>
            <a:chOff x="5207925" y="-1994879"/>
            <a:chExt cx="4000413" cy="3175881"/>
          </a:xfrm>
        </p:grpSpPr>
        <p:sp>
          <p:nvSpPr>
            <p:cNvPr id="1862" name="Google Shape;1862;p45"/>
            <p:cNvSpPr/>
            <p:nvPr/>
          </p:nvSpPr>
          <p:spPr>
            <a:xfrm>
              <a:off x="5256209" y="-1994879"/>
              <a:ext cx="3952129" cy="3103920"/>
            </a:xfrm>
            <a:custGeom>
              <a:rect b="b" l="l" r="r" t="t"/>
              <a:pathLst>
                <a:path extrusionOk="0" fill="none" h="70648" w="89954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5"/>
            <p:cNvSpPr/>
            <p:nvPr/>
          </p:nvSpPr>
          <p:spPr>
            <a:xfrm>
              <a:off x="5579917" y="1036061"/>
              <a:ext cx="144942" cy="144942"/>
            </a:xfrm>
            <a:custGeom>
              <a:rect b="b" l="l" r="r" t="t"/>
              <a:pathLst>
                <a:path extrusionOk="0" h="3299" w="3299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5"/>
            <p:cNvSpPr/>
            <p:nvPr/>
          </p:nvSpPr>
          <p:spPr>
            <a:xfrm>
              <a:off x="5207925" y="352772"/>
              <a:ext cx="96613" cy="394888"/>
            </a:xfrm>
            <a:custGeom>
              <a:rect b="b" l="l" r="r" t="t"/>
              <a:pathLst>
                <a:path extrusionOk="0" h="8988" w="2199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5" name="Google Shape;1865;p45"/>
          <p:cNvGrpSpPr/>
          <p:nvPr/>
        </p:nvGrpSpPr>
        <p:grpSpPr>
          <a:xfrm flipH="1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1866" name="Google Shape;1866;p45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5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5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5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45"/>
          <p:cNvGrpSpPr/>
          <p:nvPr/>
        </p:nvGrpSpPr>
        <p:grpSpPr>
          <a:xfrm>
            <a:off x="405774" y="838089"/>
            <a:ext cx="299787" cy="301002"/>
            <a:chOff x="7025531" y="2456707"/>
            <a:chExt cx="337712" cy="339119"/>
          </a:xfrm>
        </p:grpSpPr>
        <p:sp>
          <p:nvSpPr>
            <p:cNvPr id="1871" name="Google Shape;1871;p45"/>
            <p:cNvSpPr/>
            <p:nvPr/>
          </p:nvSpPr>
          <p:spPr>
            <a:xfrm>
              <a:off x="7025531" y="2456707"/>
              <a:ext cx="337712" cy="287286"/>
            </a:xfrm>
            <a:custGeom>
              <a:rect b="b" l="l" r="r" t="t"/>
              <a:pathLst>
                <a:path extrusionOk="0" h="9765" w="11479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872" name="Google Shape;1872;p45"/>
            <p:cNvSpPr/>
            <p:nvPr/>
          </p:nvSpPr>
          <p:spPr>
            <a:xfrm>
              <a:off x="7087871" y="2775468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873" name="Google Shape;1873;p45"/>
            <p:cNvSpPr/>
            <p:nvPr/>
          </p:nvSpPr>
          <p:spPr>
            <a:xfrm>
              <a:off x="7173364" y="2775468"/>
              <a:ext cx="42747" cy="20359"/>
            </a:xfrm>
            <a:custGeom>
              <a:rect b="b" l="l" r="r" t="t"/>
              <a:pathLst>
                <a:path extrusionOk="0" h="692" w="1453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1874" name="Google Shape;1874;p45"/>
            <p:cNvSpPr/>
            <p:nvPr/>
          </p:nvSpPr>
          <p:spPr>
            <a:xfrm>
              <a:off x="7259534" y="2775468"/>
              <a:ext cx="42777" cy="20359"/>
            </a:xfrm>
            <a:custGeom>
              <a:rect b="b" l="l" r="r" t="t"/>
              <a:pathLst>
                <a:path extrusionOk="0" h="692" w="1454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3F6F7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46"/>
          <p:cNvSpPr txBox="1"/>
          <p:nvPr>
            <p:ph type="title"/>
          </p:nvPr>
        </p:nvSpPr>
        <p:spPr>
          <a:xfrm>
            <a:off x="187200" y="332225"/>
            <a:ext cx="44094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ARCHITECTURAL DESIGN</a:t>
            </a:r>
            <a:endParaRPr b="1"/>
          </a:p>
        </p:txBody>
      </p:sp>
      <p:sp>
        <p:nvSpPr>
          <p:cNvPr id="1880" name="Google Shape;1880;p46"/>
          <p:cNvSpPr txBox="1"/>
          <p:nvPr>
            <p:ph idx="1" type="subTitle"/>
          </p:nvPr>
        </p:nvSpPr>
        <p:spPr>
          <a:xfrm>
            <a:off x="187200" y="1372975"/>
            <a:ext cx="5655900" cy="27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will be completed in two phases which are as follows:-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b="1" lang="en"/>
              <a:t>Training</a:t>
            </a:r>
            <a:r>
              <a:rPr lang="en"/>
              <a:t>: Here we’ll focus on loading our face mask detection dataset from disk, training a model (using Keras/TensorFlow) on this dataset, and then serializing the face mask detector to disk.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b="1" lang="en"/>
              <a:t>Deployment</a:t>
            </a:r>
            <a:r>
              <a:rPr lang="en"/>
              <a:t>: Once the face mask detector is trained, we can then move on to loading the mask detector, performing face detection, and then classifying each face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with_mask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without_mask.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1" name="Google Shape;1881;p46"/>
          <p:cNvGrpSpPr/>
          <p:nvPr/>
        </p:nvGrpSpPr>
        <p:grpSpPr>
          <a:xfrm rot="5400000">
            <a:off x="1273912" y="4127100"/>
            <a:ext cx="357454" cy="956304"/>
            <a:chOff x="357713" y="600975"/>
            <a:chExt cx="357454" cy="956304"/>
          </a:xfrm>
        </p:grpSpPr>
        <p:sp>
          <p:nvSpPr>
            <p:cNvPr id="1882" name="Google Shape;1882;p46"/>
            <p:cNvSpPr/>
            <p:nvPr/>
          </p:nvSpPr>
          <p:spPr>
            <a:xfrm>
              <a:off x="357713" y="600975"/>
              <a:ext cx="357454" cy="357454"/>
            </a:xfrm>
            <a:custGeom>
              <a:rect b="b" l="l" r="r" t="t"/>
              <a:pathLst>
                <a:path extrusionOk="0" fill="none" h="6539" w="6539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6"/>
            <p:cNvSpPr/>
            <p:nvPr/>
          </p:nvSpPr>
          <p:spPr>
            <a:xfrm>
              <a:off x="374549" y="819196"/>
              <a:ext cx="324765" cy="324765"/>
            </a:xfrm>
            <a:custGeom>
              <a:rect b="b" l="l" r="r" t="t"/>
              <a:pathLst>
                <a:path extrusionOk="0" fill="none" h="5941" w="5941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6"/>
            <p:cNvSpPr/>
            <p:nvPr/>
          </p:nvSpPr>
          <p:spPr>
            <a:xfrm>
              <a:off x="357713" y="997347"/>
              <a:ext cx="357454" cy="357509"/>
            </a:xfrm>
            <a:custGeom>
              <a:rect b="b" l="l" r="r" t="t"/>
              <a:pathLst>
                <a:path extrusionOk="0" fill="none" h="6540" w="6539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6"/>
            <p:cNvSpPr/>
            <p:nvPr/>
          </p:nvSpPr>
          <p:spPr>
            <a:xfrm>
              <a:off x="358751" y="1200863"/>
              <a:ext cx="356416" cy="356416"/>
            </a:xfrm>
            <a:custGeom>
              <a:rect b="b" l="l" r="r" t="t"/>
              <a:pathLst>
                <a:path extrusionOk="0" fill="none" h="6520" w="652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92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86" name="Google Shape;18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125" y="856550"/>
            <a:ext cx="3146075" cy="3391725"/>
          </a:xfrm>
          <a:prstGeom prst="rect">
            <a:avLst/>
          </a:prstGeom>
          <a:noFill/>
          <a:ln cap="flat" cmpd="sng" w="3810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1" name="Google Shape;1891;p47"/>
          <p:cNvGrpSpPr/>
          <p:nvPr/>
        </p:nvGrpSpPr>
        <p:grpSpPr>
          <a:xfrm>
            <a:off x="4346008" y="1219971"/>
            <a:ext cx="793256" cy="182899"/>
            <a:chOff x="2685575" y="2835950"/>
            <a:chExt cx="433000" cy="99825"/>
          </a:xfrm>
        </p:grpSpPr>
        <p:sp>
          <p:nvSpPr>
            <p:cNvPr id="1892" name="Google Shape;1892;p47"/>
            <p:cNvSpPr/>
            <p:nvPr/>
          </p:nvSpPr>
          <p:spPr>
            <a:xfrm>
              <a:off x="303225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7"/>
            <p:cNvSpPr/>
            <p:nvPr/>
          </p:nvSpPr>
          <p:spPr>
            <a:xfrm>
              <a:off x="2917000" y="2835950"/>
              <a:ext cx="85850" cy="99825"/>
            </a:xfrm>
            <a:custGeom>
              <a:rect b="b" l="l" r="r" t="t"/>
              <a:pathLst>
                <a:path extrusionOk="0" h="3993" w="3434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7"/>
            <p:cNvSpPr/>
            <p:nvPr/>
          </p:nvSpPr>
          <p:spPr>
            <a:xfrm>
              <a:off x="2801300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7"/>
            <p:cNvSpPr/>
            <p:nvPr/>
          </p:nvSpPr>
          <p:spPr>
            <a:xfrm>
              <a:off x="2685575" y="2835950"/>
              <a:ext cx="86325" cy="99825"/>
            </a:xfrm>
            <a:custGeom>
              <a:rect b="b" l="l" r="r" t="t"/>
              <a:pathLst>
                <a:path extrusionOk="0" h="3993" w="3453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6" name="Google Shape;1896;p47"/>
          <p:cNvSpPr/>
          <p:nvPr/>
        </p:nvSpPr>
        <p:spPr>
          <a:xfrm rot="-5400000">
            <a:off x="6270760" y="298750"/>
            <a:ext cx="825452" cy="1673688"/>
          </a:xfrm>
          <a:custGeom>
            <a:rect b="b" l="l" r="r" t="t"/>
            <a:pathLst>
              <a:path extrusionOk="0" fill="none" h="34232" w="16883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cap="flat" cmpd="sng" w="85025">
            <a:solidFill>
              <a:srgbClr val="FFFFFF"/>
            </a:solidFill>
            <a:prstDash val="solid"/>
            <a:miter lim="2464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47"/>
          <p:cNvSpPr txBox="1"/>
          <p:nvPr>
            <p:ph type="title"/>
          </p:nvPr>
        </p:nvSpPr>
        <p:spPr>
          <a:xfrm>
            <a:off x="886138" y="174250"/>
            <a:ext cx="7713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898" name="Google Shape;18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615" y="820675"/>
            <a:ext cx="5186374" cy="38949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Project Proposa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