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68">
          <p15:clr>
            <a:srgbClr val="A4A3A4"/>
          </p15:clr>
        </p15:guide>
        <p15:guide id="2" pos="408">
          <p15:clr>
            <a:srgbClr val="A4A3A4"/>
          </p15:clr>
        </p15:guide>
        <p15:guide id="3" orient="horz" pos="3912">
          <p15:clr>
            <a:srgbClr val="A4A3A4"/>
          </p15:clr>
        </p15:guide>
        <p15:guide id="4" pos="7272">
          <p15:clr>
            <a:srgbClr val="A4A3A4"/>
          </p15:clr>
        </p15:guide>
        <p15:guide id="5" orient="horz" pos="1656">
          <p15:clr>
            <a:srgbClr val="A4A3A4"/>
          </p15:clr>
        </p15:guide>
      </p15:sldGuideLst>
    </p:ext>
    <p:ext uri="GoogleSlidesCustomDataVersion2">
      <go:slidesCustomData xmlns:go="http://customooxmlschemas.google.com/" r:id="rId16" roundtripDataSignature="AMtx7mj0rvogH8pzsExl9Q+0PRumxGI2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968" orient="horz"/>
        <p:guide pos="408"/>
        <p:guide pos="3912" orient="horz"/>
        <p:guide pos="7272"/>
        <p:guide pos="1656"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29" name="Shape 29"/>
        <p:cNvGrpSpPr/>
        <p:nvPr/>
      </p:nvGrpSpPr>
      <p:grpSpPr>
        <a:xfrm>
          <a:off x="0" y="0"/>
          <a:ext cx="0" cy="0"/>
          <a:chOff x="0" y="0"/>
          <a:chExt cx="0" cy="0"/>
        </a:xfrm>
      </p:grpSpPr>
      <p:sp>
        <p:nvSpPr>
          <p:cNvPr id="30" name="Google Shape;30;p12"/>
          <p:cNvSpPr txBox="1"/>
          <p:nvPr>
            <p:ph idx="1" type="body"/>
          </p:nvPr>
        </p:nvSpPr>
        <p:spPr>
          <a:xfrm>
            <a:off x="6312871" y="4141999"/>
            <a:ext cx="4220845" cy="861497"/>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228600" lvl="1" marL="914400" algn="l">
              <a:spcBef>
                <a:spcPts val="1000"/>
              </a:spcBef>
              <a:spcAft>
                <a:spcPts val="0"/>
              </a:spcAft>
              <a:buSzPts val="1600"/>
              <a:buNone/>
              <a:defRPr sz="2000"/>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1" name="Google Shape;31;p12"/>
          <p:cNvSpPr/>
          <p:nvPr/>
        </p:nvSpPr>
        <p:spPr>
          <a:xfrm>
            <a:off x="740309" y="1382809"/>
            <a:ext cx="1229566" cy="1059971"/>
          </a:xfrm>
          <a:prstGeom prst="hexagon">
            <a:avLst>
              <a:gd fmla="val 25000" name="adj"/>
              <a:gd fmla="val 115470" name="vf"/>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32" name="Google Shape;32;p12"/>
          <p:cNvSpPr/>
          <p:nvPr/>
        </p:nvSpPr>
        <p:spPr>
          <a:xfrm>
            <a:off x="3755031" y="1194620"/>
            <a:ext cx="1666162" cy="1436347"/>
          </a:xfrm>
          <a:prstGeom prst="hexagon">
            <a:avLst>
              <a:gd fmla="val 25000" name="adj"/>
              <a:gd fmla="val 115470" name="vf"/>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33" name="Google Shape;33;p12"/>
          <p:cNvSpPr/>
          <p:nvPr/>
        </p:nvSpPr>
        <p:spPr>
          <a:xfrm>
            <a:off x="3804994" y="5233183"/>
            <a:ext cx="718261" cy="619191"/>
          </a:xfrm>
          <a:prstGeom prst="hexagon">
            <a:avLst>
              <a:gd fmla="val 25000" name="adj"/>
              <a:gd fmla="val 115470" name="vf"/>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34" name="Google Shape;34;p12"/>
          <p:cNvSpPr/>
          <p:nvPr/>
        </p:nvSpPr>
        <p:spPr>
          <a:xfrm>
            <a:off x="1837838" y="1101306"/>
            <a:ext cx="651613" cy="561736"/>
          </a:xfrm>
          <a:prstGeom prst="hexagon">
            <a:avLst>
              <a:gd fmla="val 25000" name="adj"/>
              <a:gd fmla="val 115470" name="vf"/>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35" name="Google Shape;35;p12"/>
          <p:cNvSpPr/>
          <p:nvPr>
            <p:ph idx="2" type="pic"/>
          </p:nvPr>
        </p:nvSpPr>
        <p:spPr>
          <a:xfrm>
            <a:off x="1571515" y="1914044"/>
            <a:ext cx="3993624" cy="3617848"/>
          </a:xfrm>
          <a:prstGeom prst="rect">
            <a:avLst/>
          </a:prstGeom>
          <a:noFill/>
          <a:ln>
            <a:noFill/>
          </a:ln>
        </p:spPr>
      </p:sp>
      <p:sp>
        <p:nvSpPr>
          <p:cNvPr id="36" name="Google Shape;36;p12"/>
          <p:cNvSpPr txBox="1"/>
          <p:nvPr>
            <p:ph type="title"/>
          </p:nvPr>
        </p:nvSpPr>
        <p:spPr>
          <a:xfrm>
            <a:off x="6312871" y="2050552"/>
            <a:ext cx="4998720" cy="1748983"/>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Trebuchet MS"/>
              <a:buNone/>
              <a:defRPr sz="2800">
                <a:solidFill>
                  <a:schemeClr val="dk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orient="horz" pos="127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6" name="Shape 116"/>
        <p:cNvGrpSpPr/>
        <p:nvPr/>
      </p:nvGrpSpPr>
      <p:grpSpPr>
        <a:xfrm>
          <a:off x="0" y="0"/>
          <a:ext cx="0" cy="0"/>
          <a:chOff x="0" y="0"/>
          <a:chExt cx="0" cy="0"/>
        </a:xfrm>
      </p:grpSpPr>
      <p:sp>
        <p:nvSpPr>
          <p:cNvPr id="117" name="Google Shape;117;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1" name="Shape 121"/>
        <p:cNvGrpSpPr/>
        <p:nvPr/>
      </p:nvGrpSpPr>
      <p:grpSpPr>
        <a:xfrm>
          <a:off x="0" y="0"/>
          <a:ext cx="0" cy="0"/>
          <a:chOff x="0" y="0"/>
          <a:chExt cx="0" cy="0"/>
        </a:xfrm>
      </p:grpSpPr>
      <p:sp>
        <p:nvSpPr>
          <p:cNvPr id="122" name="Google Shape;122;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5" name="Shape 125"/>
        <p:cNvGrpSpPr/>
        <p:nvPr/>
      </p:nvGrpSpPr>
      <p:grpSpPr>
        <a:xfrm>
          <a:off x="0" y="0"/>
          <a:ext cx="0" cy="0"/>
          <a:chOff x="0" y="0"/>
          <a:chExt cx="0" cy="0"/>
        </a:xfrm>
      </p:grpSpPr>
      <p:sp>
        <p:nvSpPr>
          <p:cNvPr id="126" name="Google Shape;126;p23"/>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3"/>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8" name="Google Shape;128;p23"/>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129" name="Google Shape;129;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2" name="Shape 132"/>
        <p:cNvGrpSpPr/>
        <p:nvPr/>
      </p:nvGrpSpPr>
      <p:grpSpPr>
        <a:xfrm>
          <a:off x="0" y="0"/>
          <a:ext cx="0" cy="0"/>
          <a:chOff x="0" y="0"/>
          <a:chExt cx="0" cy="0"/>
        </a:xfrm>
      </p:grpSpPr>
      <p:sp>
        <p:nvSpPr>
          <p:cNvPr id="133" name="Google Shape;133;p24"/>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4"/>
          <p:cNvSpPr/>
          <p:nvPr>
            <p:ph idx="2" type="pic"/>
          </p:nvPr>
        </p:nvSpPr>
        <p:spPr>
          <a:xfrm>
            <a:off x="677334" y="609600"/>
            <a:ext cx="8596668" cy="3845718"/>
          </a:xfrm>
          <a:prstGeom prst="rect">
            <a:avLst/>
          </a:prstGeom>
          <a:noFill/>
          <a:ln>
            <a:noFill/>
          </a:ln>
        </p:spPr>
      </p:sp>
      <p:sp>
        <p:nvSpPr>
          <p:cNvPr id="135" name="Google Shape;135;p24"/>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36" name="Google Shape;136;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8" name="Google Shape;138;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39" name="Shape 139"/>
        <p:cNvGrpSpPr/>
        <p:nvPr/>
      </p:nvGrpSpPr>
      <p:grpSpPr>
        <a:xfrm>
          <a:off x="0" y="0"/>
          <a:ext cx="0" cy="0"/>
          <a:chOff x="0" y="0"/>
          <a:chExt cx="0" cy="0"/>
        </a:xfrm>
      </p:grpSpPr>
      <p:sp>
        <p:nvSpPr>
          <p:cNvPr id="140" name="Google Shape;140;p25"/>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5"/>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42" name="Google Shape;142;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45" name="Shape 145"/>
        <p:cNvGrpSpPr/>
        <p:nvPr/>
      </p:nvGrpSpPr>
      <p:grpSpPr>
        <a:xfrm>
          <a:off x="0" y="0"/>
          <a:ext cx="0" cy="0"/>
          <a:chOff x="0" y="0"/>
          <a:chExt cx="0" cy="0"/>
        </a:xfrm>
      </p:grpSpPr>
      <p:sp>
        <p:nvSpPr>
          <p:cNvPr id="146" name="Google Shape;146;p26"/>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26"/>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8" name="Google Shape;148;p26"/>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49" name="Google Shape;149;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2" name="Google Shape;152;p26"/>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
        <p:nvSpPr>
          <p:cNvPr id="153" name="Google Shape;153;p26"/>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54" name="Shape 154"/>
        <p:cNvGrpSpPr/>
        <p:nvPr/>
      </p:nvGrpSpPr>
      <p:grpSpPr>
        <a:xfrm>
          <a:off x="0" y="0"/>
          <a:ext cx="0" cy="0"/>
          <a:chOff x="0" y="0"/>
          <a:chExt cx="0" cy="0"/>
        </a:xfrm>
      </p:grpSpPr>
      <p:sp>
        <p:nvSpPr>
          <p:cNvPr id="155" name="Google Shape;155;p27"/>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27"/>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57" name="Google Shape;157;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60" name="Shape 160"/>
        <p:cNvGrpSpPr/>
        <p:nvPr/>
      </p:nvGrpSpPr>
      <p:grpSpPr>
        <a:xfrm>
          <a:off x="0" y="0"/>
          <a:ext cx="0" cy="0"/>
          <a:chOff x="0" y="0"/>
          <a:chExt cx="0" cy="0"/>
        </a:xfrm>
      </p:grpSpPr>
      <p:sp>
        <p:nvSpPr>
          <p:cNvPr id="161" name="Google Shape;161;p28"/>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28"/>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63" name="Google Shape;163;p28"/>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64" name="Google Shape;164;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7" name="Google Shape;167;p28"/>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
        <p:nvSpPr>
          <p:cNvPr id="168" name="Google Shape;168;p28"/>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69" name="Shape 169"/>
        <p:cNvGrpSpPr/>
        <p:nvPr/>
      </p:nvGrpSpPr>
      <p:grpSpPr>
        <a:xfrm>
          <a:off x="0" y="0"/>
          <a:ext cx="0" cy="0"/>
          <a:chOff x="0" y="0"/>
          <a:chExt cx="0" cy="0"/>
        </a:xfrm>
      </p:grpSpPr>
      <p:sp>
        <p:nvSpPr>
          <p:cNvPr id="170" name="Google Shape;170;p29"/>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29"/>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72" name="Google Shape;172;p29"/>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73" name="Google Shape;173;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6" name="Shape 176"/>
        <p:cNvGrpSpPr/>
        <p:nvPr/>
      </p:nvGrpSpPr>
      <p:grpSpPr>
        <a:xfrm>
          <a:off x="0" y="0"/>
          <a:ext cx="0" cy="0"/>
          <a:chOff x="0" y="0"/>
          <a:chExt cx="0" cy="0"/>
        </a:xfrm>
      </p:grpSpPr>
      <p:sp>
        <p:nvSpPr>
          <p:cNvPr id="177" name="Google Shape;177;p3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30"/>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79" name="Google Shape;179;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37" name="Shape 37"/>
        <p:cNvGrpSpPr/>
        <p:nvPr/>
      </p:nvGrpSpPr>
      <p:grpSpPr>
        <a:xfrm>
          <a:off x="0" y="0"/>
          <a:ext cx="0" cy="0"/>
          <a:chOff x="0" y="0"/>
          <a:chExt cx="0" cy="0"/>
        </a:xfrm>
      </p:grpSpPr>
      <p:sp>
        <p:nvSpPr>
          <p:cNvPr id="38" name="Google Shape;38;p13"/>
          <p:cNvSpPr txBox="1"/>
          <p:nvPr>
            <p:ph idx="1" type="body"/>
          </p:nvPr>
        </p:nvSpPr>
        <p:spPr>
          <a:xfrm>
            <a:off x="660400" y="2044700"/>
            <a:ext cx="4275138" cy="3560763"/>
          </a:xfrm>
          <a:prstGeom prst="rect">
            <a:avLst/>
          </a:prstGeom>
          <a:noFill/>
          <a:ln>
            <a:noFill/>
          </a:ln>
        </p:spPr>
        <p:txBody>
          <a:bodyPr anchorCtr="0" anchor="t" bIns="45700" lIns="91425" spcFirstLastPara="1" rIns="91425" wrap="square" tIns="45700">
            <a:normAutofit/>
          </a:bodyPr>
          <a:lstStyle>
            <a:lvl1pPr indent="-330200" lvl="0" marL="457200" algn="l">
              <a:spcBef>
                <a:spcPts val="1000"/>
              </a:spcBef>
              <a:spcAft>
                <a:spcPts val="0"/>
              </a:spcAft>
              <a:buClr>
                <a:schemeClr val="accent4"/>
              </a:buClr>
              <a:buSzPts val="1600"/>
              <a:buFont typeface="Noto Sans Symbols"/>
              <a:buChar char="▪"/>
              <a:defRPr sz="2000"/>
            </a:lvl1pPr>
            <a:lvl2pPr indent="-320040" lvl="1" marL="914400" algn="l">
              <a:spcBef>
                <a:spcPts val="1000"/>
              </a:spcBef>
              <a:spcAft>
                <a:spcPts val="0"/>
              </a:spcAft>
              <a:buClr>
                <a:schemeClr val="accent4"/>
              </a:buClr>
              <a:buSzPts val="1440"/>
              <a:buFont typeface="Noto Sans Symbols"/>
              <a:buChar char="▪"/>
              <a:defRPr sz="1800"/>
            </a:lvl2pPr>
            <a:lvl3pPr indent="-309880" lvl="2" marL="1371600" algn="l">
              <a:spcBef>
                <a:spcPts val="1000"/>
              </a:spcBef>
              <a:spcAft>
                <a:spcPts val="0"/>
              </a:spcAft>
              <a:buClr>
                <a:schemeClr val="accent4"/>
              </a:buClr>
              <a:buSzPts val="1280"/>
              <a:buFont typeface="Noto Sans Symbols"/>
              <a:buChar char="▪"/>
              <a:defRPr sz="1600"/>
            </a:lvl3pPr>
            <a:lvl4pPr indent="-309880" lvl="3" marL="1828800" algn="l">
              <a:spcBef>
                <a:spcPts val="1000"/>
              </a:spcBef>
              <a:spcAft>
                <a:spcPts val="0"/>
              </a:spcAft>
              <a:buClr>
                <a:schemeClr val="accent4"/>
              </a:buClr>
              <a:buSzPts val="1280"/>
              <a:buFont typeface="Noto Sans Symbols"/>
              <a:buChar char="▪"/>
              <a:defRPr sz="1600"/>
            </a:lvl4pPr>
            <a:lvl5pPr indent="-309879" lvl="4" marL="2286000" algn="l">
              <a:spcBef>
                <a:spcPts val="1000"/>
              </a:spcBef>
              <a:spcAft>
                <a:spcPts val="0"/>
              </a:spcAft>
              <a:buClr>
                <a:schemeClr val="accent4"/>
              </a:buClr>
              <a:buSzPts val="1280"/>
              <a:buFont typeface="Noto Sans Symbols"/>
              <a:buChar char="▪"/>
              <a:defRPr sz="1600"/>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9" name="Google Shape;39;p13"/>
          <p:cNvSpPr/>
          <p:nvPr/>
        </p:nvSpPr>
        <p:spPr>
          <a:xfrm>
            <a:off x="9354457" y="5363987"/>
            <a:ext cx="457200" cy="4572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40" name="Google Shape;40;p13"/>
          <p:cNvSpPr/>
          <p:nvPr/>
        </p:nvSpPr>
        <p:spPr>
          <a:xfrm>
            <a:off x="6692791" y="1699889"/>
            <a:ext cx="319749" cy="31974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41" name="Google Shape;41;p13"/>
          <p:cNvSpPr/>
          <p:nvPr/>
        </p:nvSpPr>
        <p:spPr>
          <a:xfrm>
            <a:off x="9354457" y="5897738"/>
            <a:ext cx="179977" cy="179977"/>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42" name="Google Shape;42;p13"/>
          <p:cNvSpPr/>
          <p:nvPr>
            <p:ph idx="2" type="pic"/>
          </p:nvPr>
        </p:nvSpPr>
        <p:spPr>
          <a:xfrm>
            <a:off x="7090227" y="786181"/>
            <a:ext cx="4441372" cy="5393036"/>
          </a:xfrm>
          <a:prstGeom prst="rect">
            <a:avLst/>
          </a:prstGeom>
          <a:noFill/>
          <a:ln>
            <a:noFill/>
          </a:ln>
        </p:spPr>
      </p:sp>
      <p:sp>
        <p:nvSpPr>
          <p:cNvPr id="43" name="Google Shape;43;p13"/>
          <p:cNvSpPr txBox="1"/>
          <p:nvPr>
            <p:ph type="title"/>
          </p:nvPr>
        </p:nvSpPr>
        <p:spPr>
          <a:xfrm>
            <a:off x="660400" y="805213"/>
            <a:ext cx="4275138" cy="830997"/>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800"/>
              <a:buFont typeface="Trebuchet MS"/>
              <a:buNone/>
              <a:defRPr b="1" sz="48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2" name="Shape 182"/>
        <p:cNvGrpSpPr/>
        <p:nvPr/>
      </p:nvGrpSpPr>
      <p:grpSpPr>
        <a:xfrm>
          <a:off x="0" y="0"/>
          <a:ext cx="0" cy="0"/>
          <a:chOff x="0" y="0"/>
          <a:chExt cx="0" cy="0"/>
        </a:xfrm>
      </p:grpSpPr>
      <p:sp>
        <p:nvSpPr>
          <p:cNvPr id="183" name="Google Shape;183;p31"/>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31"/>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85" name="Google Shape;185;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showMasterSp="0">
  <p:cSld name="1_Custom Layout">
    <p:bg>
      <p:bgPr>
        <a:solidFill>
          <a:schemeClr val="dk1"/>
        </a:solidFill>
      </p:bgPr>
    </p:bg>
    <p:spTree>
      <p:nvGrpSpPr>
        <p:cNvPr id="188" name="Shape 188"/>
        <p:cNvGrpSpPr/>
        <p:nvPr/>
      </p:nvGrpSpPr>
      <p:grpSpPr>
        <a:xfrm>
          <a:off x="0" y="0"/>
          <a:ext cx="0" cy="0"/>
          <a:chOff x="0" y="0"/>
          <a:chExt cx="0" cy="0"/>
        </a:xfrm>
      </p:grpSpPr>
      <p:sp>
        <p:nvSpPr>
          <p:cNvPr id="189" name="Google Shape;189;p32"/>
          <p:cNvSpPr/>
          <p:nvPr>
            <p:ph idx="2" type="pic"/>
          </p:nvPr>
        </p:nvSpPr>
        <p:spPr>
          <a:xfrm>
            <a:off x="0" y="0"/>
            <a:ext cx="12192000" cy="6858000"/>
          </a:xfrm>
          <a:prstGeom prst="rect">
            <a:avLst/>
          </a:prstGeom>
          <a:noFill/>
          <a:ln>
            <a:noFill/>
          </a:ln>
        </p:spPr>
      </p:sp>
      <p:sp>
        <p:nvSpPr>
          <p:cNvPr descr="Tall office building looking up" id="190" name="Google Shape;190;p32"/>
          <p:cNvSpPr/>
          <p:nvPr/>
        </p:nvSpPr>
        <p:spPr>
          <a:xfrm>
            <a:off x="3718560" y="1181123"/>
            <a:ext cx="4754880" cy="4495754"/>
          </a:xfrm>
          <a:prstGeom prst="rect">
            <a:avLst/>
          </a:prstGeom>
          <a:solidFill>
            <a:schemeClr val="accent5">
              <a:alpha val="40000"/>
            </a:schemeClr>
          </a:solidFill>
          <a:ln cap="flat" cmpd="sng" w="603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91" name="Google Shape;191;p32"/>
          <p:cNvSpPr txBox="1"/>
          <p:nvPr>
            <p:ph idx="1" type="body"/>
          </p:nvPr>
        </p:nvSpPr>
        <p:spPr>
          <a:xfrm>
            <a:off x="4149139" y="4859469"/>
            <a:ext cx="3924934" cy="490538"/>
          </a:xfrm>
          <a:prstGeom prst="rect">
            <a:avLst/>
          </a:prstGeom>
          <a:noFill/>
          <a:ln>
            <a:noFill/>
          </a:ln>
        </p:spPr>
        <p:txBody>
          <a:bodyPr anchorCtr="0" anchor="t" bIns="45700" lIns="91425" spcFirstLastPara="1" rIns="91425" wrap="square" tIns="45700">
            <a:normAutofit/>
          </a:bodyPr>
          <a:lstStyle>
            <a:lvl1pPr indent="-228600" lvl="0" marL="457200" algn="r">
              <a:spcBef>
                <a:spcPts val="1000"/>
              </a:spcBef>
              <a:spcAft>
                <a:spcPts val="0"/>
              </a:spcAft>
              <a:buSzPts val="1920"/>
              <a:buNone/>
              <a:defRPr b="1" sz="2400">
                <a:solidFill>
                  <a:schemeClr val="accent4"/>
                </a:solidFill>
                <a:latin typeface="Calibri"/>
                <a:ea typeface="Calibri"/>
                <a:cs typeface="Calibri"/>
                <a:sym typeface="Calibri"/>
              </a:defRPr>
            </a:lvl1pPr>
            <a:lvl2pPr indent="-228600" lvl="1" marL="914400" algn="l">
              <a:spcBef>
                <a:spcPts val="1000"/>
              </a:spcBef>
              <a:spcAft>
                <a:spcPts val="0"/>
              </a:spcAft>
              <a:buSzPts val="1280"/>
              <a:buNone/>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92" name="Google Shape;192;p32"/>
          <p:cNvSpPr txBox="1"/>
          <p:nvPr>
            <p:ph type="title"/>
          </p:nvPr>
        </p:nvSpPr>
        <p:spPr>
          <a:xfrm>
            <a:off x="4149139" y="1529685"/>
            <a:ext cx="3924934" cy="1695637"/>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Clr>
                <a:schemeClr val="lt1"/>
              </a:buClr>
              <a:buSzPts val="4800"/>
              <a:buFont typeface="Trebuchet MS"/>
              <a:buNone/>
              <a:defRPr b="1" sz="48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44" name="Shape 44"/>
        <p:cNvGrpSpPr/>
        <p:nvPr/>
      </p:nvGrpSpPr>
      <p:grpSpPr>
        <a:xfrm>
          <a:off x="0" y="0"/>
          <a:ext cx="0" cy="0"/>
          <a:chOff x="0" y="0"/>
          <a:chExt cx="0" cy="0"/>
        </a:xfrm>
      </p:grpSpPr>
      <p:sp>
        <p:nvSpPr>
          <p:cNvPr id="45" name="Google Shape;45;p14"/>
          <p:cNvSpPr/>
          <p:nvPr/>
        </p:nvSpPr>
        <p:spPr>
          <a:xfrm>
            <a:off x="7362825" y="443263"/>
            <a:ext cx="361950" cy="361950"/>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5"/>
              </a:solidFill>
              <a:latin typeface="Trebuchet MS"/>
              <a:ea typeface="Trebuchet MS"/>
              <a:cs typeface="Trebuchet MS"/>
              <a:sym typeface="Trebuchet MS"/>
            </a:endParaRPr>
          </a:p>
        </p:txBody>
      </p:sp>
      <p:sp>
        <p:nvSpPr>
          <p:cNvPr id="46" name="Google Shape;46;p14"/>
          <p:cNvSpPr/>
          <p:nvPr/>
        </p:nvSpPr>
        <p:spPr>
          <a:xfrm>
            <a:off x="11007246" y="5605994"/>
            <a:ext cx="654227" cy="6542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5"/>
              </a:solidFill>
              <a:latin typeface="Trebuchet MS"/>
              <a:ea typeface="Trebuchet MS"/>
              <a:cs typeface="Trebuchet MS"/>
              <a:sym typeface="Trebuchet MS"/>
            </a:endParaRPr>
          </a:p>
        </p:txBody>
      </p:sp>
      <p:sp>
        <p:nvSpPr>
          <p:cNvPr id="47" name="Google Shape;47;p14"/>
          <p:cNvSpPr/>
          <p:nvPr/>
        </p:nvSpPr>
        <p:spPr>
          <a:xfrm>
            <a:off x="10683791" y="6132439"/>
            <a:ext cx="251152" cy="25115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5"/>
              </a:solidFill>
              <a:latin typeface="Trebuchet MS"/>
              <a:ea typeface="Trebuchet MS"/>
              <a:cs typeface="Trebuchet MS"/>
              <a:sym typeface="Trebuchet MS"/>
            </a:endParaRPr>
          </a:p>
        </p:txBody>
      </p:sp>
      <p:sp>
        <p:nvSpPr>
          <p:cNvPr id="48" name="Google Shape;48;p14"/>
          <p:cNvSpPr/>
          <p:nvPr>
            <p:ph idx="2" type="pic"/>
          </p:nvPr>
        </p:nvSpPr>
        <p:spPr>
          <a:xfrm>
            <a:off x="5733416" y="624239"/>
            <a:ext cx="5855754" cy="5631571"/>
          </a:xfrm>
          <a:prstGeom prst="rect">
            <a:avLst/>
          </a:prstGeom>
          <a:noFill/>
          <a:ln>
            <a:noFill/>
          </a:ln>
        </p:spPr>
      </p:sp>
      <p:sp>
        <p:nvSpPr>
          <p:cNvPr id="49" name="Google Shape;49;p14"/>
          <p:cNvSpPr txBox="1"/>
          <p:nvPr>
            <p:ph idx="1" type="body"/>
          </p:nvPr>
        </p:nvSpPr>
        <p:spPr>
          <a:xfrm>
            <a:off x="660400" y="2044700"/>
            <a:ext cx="4275138" cy="3560763"/>
          </a:xfrm>
          <a:prstGeom prst="rect">
            <a:avLst/>
          </a:prstGeom>
          <a:noFill/>
          <a:ln>
            <a:noFill/>
          </a:ln>
        </p:spPr>
        <p:txBody>
          <a:bodyPr anchorCtr="0" anchor="t" bIns="45700" lIns="91425" spcFirstLastPara="1" rIns="91425" wrap="square" tIns="45700">
            <a:normAutofit/>
          </a:bodyPr>
          <a:lstStyle>
            <a:lvl1pPr indent="-330200" lvl="0" marL="457200" algn="l">
              <a:lnSpc>
                <a:spcPct val="150000"/>
              </a:lnSpc>
              <a:spcBef>
                <a:spcPts val="1000"/>
              </a:spcBef>
              <a:spcAft>
                <a:spcPts val="0"/>
              </a:spcAft>
              <a:buClr>
                <a:schemeClr val="accent4"/>
              </a:buClr>
              <a:buSzPts val="1600"/>
              <a:buFont typeface="Noto Sans Symbols"/>
              <a:buChar char="▪"/>
              <a:defRPr sz="2000"/>
            </a:lvl1pPr>
            <a:lvl2pPr indent="-330200" lvl="1" marL="914400" algn="l">
              <a:spcBef>
                <a:spcPts val="1000"/>
              </a:spcBef>
              <a:spcAft>
                <a:spcPts val="0"/>
              </a:spcAft>
              <a:buClr>
                <a:schemeClr val="accent4"/>
              </a:buClr>
              <a:buSzPts val="1600"/>
              <a:buFont typeface="Noto Sans Symbols"/>
              <a:buChar char="▪"/>
              <a:defRPr sz="2000"/>
            </a:lvl2pPr>
            <a:lvl3pPr indent="-320039" lvl="2" marL="1371600" algn="l">
              <a:spcBef>
                <a:spcPts val="1000"/>
              </a:spcBef>
              <a:spcAft>
                <a:spcPts val="0"/>
              </a:spcAft>
              <a:buClr>
                <a:schemeClr val="accent4"/>
              </a:buClr>
              <a:buSzPts val="1440"/>
              <a:buFont typeface="Noto Sans Symbols"/>
              <a:buChar char="▪"/>
              <a:defRPr sz="1800"/>
            </a:lvl3pPr>
            <a:lvl4pPr indent="-320039" lvl="3" marL="1828800" algn="l">
              <a:spcBef>
                <a:spcPts val="1000"/>
              </a:spcBef>
              <a:spcAft>
                <a:spcPts val="0"/>
              </a:spcAft>
              <a:buClr>
                <a:schemeClr val="accent4"/>
              </a:buClr>
              <a:buSzPts val="1440"/>
              <a:buFont typeface="Noto Sans Symbols"/>
              <a:buChar char="▪"/>
              <a:defRPr sz="1800"/>
            </a:lvl4pPr>
            <a:lvl5pPr indent="-320039" lvl="4" marL="2286000" algn="l">
              <a:spcBef>
                <a:spcPts val="1000"/>
              </a:spcBef>
              <a:spcAft>
                <a:spcPts val="0"/>
              </a:spcAft>
              <a:buClr>
                <a:schemeClr val="accent4"/>
              </a:buClr>
              <a:buSzPts val="1440"/>
              <a:buFont typeface="Noto Sans Symbols"/>
              <a:buChar char="▪"/>
              <a:defRPr sz="1800"/>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0" name="Google Shape;50;p14"/>
          <p:cNvSpPr txBox="1"/>
          <p:nvPr>
            <p:ph type="title"/>
          </p:nvPr>
        </p:nvSpPr>
        <p:spPr>
          <a:xfrm>
            <a:off x="660400" y="805213"/>
            <a:ext cx="4275138" cy="830997"/>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800"/>
              <a:buFont typeface="Trebuchet MS"/>
              <a:buNone/>
              <a:defRPr b="1" sz="48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spTree>
      <p:nvGrpSpPr>
        <p:cNvPr id="51" name="Shape 51"/>
        <p:cNvGrpSpPr/>
        <p:nvPr/>
      </p:nvGrpSpPr>
      <p:grpSpPr>
        <a:xfrm>
          <a:off x="0" y="0"/>
          <a:ext cx="0" cy="0"/>
          <a:chOff x="0" y="0"/>
          <a:chExt cx="0" cy="0"/>
        </a:xfrm>
      </p:grpSpPr>
      <p:sp>
        <p:nvSpPr>
          <p:cNvPr id="52" name="Google Shape;52;p15"/>
          <p:cNvSpPr/>
          <p:nvPr>
            <p:ph idx="2" type="pic"/>
          </p:nvPr>
        </p:nvSpPr>
        <p:spPr>
          <a:xfrm>
            <a:off x="5353508" y="2555551"/>
            <a:ext cx="1484985" cy="1280160"/>
          </a:xfrm>
          <a:prstGeom prst="rect">
            <a:avLst/>
          </a:prstGeom>
          <a:noFill/>
          <a:ln>
            <a:noFill/>
          </a:ln>
        </p:spPr>
      </p:sp>
      <p:sp>
        <p:nvSpPr>
          <p:cNvPr id="53" name="Google Shape;53;p15"/>
          <p:cNvSpPr/>
          <p:nvPr>
            <p:ph idx="3" type="pic"/>
          </p:nvPr>
        </p:nvSpPr>
        <p:spPr>
          <a:xfrm>
            <a:off x="3115921" y="2555551"/>
            <a:ext cx="1484985" cy="1280160"/>
          </a:xfrm>
          <a:prstGeom prst="rect">
            <a:avLst/>
          </a:prstGeom>
          <a:noFill/>
          <a:ln>
            <a:noFill/>
          </a:ln>
        </p:spPr>
      </p:sp>
      <p:sp>
        <p:nvSpPr>
          <p:cNvPr id="54" name="Google Shape;54;p15"/>
          <p:cNvSpPr/>
          <p:nvPr>
            <p:ph idx="4" type="pic"/>
          </p:nvPr>
        </p:nvSpPr>
        <p:spPr>
          <a:xfrm>
            <a:off x="7602465" y="2555551"/>
            <a:ext cx="1484985" cy="1280160"/>
          </a:xfrm>
          <a:prstGeom prst="rect">
            <a:avLst/>
          </a:prstGeom>
          <a:noFill/>
          <a:ln>
            <a:noFill/>
          </a:ln>
        </p:spPr>
      </p:sp>
      <p:sp>
        <p:nvSpPr>
          <p:cNvPr id="55" name="Google Shape;55;p15"/>
          <p:cNvSpPr/>
          <p:nvPr>
            <p:ph idx="5" type="pic"/>
          </p:nvPr>
        </p:nvSpPr>
        <p:spPr>
          <a:xfrm>
            <a:off x="9840051" y="2555551"/>
            <a:ext cx="1484985" cy="1280160"/>
          </a:xfrm>
          <a:prstGeom prst="rect">
            <a:avLst/>
          </a:prstGeom>
          <a:noFill/>
          <a:ln>
            <a:noFill/>
          </a:ln>
        </p:spPr>
      </p:sp>
      <p:sp>
        <p:nvSpPr>
          <p:cNvPr id="56" name="Google Shape;56;p15"/>
          <p:cNvSpPr txBox="1"/>
          <p:nvPr>
            <p:ph type="title"/>
          </p:nvPr>
        </p:nvSpPr>
        <p:spPr>
          <a:xfrm>
            <a:off x="432000" y="647700"/>
            <a:ext cx="11340000" cy="7001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5"/>
          <p:cNvSpPr/>
          <p:nvPr/>
        </p:nvSpPr>
        <p:spPr>
          <a:xfrm>
            <a:off x="546669" y="3467555"/>
            <a:ext cx="458268" cy="395059"/>
          </a:xfrm>
          <a:prstGeom prst="hexagon">
            <a:avLst>
              <a:gd fmla="val 25000" name="adj"/>
              <a:gd fmla="val 115470" name="vf"/>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8" name="Google Shape;58;p15"/>
          <p:cNvSpPr/>
          <p:nvPr/>
        </p:nvSpPr>
        <p:spPr>
          <a:xfrm>
            <a:off x="11113337" y="2394722"/>
            <a:ext cx="358391" cy="308958"/>
          </a:xfrm>
          <a:prstGeom prst="hexagon">
            <a:avLst>
              <a:gd fmla="val 25000" name="adj"/>
              <a:gd fmla="val 115470" name="vf"/>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9" name="Google Shape;59;p15"/>
          <p:cNvSpPr/>
          <p:nvPr/>
        </p:nvSpPr>
        <p:spPr>
          <a:xfrm>
            <a:off x="10882649" y="2202202"/>
            <a:ext cx="230688" cy="198869"/>
          </a:xfrm>
          <a:prstGeom prst="hexagon">
            <a:avLst>
              <a:gd fmla="val 25000" name="adj"/>
              <a:gd fmla="val 115470" name="vf"/>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0" name="Google Shape;60;p15"/>
          <p:cNvSpPr txBox="1"/>
          <p:nvPr>
            <p:ph idx="1" type="body"/>
          </p:nvPr>
        </p:nvSpPr>
        <p:spPr>
          <a:xfrm>
            <a:off x="546668"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1" name="Google Shape;61;p15"/>
          <p:cNvSpPr txBox="1"/>
          <p:nvPr>
            <p:ph idx="6" type="body"/>
          </p:nvPr>
        </p:nvSpPr>
        <p:spPr>
          <a:xfrm>
            <a:off x="556692"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15"/>
          <p:cNvSpPr txBox="1"/>
          <p:nvPr>
            <p:ph idx="7" type="body"/>
          </p:nvPr>
        </p:nvSpPr>
        <p:spPr>
          <a:xfrm>
            <a:off x="2789482"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3" name="Google Shape;63;p15"/>
          <p:cNvSpPr txBox="1"/>
          <p:nvPr>
            <p:ph idx="8" type="body"/>
          </p:nvPr>
        </p:nvSpPr>
        <p:spPr>
          <a:xfrm>
            <a:off x="2789483"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15"/>
          <p:cNvSpPr txBox="1"/>
          <p:nvPr>
            <p:ph idx="9" type="body"/>
          </p:nvPr>
        </p:nvSpPr>
        <p:spPr>
          <a:xfrm>
            <a:off x="5032296"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5" name="Google Shape;65;p15"/>
          <p:cNvSpPr txBox="1"/>
          <p:nvPr>
            <p:ph idx="13" type="body"/>
          </p:nvPr>
        </p:nvSpPr>
        <p:spPr>
          <a:xfrm>
            <a:off x="5029201"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15"/>
          <p:cNvSpPr txBox="1"/>
          <p:nvPr>
            <p:ph idx="14" type="body"/>
          </p:nvPr>
        </p:nvSpPr>
        <p:spPr>
          <a:xfrm>
            <a:off x="7275110"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7" name="Google Shape;67;p15"/>
          <p:cNvSpPr txBox="1"/>
          <p:nvPr>
            <p:ph idx="15" type="body"/>
          </p:nvPr>
        </p:nvSpPr>
        <p:spPr>
          <a:xfrm>
            <a:off x="7275111"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15"/>
          <p:cNvSpPr txBox="1"/>
          <p:nvPr>
            <p:ph idx="16" type="body"/>
          </p:nvPr>
        </p:nvSpPr>
        <p:spPr>
          <a:xfrm>
            <a:off x="9517923"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9" name="Google Shape;69;p15"/>
          <p:cNvSpPr txBox="1"/>
          <p:nvPr>
            <p:ph idx="17" type="body"/>
          </p:nvPr>
        </p:nvSpPr>
        <p:spPr>
          <a:xfrm>
            <a:off x="9517923"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0" name="Google Shape;70;p15"/>
          <p:cNvSpPr/>
          <p:nvPr>
            <p:ph idx="18" type="pic"/>
          </p:nvPr>
        </p:nvSpPr>
        <p:spPr>
          <a:xfrm>
            <a:off x="878337" y="2555551"/>
            <a:ext cx="1484985" cy="1280160"/>
          </a:xfrm>
          <a:prstGeom prst="rect">
            <a:avLst/>
          </a:prstGeom>
          <a:noFill/>
          <a:ln>
            <a:noFill/>
          </a:ln>
        </p:spPr>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71" name="Shape 71"/>
        <p:cNvGrpSpPr/>
        <p:nvPr/>
      </p:nvGrpSpPr>
      <p:grpSpPr>
        <a:xfrm>
          <a:off x="0" y="0"/>
          <a:ext cx="0" cy="0"/>
          <a:chOff x="0" y="0"/>
          <a:chExt cx="0" cy="0"/>
        </a:xfrm>
      </p:grpSpPr>
      <p:grpSp>
        <p:nvGrpSpPr>
          <p:cNvPr id="72" name="Google Shape;72;p16"/>
          <p:cNvGrpSpPr/>
          <p:nvPr/>
        </p:nvGrpSpPr>
        <p:grpSpPr>
          <a:xfrm>
            <a:off x="0" y="-8467"/>
            <a:ext cx="12192000" cy="6866467"/>
            <a:chOff x="0" y="-8467"/>
            <a:chExt cx="12192000" cy="6866467"/>
          </a:xfrm>
        </p:grpSpPr>
        <p:sp>
          <p:nvSpPr>
            <p:cNvPr id="73" name="Google Shape;73;p16"/>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74" name="Google Shape;74;p16"/>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75" name="Google Shape;75;p16"/>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76" name="Google Shape;76;p1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77" name="Google Shape;77;p1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78" name="Google Shape;78;p16"/>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80" name="Google Shape;80;p1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81" name="Google Shape;81;p1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82" name="Google Shape;82;p16"/>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16"/>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6"/>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85" name="Google Shape;85;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8" name="Shape 88"/>
        <p:cNvGrpSpPr/>
        <p:nvPr/>
      </p:nvGrpSpPr>
      <p:grpSpPr>
        <a:xfrm>
          <a:off x="0" y="0"/>
          <a:ext cx="0" cy="0"/>
          <a:chOff x="0" y="0"/>
          <a:chExt cx="0" cy="0"/>
        </a:xfrm>
      </p:grpSpPr>
      <p:sp>
        <p:nvSpPr>
          <p:cNvPr id="89" name="Google Shape;89;p1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1" name="Google Shape;91;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4" name="Shape 94"/>
        <p:cNvGrpSpPr/>
        <p:nvPr/>
      </p:nvGrpSpPr>
      <p:grpSpPr>
        <a:xfrm>
          <a:off x="0" y="0"/>
          <a:ext cx="0" cy="0"/>
          <a:chOff x="0" y="0"/>
          <a:chExt cx="0" cy="0"/>
        </a:xfrm>
      </p:grpSpPr>
      <p:sp>
        <p:nvSpPr>
          <p:cNvPr id="95" name="Google Shape;95;p18"/>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8"/>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7" name="Google Shape;97;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0" name="Shape 100"/>
        <p:cNvGrpSpPr/>
        <p:nvPr/>
      </p:nvGrpSpPr>
      <p:grpSpPr>
        <a:xfrm>
          <a:off x="0" y="0"/>
          <a:ext cx="0" cy="0"/>
          <a:chOff x="0" y="0"/>
          <a:chExt cx="0" cy="0"/>
        </a:xfrm>
      </p:grpSpPr>
      <p:sp>
        <p:nvSpPr>
          <p:cNvPr id="101" name="Google Shape;101;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9"/>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3" name="Google Shape;103;p19"/>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4" name="Google Shape;104;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7" name="Shape 107"/>
        <p:cNvGrpSpPr/>
        <p:nvPr/>
      </p:nvGrpSpPr>
      <p:grpSpPr>
        <a:xfrm>
          <a:off x="0" y="0"/>
          <a:ext cx="0" cy="0"/>
          <a:chOff x="0" y="0"/>
          <a:chExt cx="0" cy="0"/>
        </a:xfrm>
      </p:grpSpPr>
      <p:sp>
        <p:nvSpPr>
          <p:cNvPr id="108" name="Google Shape;108;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0"/>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0" name="Google Shape;110;p20"/>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1" name="Google Shape;111;p20"/>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2" name="Google Shape;112;p20"/>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3" name="Google Shape;113;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1"/>
          <p:cNvGrpSpPr/>
          <p:nvPr/>
        </p:nvGrpSpPr>
        <p:grpSpPr>
          <a:xfrm>
            <a:off x="0" y="-8467"/>
            <a:ext cx="12192000" cy="6866467"/>
            <a:chOff x="0" y="-8467"/>
            <a:chExt cx="12192000" cy="6866467"/>
          </a:xfrm>
        </p:grpSpPr>
        <p:cxnSp>
          <p:nvCxnSpPr>
            <p:cNvPr id="11" name="Google Shape;11;p11"/>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12" name="Google Shape;12;p11"/>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13" name="Google Shape;13;p1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1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1"/>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7" name="Google Shape;17;p1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1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11"/>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1"/>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1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11"/>
          <p:cNvSpPr txBox="1"/>
          <p:nvPr/>
        </p:nvSpPr>
        <p:spPr>
          <a:xfrm>
            <a:off x="660396" y="6378906"/>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chemeClr val="accent2"/>
                </a:solidFill>
                <a:latin typeface="Trebuchet MS"/>
                <a:ea typeface="Trebuchet MS"/>
                <a:cs typeface="Trebuchet MS"/>
                <a:sym typeface="Trebuchet MS"/>
              </a:rPr>
              <a:t>11/23/2023</a:t>
            </a:r>
            <a:endParaRPr b="0" i="0" sz="1100" u="none" cap="none" strike="noStrike">
              <a:solidFill>
                <a:schemeClr val="accent2"/>
              </a:solidFill>
              <a:latin typeface="Trebuchet MS"/>
              <a:ea typeface="Trebuchet MS"/>
              <a:cs typeface="Trebuchet MS"/>
              <a:sym typeface="Trebuchet MS"/>
            </a:endParaRPr>
          </a:p>
        </p:txBody>
      </p:sp>
      <p:sp>
        <p:nvSpPr>
          <p:cNvPr id="27" name="Google Shape;27;p11"/>
          <p:cNvSpPr txBox="1"/>
          <p:nvPr/>
        </p:nvSpPr>
        <p:spPr>
          <a:xfrm>
            <a:off x="1445526" y="6378906"/>
            <a:ext cx="41148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chemeClr val="accent2"/>
                </a:solidFill>
                <a:latin typeface="Trebuchet MS"/>
                <a:ea typeface="Trebuchet MS"/>
                <a:cs typeface="Trebuchet MS"/>
                <a:sym typeface="Trebuchet MS"/>
              </a:rPr>
              <a:t>Annual Review</a:t>
            </a:r>
            <a:endParaRPr/>
          </a:p>
        </p:txBody>
      </p:sp>
      <p:sp>
        <p:nvSpPr>
          <p:cNvPr id="28" name="Google Shape;28;p11"/>
          <p:cNvSpPr txBox="1"/>
          <p:nvPr/>
        </p:nvSpPr>
        <p:spPr>
          <a:xfrm>
            <a:off x="8805338" y="6378906"/>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100" u="none" cap="none" strike="noStrike">
                <a:solidFill>
                  <a:schemeClr val="accent4"/>
                </a:solidFill>
                <a:latin typeface="Trebuchet MS"/>
                <a:ea typeface="Trebuchet MS"/>
                <a:cs typeface="Trebuchet MS"/>
                <a:sym typeface="Trebuchet MS"/>
              </a:rPr>
              <a:t>‹#›</a:t>
            </a:fld>
            <a:endParaRPr b="0" i="0" sz="1100" u="none" cap="none" strike="noStrike">
              <a:solidFill>
                <a:schemeClr val="accent4"/>
              </a:solidFill>
              <a:latin typeface="Trebuchet MS"/>
              <a:ea typeface="Trebuchet MS"/>
              <a:cs typeface="Trebuchet MS"/>
              <a:sym typeface="Trebuchet MS"/>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drive.google.com/drive/folders/1E2HmTnSMB-_X21RY1VX5WSBsIhk3BrVd?usp=drive" TargetMode="External"/><Relationship Id="rId4" Type="http://schemas.openxmlformats.org/officeDocument/2006/relationships/hyperlink" Target="https://drive.google.com/drive/folders/1E2HmTnSMB-_X21RY1VX5WSBsIhk3BrVd?usp=drive" TargetMode="External"/><Relationship Id="rId5"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
          <p:cNvSpPr txBox="1"/>
          <p:nvPr>
            <p:ph idx="1" type="body"/>
          </p:nvPr>
        </p:nvSpPr>
        <p:spPr>
          <a:xfrm>
            <a:off x="6503751" y="3655548"/>
            <a:ext cx="3400200" cy="861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b="0" lang="en-US">
                <a:solidFill>
                  <a:schemeClr val="dk1"/>
                </a:solidFill>
              </a:rPr>
              <a:t>          Harsh Kumar Sulya</a:t>
            </a:r>
            <a:endParaRPr b="0">
              <a:solidFill>
                <a:schemeClr val="dk1"/>
              </a:solidFill>
            </a:endParaRPr>
          </a:p>
        </p:txBody>
      </p:sp>
      <p:sp>
        <p:nvSpPr>
          <p:cNvPr id="198" name="Google Shape;198;p1"/>
          <p:cNvSpPr txBox="1"/>
          <p:nvPr>
            <p:ph type="title"/>
          </p:nvPr>
        </p:nvSpPr>
        <p:spPr>
          <a:xfrm>
            <a:off x="5704496" y="2050555"/>
            <a:ext cx="4998600" cy="743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Trebuchet MS"/>
              <a:buNone/>
            </a:pPr>
            <a:r>
              <a:rPr lang="en-US"/>
              <a:t>Diabetes Prediction</a:t>
            </a:r>
            <a:endParaRPr sz="3200"/>
          </a:p>
        </p:txBody>
      </p:sp>
      <p:sp>
        <p:nvSpPr>
          <p:cNvPr id="199" name="Google Shape;199;p1"/>
          <p:cNvSpPr txBox="1"/>
          <p:nvPr/>
        </p:nvSpPr>
        <p:spPr>
          <a:xfrm>
            <a:off x="6400800" y="2794001"/>
            <a:ext cx="3312160" cy="861497"/>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accent1"/>
              </a:buClr>
              <a:buSzPts val="1920"/>
              <a:buFont typeface="Noto Sans Symbols"/>
              <a:buNone/>
            </a:pPr>
            <a:r>
              <a:t/>
            </a:r>
            <a:endParaRPr b="1" i="0" sz="2400" u="none" cap="none" strike="noStrike">
              <a:solidFill>
                <a:schemeClr val="accent4"/>
              </a:solidFill>
              <a:latin typeface="Trebuchet MS"/>
              <a:ea typeface="Trebuchet MS"/>
              <a:cs typeface="Trebuchet MS"/>
              <a:sym typeface="Trebuchet MS"/>
            </a:endParaRPr>
          </a:p>
        </p:txBody>
      </p:sp>
      <p:pic>
        <p:nvPicPr>
          <p:cNvPr id="200" name="Google Shape;200;p1"/>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pic>
        <p:nvPicPr>
          <p:cNvPr id="201" name="Google Shape;201;p1"/>
          <p:cNvPicPr preferRelativeResize="0"/>
          <p:nvPr/>
        </p:nvPicPr>
        <p:blipFill>
          <a:blip r:embed="rId4">
            <a:alphaModFix/>
          </a:blip>
          <a:stretch>
            <a:fillRect/>
          </a:stretch>
        </p:blipFill>
        <p:spPr>
          <a:xfrm>
            <a:off x="414775" y="2504300"/>
            <a:ext cx="3585700" cy="2689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822"/>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99"/>
                                        </p:tgtEl>
                                        <p:attrNameLst>
                                          <p:attrName>style.visibility</p:attrName>
                                        </p:attrNameLst>
                                      </p:cBhvr>
                                      <p:to>
                                        <p:strVal val="visible"/>
                                      </p:to>
                                    </p:set>
                                    <p:anim calcmode="lin" valueType="num">
                                      <p:cBhvr additive="base">
                                        <p:cTn dur="500"/>
                                        <p:tgtEl>
                                          <p:spTgt spid="199"/>
                                        </p:tgtEl>
                                        <p:attrNameLst>
                                          <p:attrName>ppt_w</p:attrName>
                                        </p:attrNameLst>
                                      </p:cBhvr>
                                      <p:tavLst>
                                        <p:tav fmla="" tm="0">
                                          <p:val>
                                            <p:strVal val="0"/>
                                          </p:val>
                                        </p:tav>
                                        <p:tav fmla="" tm="100000">
                                          <p:val>
                                            <p:strVal val="#ppt_w"/>
                                          </p:val>
                                        </p:tav>
                                      </p:tavLst>
                                    </p:anim>
                                    <p:anim calcmode="lin" valueType="num">
                                      <p:cBhvr additive="base">
                                        <p:cTn dur="500"/>
                                        <p:tgtEl>
                                          <p:spTgt spid="199"/>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animEffect filter="fade" transition="in">
                                      <p:cBhvr>
                                        <p:cTn dur="500"/>
                                        <p:tgtEl>
                                          <p:spTgt spid="19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0"/>
          <p:cNvSpPr txBox="1"/>
          <p:nvPr>
            <p:ph type="title"/>
          </p:nvPr>
        </p:nvSpPr>
        <p:spPr>
          <a:xfrm>
            <a:off x="248875" y="2628900"/>
            <a:ext cx="9475800" cy="7002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rebuchet MS"/>
              <a:buNone/>
            </a:pPr>
            <a:r>
              <a:rPr b="1" lang="en-US" sz="4800">
                <a:solidFill>
                  <a:schemeClr val="dk1"/>
                </a:solidFill>
              </a:rPr>
              <a:t>Thank you</a:t>
            </a:r>
            <a:endParaRPr/>
          </a:p>
        </p:txBody>
      </p:sp>
      <p:sp>
        <p:nvSpPr>
          <p:cNvPr id="268" name="Google Shape;268;p10"/>
          <p:cNvSpPr txBox="1"/>
          <p:nvPr>
            <p:ph idx="8" type="body"/>
          </p:nvPr>
        </p:nvSpPr>
        <p:spPr>
          <a:xfrm>
            <a:off x="3727865" y="4641925"/>
            <a:ext cx="2139695" cy="110863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280"/>
              <a:buNone/>
            </a:pPr>
            <a:r>
              <a:rPr lang="en-US"/>
              <a:t>.</a:t>
            </a:r>
            <a:endParaRPr/>
          </a:p>
        </p:txBody>
      </p:sp>
      <p:sp>
        <p:nvSpPr>
          <p:cNvPr id="269" name="Google Shape;269;p10"/>
          <p:cNvSpPr txBox="1"/>
          <p:nvPr/>
        </p:nvSpPr>
        <p:spPr>
          <a:xfrm>
            <a:off x="878337" y="4134780"/>
            <a:ext cx="2596574" cy="453919"/>
          </a:xfrm>
          <a:prstGeom prst="rect">
            <a:avLst/>
          </a:prstGeom>
          <a:noFill/>
          <a:ln>
            <a:noFill/>
          </a:ln>
        </p:spPr>
        <p:txBody>
          <a:bodyPr anchorCtr="0" anchor="t" bIns="45700" lIns="91425" spcFirstLastPara="1" rIns="91425" wrap="square" tIns="45700">
            <a:normAutofit lnSpcReduction="10000"/>
          </a:bodyPr>
          <a:lstStyle/>
          <a:p>
            <a:pPr indent="0" lvl="0" marL="0" marR="0" rtl="0" algn="ctr">
              <a:spcBef>
                <a:spcPts val="0"/>
              </a:spcBef>
              <a:spcAft>
                <a:spcPts val="0"/>
              </a:spcAft>
              <a:buClr>
                <a:schemeClr val="accent1"/>
              </a:buClr>
              <a:buSzPts val="1920"/>
              <a:buFont typeface="Noto Sans Symbols"/>
              <a:buNone/>
            </a:pPr>
            <a:r>
              <a:t/>
            </a:r>
            <a:endParaRPr b="1" sz="2400">
              <a:solidFill>
                <a:schemeClr val="accent4"/>
              </a:solidFill>
              <a:latin typeface="Trebuchet MS"/>
              <a:ea typeface="Trebuchet MS"/>
              <a:cs typeface="Trebuchet MS"/>
              <a:sym typeface="Trebuchet MS"/>
            </a:endParaRPr>
          </a:p>
        </p:txBody>
      </p:sp>
      <p:sp>
        <p:nvSpPr>
          <p:cNvPr id="270" name="Google Shape;270;p10"/>
          <p:cNvSpPr txBox="1"/>
          <p:nvPr/>
        </p:nvSpPr>
        <p:spPr>
          <a:xfrm>
            <a:off x="5353508" y="3962573"/>
            <a:ext cx="2596500" cy="4539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760"/>
              <a:buFont typeface="Noto Sans Symbols"/>
              <a:buNone/>
            </a:pPr>
            <a:r>
              <a:t/>
            </a:r>
            <a:endParaRPr b="1" sz="2200">
              <a:solidFill>
                <a:schemeClr val="accent4"/>
              </a:solidFill>
              <a:latin typeface="Trebuchet MS"/>
              <a:ea typeface="Trebuchet MS"/>
              <a:cs typeface="Trebuchet MS"/>
              <a:sym typeface="Trebuchet MS"/>
            </a:endParaRPr>
          </a:p>
        </p:txBody>
      </p:sp>
      <p:sp>
        <p:nvSpPr>
          <p:cNvPr id="271" name="Google Shape;271;p10"/>
          <p:cNvSpPr txBox="1"/>
          <p:nvPr/>
        </p:nvSpPr>
        <p:spPr>
          <a:xfrm>
            <a:off x="7789163" y="3962572"/>
            <a:ext cx="2596574" cy="453919"/>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760"/>
              <a:buFont typeface="Noto Sans Symbols"/>
              <a:buNone/>
            </a:pPr>
            <a:r>
              <a:t/>
            </a:r>
            <a:endParaRPr b="1" sz="2200">
              <a:solidFill>
                <a:schemeClr val="accent4"/>
              </a:solidFill>
              <a:latin typeface="Trebuchet MS"/>
              <a:ea typeface="Trebuchet MS"/>
              <a:cs typeface="Trebuchet MS"/>
              <a:sym typeface="Trebuchet MS"/>
            </a:endParaRPr>
          </a:p>
        </p:txBody>
      </p:sp>
      <p:sp>
        <p:nvSpPr>
          <p:cNvPr id="272" name="Google Shape;272;p10"/>
          <p:cNvSpPr txBox="1"/>
          <p:nvPr/>
        </p:nvSpPr>
        <p:spPr>
          <a:xfrm>
            <a:off x="6096000" y="4641925"/>
            <a:ext cx="2139695" cy="1108635"/>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280"/>
              <a:buFont typeface="Noto Sans Symbols"/>
              <a:buNone/>
            </a:pPr>
            <a:r>
              <a:t/>
            </a:r>
            <a:endParaRPr sz="1600">
              <a:solidFill>
                <a:schemeClr val="dk1"/>
              </a:solidFill>
              <a:latin typeface="Trebuchet MS"/>
              <a:ea typeface="Trebuchet MS"/>
              <a:cs typeface="Trebuchet MS"/>
              <a:sym typeface="Trebuchet MS"/>
            </a:endParaRPr>
          </a:p>
        </p:txBody>
      </p:sp>
      <p:sp>
        <p:nvSpPr>
          <p:cNvPr id="273" name="Google Shape;273;p10"/>
          <p:cNvSpPr txBox="1"/>
          <p:nvPr/>
        </p:nvSpPr>
        <p:spPr>
          <a:xfrm>
            <a:off x="8591363" y="4641925"/>
            <a:ext cx="2139695" cy="1108635"/>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280"/>
              <a:buFont typeface="Noto Sans Symbols"/>
              <a:buNone/>
            </a:pPr>
            <a:r>
              <a:rPr lang="en-US" sz="1600">
                <a:solidFill>
                  <a:schemeClr val="dk1"/>
                </a:solidFill>
                <a:latin typeface="Trebuchet MS"/>
                <a:ea typeface="Trebuchet MS"/>
                <a:cs typeface="Trebuchet MS"/>
                <a:sym typeface="Trebuchet MS"/>
              </a:rPr>
              <a:t>.</a:t>
            </a:r>
            <a:endParaRPr/>
          </a:p>
        </p:txBody>
      </p:sp>
      <p:pic>
        <p:nvPicPr>
          <p:cNvPr id="274" name="Google Shape;274;p10"/>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67"/>
                                        </p:tgtEl>
                                        <p:attrNameLst>
                                          <p:attrName>style.visibility</p:attrName>
                                        </p:attrNameLst>
                                      </p:cBhvr>
                                      <p:to>
                                        <p:strVal val="visible"/>
                                      </p:to>
                                    </p:set>
                                    <p:anim calcmode="lin" valueType="num">
                                      <p:cBhvr additive="base">
                                        <p:cTn dur="500"/>
                                        <p:tgtEl>
                                          <p:spTgt spid="267"/>
                                        </p:tgtEl>
                                        <p:attrNameLst>
                                          <p:attrName>ppt_w</p:attrName>
                                        </p:attrNameLst>
                                      </p:cBhvr>
                                      <p:tavLst>
                                        <p:tav fmla="" tm="0">
                                          <p:val>
                                            <p:strVal val="0"/>
                                          </p:val>
                                        </p:tav>
                                        <p:tav fmla="" tm="100000">
                                          <p:val>
                                            <p:strVal val="#ppt_w"/>
                                          </p:val>
                                        </p:tav>
                                      </p:tavLst>
                                    </p:anim>
                                    <p:anim calcmode="lin" valueType="num">
                                      <p:cBhvr additive="base">
                                        <p:cTn dur="500"/>
                                        <p:tgtEl>
                                          <p:spTgt spid="26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500"/>
                                        <p:tgtEl>
                                          <p:spTgt spid="2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0" st="0"/>
                                            </p:txEl>
                                          </p:spTgt>
                                        </p:tgtEl>
                                        <p:attrNameLst>
                                          <p:attrName>style.visibility</p:attrName>
                                        </p:attrNameLst>
                                      </p:cBhvr>
                                      <p:to>
                                        <p:strVal val="visible"/>
                                      </p:to>
                                    </p:set>
                                    <p:animEffect filter="fade" transition="in">
                                      <p:cBhvr>
                                        <p:cTn dur="500"/>
                                        <p:tgtEl>
                                          <p:spTgt spid="2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500"/>
                                        <p:tgtEl>
                                          <p:spTgt spid="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5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5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500"/>
                                        <p:tgtEl>
                                          <p:spTgt spid="2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
          <p:cNvSpPr txBox="1"/>
          <p:nvPr>
            <p:ph idx="1" type="body"/>
          </p:nvPr>
        </p:nvSpPr>
        <p:spPr>
          <a:xfrm>
            <a:off x="797580" y="2102231"/>
            <a:ext cx="6431400" cy="3608100"/>
          </a:xfrm>
          <a:prstGeom prst="rect">
            <a:avLst/>
          </a:prstGeom>
          <a:noFill/>
          <a:ln>
            <a:noFill/>
          </a:ln>
        </p:spPr>
        <p:txBody>
          <a:bodyPr anchorCtr="0" anchor="t" bIns="45700" lIns="91425" spcFirstLastPara="1" rIns="91425" wrap="square" tIns="45700">
            <a:normAutofit fontScale="62500"/>
          </a:bodyPr>
          <a:lstStyle/>
          <a:p>
            <a:pPr indent="-330200" lvl="0" marL="342900" rtl="0" algn="just">
              <a:spcBef>
                <a:spcPts val="1200"/>
              </a:spcBef>
              <a:spcAft>
                <a:spcPts val="0"/>
              </a:spcAft>
              <a:buSzPct val="80000"/>
              <a:buChar char="▪"/>
            </a:pPr>
            <a:r>
              <a:rPr b="1" lang="en-US" sz="2800"/>
              <a:t>The project's problem statement revolves around the urgent need to develop a robust and accurate machine-learning model for the classification of patients based on their risk of developing diabetes. Diabetes, a chronic health condition, is on the rise globally, and early detection and intervention are paramount for effective management and prevention of complications. </a:t>
            </a:r>
            <a:endParaRPr b="1" sz="2800"/>
          </a:p>
          <a:p>
            <a:pPr indent="-330200" lvl="0" marL="342900" rtl="0" algn="just">
              <a:spcBef>
                <a:spcPts val="0"/>
              </a:spcBef>
              <a:spcAft>
                <a:spcPts val="0"/>
              </a:spcAft>
              <a:buSzPct val="80000"/>
              <a:buChar char="▪"/>
            </a:pPr>
            <a:r>
              <a:rPr b="1" lang="en-US" sz="2800"/>
              <a:t>The goal is to classify patients into two groups: those at elevated risk of developing diabetes and those not at risk, thereby assisting healthcare professionals in targeted intervention strategies, and preventive measures, and ultimately improving patient outcomes in the realm of diabetes management.</a:t>
            </a:r>
            <a:endParaRPr b="1" sz="2800"/>
          </a:p>
        </p:txBody>
      </p:sp>
      <p:sp>
        <p:nvSpPr>
          <p:cNvPr id="207" name="Google Shape;207;p2"/>
          <p:cNvSpPr txBox="1"/>
          <p:nvPr>
            <p:ph type="title"/>
          </p:nvPr>
        </p:nvSpPr>
        <p:spPr>
          <a:xfrm>
            <a:off x="754602" y="550417"/>
            <a:ext cx="6995604" cy="790111"/>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rebuchet MS"/>
              <a:buNone/>
            </a:pPr>
            <a:r>
              <a:rPr lang="en-US"/>
              <a:t>PROBLEM  STATEMENT</a:t>
            </a:r>
            <a:endParaRPr/>
          </a:p>
        </p:txBody>
      </p:sp>
      <p:pic>
        <p:nvPicPr>
          <p:cNvPr id="208" name="Google Shape;208;p2"/>
          <p:cNvPicPr preferRelativeResize="0"/>
          <p:nvPr/>
        </p:nvPicPr>
        <p:blipFill rotWithShape="1">
          <a:blip r:embed="rId3">
            <a:alphaModFix/>
          </a:blip>
          <a:srcRect b="0" l="0" r="0" t="0"/>
          <a:stretch/>
        </p:blipFill>
        <p:spPr>
          <a:xfrm>
            <a:off x="7995684" y="2930834"/>
            <a:ext cx="2760758" cy="3264409"/>
          </a:xfrm>
          <a:prstGeom prst="rect">
            <a:avLst/>
          </a:prstGeom>
          <a:noFill/>
          <a:ln>
            <a:noFill/>
          </a:ln>
        </p:spPr>
      </p:pic>
      <p:pic>
        <p:nvPicPr>
          <p:cNvPr id="209" name="Google Shape;209;p2"/>
          <p:cNvPicPr preferRelativeResize="0"/>
          <p:nvPr/>
        </p:nvPicPr>
        <p:blipFill rotWithShape="1">
          <a:blip r:embed="rId4">
            <a:alphaModFix/>
          </a:blip>
          <a:srcRect b="0" l="0" r="0" t="96181"/>
          <a:stretch/>
        </p:blipFill>
        <p:spPr>
          <a:xfrm>
            <a:off x="675957" y="6471920"/>
            <a:ext cx="2143125" cy="1930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500"/>
                                        <p:tgtEl>
                                          <p:spTgt spid="207"/>
                                        </p:tgtEl>
                                        <p:attrNameLst>
                                          <p:attrName>ppt_w</p:attrName>
                                        </p:attrNameLst>
                                      </p:cBhvr>
                                      <p:tavLst>
                                        <p:tav fmla="" tm="0">
                                          <p:val>
                                            <p:strVal val="0"/>
                                          </p:val>
                                        </p:tav>
                                        <p:tav fmla="" tm="100000">
                                          <p:val>
                                            <p:strVal val="#ppt_w"/>
                                          </p:val>
                                        </p:tav>
                                      </p:tavLst>
                                    </p:anim>
                                    <p:anim calcmode="lin" valueType="num">
                                      <p:cBhvr additive="base">
                                        <p:cTn dur="500"/>
                                        <p:tgtEl>
                                          <p:spTgt spid="20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0" st="0"/>
                                            </p:txEl>
                                          </p:spTgt>
                                        </p:tgtEl>
                                        <p:attrNameLst>
                                          <p:attrName>style.visibility</p:attrName>
                                        </p:attrNameLst>
                                      </p:cBhvr>
                                      <p:to>
                                        <p:strVal val="visible"/>
                                      </p:to>
                                    </p:set>
                                    <p:animEffect filter="fade" transition="in">
                                      <p:cBhvr>
                                        <p:cTn dur="1000"/>
                                        <p:tgtEl>
                                          <p:spTgt spid="2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 st="1"/>
                                            </p:txEl>
                                          </p:spTgt>
                                        </p:tgtEl>
                                        <p:attrNameLst>
                                          <p:attrName>style.visibility</p:attrName>
                                        </p:attrNameLst>
                                      </p:cBhvr>
                                      <p:to>
                                        <p:strVal val="visible"/>
                                      </p:to>
                                    </p:set>
                                    <p:animEffect filter="fade" transition="in">
                                      <p:cBhvr>
                                        <p:cTn dur="1000"/>
                                        <p:tgtEl>
                                          <p:spTgt spid="20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13" name="Shape 213"/>
        <p:cNvGrpSpPr/>
        <p:nvPr/>
      </p:nvGrpSpPr>
      <p:grpSpPr>
        <a:xfrm>
          <a:off x="0" y="0"/>
          <a:ext cx="0" cy="0"/>
          <a:chOff x="0" y="0"/>
          <a:chExt cx="0" cy="0"/>
        </a:xfrm>
      </p:grpSpPr>
      <p:sp>
        <p:nvSpPr>
          <p:cNvPr id="214" name="Google Shape;214;p3"/>
          <p:cNvSpPr txBox="1"/>
          <p:nvPr>
            <p:ph type="title"/>
          </p:nvPr>
        </p:nvSpPr>
        <p:spPr>
          <a:xfrm>
            <a:off x="467359" y="0"/>
            <a:ext cx="6276109" cy="830997"/>
          </a:xfrm>
          <a:prstGeom prst="rect">
            <a:avLst/>
          </a:prstGeom>
          <a:noFill/>
          <a:ln>
            <a:noFill/>
          </a:ln>
        </p:spPr>
        <p:txBody>
          <a:bodyPr anchorCtr="0" anchor="t" bIns="45700" lIns="91425" spcFirstLastPara="1" rIns="91425" wrap="square" tIns="45700">
            <a:normAutofit fontScale="90000"/>
          </a:bodyPr>
          <a:lstStyle/>
          <a:p>
            <a:pPr indent="0" lvl="0" marL="0" rtl="0" algn="just">
              <a:spcBef>
                <a:spcPts val="0"/>
              </a:spcBef>
              <a:spcAft>
                <a:spcPts val="0"/>
              </a:spcAft>
              <a:buClr>
                <a:schemeClr val="dk1"/>
              </a:buClr>
              <a:buSzPct val="177777"/>
              <a:buFont typeface="Trebuchet MS"/>
              <a:buNone/>
            </a:pPr>
            <a:r>
              <a:rPr lang="en-US"/>
              <a:t>Project Description</a:t>
            </a:r>
            <a:br>
              <a:rPr lang="en-US"/>
            </a:br>
            <a:br>
              <a:rPr lang="en-US"/>
            </a:br>
            <a:r>
              <a:rPr lang="en-US" sz="2700"/>
              <a:t>The Diabetes Prediction Project aims to create a robust predictive model for identifying individuals at risk of developing diabetes. By leveraging machine learning algorithms and analyzing relevant health parameters such as blood glucose levels, body mass index (BMI), age, and family history, the project seeks to establish an accurate and efficient system. The ultimate goal is to enable early detection of diabetes, facilitating timely intervention and personalized healthcare strategies. </a:t>
            </a:r>
            <a:endParaRPr sz="2700"/>
          </a:p>
        </p:txBody>
      </p:sp>
      <p:pic>
        <p:nvPicPr>
          <p:cNvPr id="215" name="Google Shape;215;p3"/>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4"/>
                                        </p:tgtEl>
                                        <p:attrNameLst>
                                          <p:attrName>style.visibility</p:attrName>
                                        </p:attrNameLst>
                                      </p:cBhvr>
                                      <p:to>
                                        <p:strVal val="visible"/>
                                      </p:to>
                                    </p:set>
                                    <p:anim calcmode="lin" valueType="num">
                                      <p:cBhvr additive="base">
                                        <p:cTn dur="500"/>
                                        <p:tgtEl>
                                          <p:spTgt spid="214"/>
                                        </p:tgtEl>
                                        <p:attrNameLst>
                                          <p:attrName>ppt_w</p:attrName>
                                        </p:attrNameLst>
                                      </p:cBhvr>
                                      <p:tavLst>
                                        <p:tav fmla="" tm="0">
                                          <p:val>
                                            <p:strVal val="0"/>
                                          </p:val>
                                        </p:tav>
                                        <p:tav fmla="" tm="100000">
                                          <p:val>
                                            <p:strVal val="#ppt_w"/>
                                          </p:val>
                                        </p:tav>
                                      </p:tavLst>
                                    </p:anim>
                                    <p:anim calcmode="lin" valueType="num">
                                      <p:cBhvr additive="base">
                                        <p:cTn dur="500"/>
                                        <p:tgtEl>
                                          <p:spTgt spid="21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
          <p:cNvSpPr txBox="1"/>
          <p:nvPr>
            <p:ph idx="1" type="body"/>
          </p:nvPr>
        </p:nvSpPr>
        <p:spPr>
          <a:xfrm>
            <a:off x="380284" y="1434010"/>
            <a:ext cx="7904400" cy="3990000"/>
          </a:xfrm>
          <a:prstGeom prst="rect">
            <a:avLst/>
          </a:prstGeom>
          <a:noFill/>
          <a:ln>
            <a:noFill/>
          </a:ln>
        </p:spPr>
        <p:txBody>
          <a:bodyPr anchorCtr="0" anchor="t" bIns="45700" lIns="91425" spcFirstLastPara="1" rIns="91425" wrap="square" tIns="45700">
            <a:normAutofit fontScale="62500" lnSpcReduction="10000"/>
          </a:bodyPr>
          <a:lstStyle/>
          <a:p>
            <a:pPr indent="-187452" lvl="0" marL="342900" rtl="0" algn="just">
              <a:lnSpc>
                <a:spcPct val="150000"/>
              </a:lnSpc>
              <a:spcBef>
                <a:spcPts val="0"/>
              </a:spcBef>
              <a:spcAft>
                <a:spcPts val="0"/>
              </a:spcAft>
              <a:buSzPct val="79999"/>
              <a:buNone/>
            </a:pPr>
            <a:r>
              <a:t/>
            </a:r>
            <a:endParaRPr sz="3600"/>
          </a:p>
          <a:p>
            <a:pPr indent="-301752" lvl="0" marL="342900" rtl="0" algn="just">
              <a:lnSpc>
                <a:spcPct val="150000"/>
              </a:lnSpc>
              <a:spcBef>
                <a:spcPts val="1000"/>
              </a:spcBef>
              <a:spcAft>
                <a:spcPts val="0"/>
              </a:spcAft>
              <a:buSzPct val="79999"/>
              <a:buChar char="▪"/>
            </a:pPr>
            <a:r>
              <a:rPr lang="en-US" sz="3600"/>
              <a:t>Healthcare professionals, clinicians, and individuals seeking personalized health insights will benefit from the Diabetes Prediction Project. The predictive model serves as a valuable tool for early identification of diabetes risk, empowering healthcare providers to offer timely interventions and enabling individuals to proactively manage</a:t>
            </a:r>
            <a:endParaRPr sz="3600"/>
          </a:p>
        </p:txBody>
      </p:sp>
      <p:sp>
        <p:nvSpPr>
          <p:cNvPr id="221" name="Google Shape;221;p4"/>
          <p:cNvSpPr txBox="1"/>
          <p:nvPr>
            <p:ph type="title"/>
          </p:nvPr>
        </p:nvSpPr>
        <p:spPr>
          <a:xfrm>
            <a:off x="620008" y="876617"/>
            <a:ext cx="10046070" cy="8026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Trebuchet MS"/>
              <a:buNone/>
            </a:pPr>
            <a:r>
              <a:rPr lang="en-US" sz="3200"/>
              <a:t>WHO ARE THE END USERS?</a:t>
            </a:r>
            <a:endParaRPr sz="2000"/>
          </a:p>
        </p:txBody>
      </p:sp>
      <p:pic>
        <p:nvPicPr>
          <p:cNvPr id="222" name="Google Shape;222;p4"/>
          <p:cNvPicPr preferRelativeResize="0"/>
          <p:nvPr/>
        </p:nvPicPr>
        <p:blipFill rotWithShape="1">
          <a:blip r:embed="rId3">
            <a:alphaModFix/>
          </a:blip>
          <a:srcRect b="0" l="0" r="0" t="0"/>
          <a:stretch/>
        </p:blipFill>
        <p:spPr>
          <a:xfrm>
            <a:off x="721359" y="6176804"/>
            <a:ext cx="2181225" cy="485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21"/>
                                        </p:tgtEl>
                                        <p:attrNameLst>
                                          <p:attrName>style.visibility</p:attrName>
                                        </p:attrNameLst>
                                      </p:cBhvr>
                                      <p:to>
                                        <p:strVal val="visible"/>
                                      </p:to>
                                    </p:set>
                                    <p:anim calcmode="lin" valueType="num">
                                      <p:cBhvr additive="base">
                                        <p:cTn dur="500"/>
                                        <p:tgtEl>
                                          <p:spTgt spid="221"/>
                                        </p:tgtEl>
                                        <p:attrNameLst>
                                          <p:attrName>ppt_w</p:attrName>
                                        </p:attrNameLst>
                                      </p:cBhvr>
                                      <p:tavLst>
                                        <p:tav fmla="" tm="0">
                                          <p:val>
                                            <p:strVal val="0"/>
                                          </p:val>
                                        </p:tav>
                                        <p:tav fmla="" tm="100000">
                                          <p:val>
                                            <p:strVal val="#ppt_w"/>
                                          </p:val>
                                        </p:tav>
                                      </p:tavLst>
                                    </p:anim>
                                    <p:anim calcmode="lin" valueType="num">
                                      <p:cBhvr additive="base">
                                        <p:cTn dur="500"/>
                                        <p:tgtEl>
                                          <p:spTgt spid="22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27" name="Shape 227"/>
        <p:cNvGrpSpPr/>
        <p:nvPr/>
      </p:nvGrpSpPr>
      <p:grpSpPr>
        <a:xfrm>
          <a:off x="0" y="0"/>
          <a:ext cx="0" cy="0"/>
          <a:chOff x="0" y="0"/>
          <a:chExt cx="0" cy="0"/>
        </a:xfrm>
      </p:grpSpPr>
      <p:pic>
        <p:nvPicPr>
          <p:cNvPr id="228" name="Google Shape;228;p5"/>
          <p:cNvPicPr preferRelativeResize="0"/>
          <p:nvPr/>
        </p:nvPicPr>
        <p:blipFill rotWithShape="1">
          <a:blip r:embed="rId3">
            <a:alphaModFix/>
          </a:blip>
          <a:srcRect b="0" l="0" r="0" t="0"/>
          <a:stretch/>
        </p:blipFill>
        <p:spPr>
          <a:xfrm>
            <a:off x="467359" y="6410461"/>
            <a:ext cx="3706253" cy="296092"/>
          </a:xfrm>
          <a:prstGeom prst="rect">
            <a:avLst/>
          </a:prstGeom>
          <a:noFill/>
          <a:ln>
            <a:noFill/>
          </a:ln>
        </p:spPr>
      </p:pic>
      <p:pic>
        <p:nvPicPr>
          <p:cNvPr id="229" name="Google Shape;229;p5"/>
          <p:cNvPicPr preferRelativeResize="0"/>
          <p:nvPr/>
        </p:nvPicPr>
        <p:blipFill rotWithShape="1">
          <a:blip r:embed="rId4">
            <a:alphaModFix/>
          </a:blip>
          <a:srcRect b="0" l="0" r="0" t="0"/>
          <a:stretch/>
        </p:blipFill>
        <p:spPr>
          <a:xfrm flipH="1">
            <a:off x="50800" y="3820160"/>
            <a:ext cx="1727200" cy="3010024"/>
          </a:xfrm>
          <a:prstGeom prst="rect">
            <a:avLst/>
          </a:prstGeom>
          <a:noFill/>
          <a:ln>
            <a:noFill/>
          </a:ln>
        </p:spPr>
      </p:pic>
      <p:sp>
        <p:nvSpPr>
          <p:cNvPr id="230" name="Google Shape;230;p5"/>
          <p:cNvSpPr txBox="1"/>
          <p:nvPr>
            <p:ph idx="1" type="body"/>
          </p:nvPr>
        </p:nvSpPr>
        <p:spPr>
          <a:xfrm>
            <a:off x="1582149" y="1315059"/>
            <a:ext cx="9027702" cy="5243448"/>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150000"/>
              </a:lnSpc>
              <a:spcBef>
                <a:spcPts val="0"/>
              </a:spcBef>
              <a:spcAft>
                <a:spcPts val="0"/>
              </a:spcAft>
              <a:buClr>
                <a:schemeClr val="accent4"/>
              </a:buClr>
              <a:buSzPct val="80000"/>
              <a:buFont typeface="Noto Sans Symbols"/>
              <a:buChar char="▪"/>
            </a:pPr>
            <a:r>
              <a:rPr b="1" lang="en-US"/>
              <a:t>Programming Language: Python</a:t>
            </a:r>
            <a:endParaRPr/>
          </a:p>
          <a:p>
            <a:pPr indent="-342900" lvl="0" marL="342900" rtl="0" algn="l">
              <a:lnSpc>
                <a:spcPct val="150000"/>
              </a:lnSpc>
              <a:spcBef>
                <a:spcPts val="1000"/>
              </a:spcBef>
              <a:spcAft>
                <a:spcPts val="0"/>
              </a:spcAft>
              <a:buClr>
                <a:schemeClr val="accent4"/>
              </a:buClr>
              <a:buSzPct val="80000"/>
              <a:buFont typeface="Noto Sans Symbols"/>
              <a:buChar char="▪"/>
            </a:pPr>
            <a:r>
              <a:rPr b="1" lang="en-US"/>
              <a:t>Data Analysis and Manipulation:</a:t>
            </a:r>
            <a:r>
              <a:rPr lang="en-US"/>
              <a:t> </a:t>
            </a:r>
            <a:r>
              <a:rPr b="1" lang="en-US"/>
              <a:t>Pandas</a:t>
            </a:r>
            <a:endParaRPr/>
          </a:p>
          <a:p>
            <a:pPr indent="-342900" lvl="0" marL="342900" rtl="0" algn="l">
              <a:lnSpc>
                <a:spcPct val="150000"/>
              </a:lnSpc>
              <a:spcBef>
                <a:spcPts val="1000"/>
              </a:spcBef>
              <a:spcAft>
                <a:spcPts val="0"/>
              </a:spcAft>
              <a:buClr>
                <a:schemeClr val="accent4"/>
              </a:buClr>
              <a:buSzPct val="80000"/>
              <a:buFont typeface="Noto Sans Symbols"/>
              <a:buChar char="▪"/>
            </a:pPr>
            <a:r>
              <a:rPr b="1" lang="en-US"/>
              <a:t>Data Visualization: Matplotlib and Seaborn</a:t>
            </a:r>
            <a:endParaRPr/>
          </a:p>
          <a:p>
            <a:pPr indent="-342900" lvl="0" marL="342900" rtl="0" algn="l">
              <a:lnSpc>
                <a:spcPct val="150000"/>
              </a:lnSpc>
              <a:spcBef>
                <a:spcPts val="1000"/>
              </a:spcBef>
              <a:spcAft>
                <a:spcPts val="0"/>
              </a:spcAft>
              <a:buClr>
                <a:schemeClr val="accent4"/>
              </a:buClr>
              <a:buSzPct val="80000"/>
              <a:buFont typeface="Noto Sans Symbols"/>
              <a:buChar char="▪"/>
            </a:pPr>
            <a:r>
              <a:rPr b="1" lang="en-US"/>
              <a:t>Machine Learning Libraries: Scikit-learn</a:t>
            </a:r>
            <a:endParaRPr/>
          </a:p>
          <a:p>
            <a:pPr indent="-342900" lvl="0" marL="342900" rtl="0" algn="l">
              <a:lnSpc>
                <a:spcPct val="150000"/>
              </a:lnSpc>
              <a:spcBef>
                <a:spcPts val="1000"/>
              </a:spcBef>
              <a:spcAft>
                <a:spcPts val="0"/>
              </a:spcAft>
              <a:buClr>
                <a:schemeClr val="accent4"/>
              </a:buClr>
              <a:buSzPct val="80000"/>
              <a:buFont typeface="Noto Sans Symbols"/>
              <a:buChar char="▪"/>
            </a:pPr>
            <a:r>
              <a:rPr b="1" lang="en-US"/>
              <a:t>Data Preprocessing:</a:t>
            </a:r>
            <a:r>
              <a:rPr lang="en-US"/>
              <a:t> </a:t>
            </a:r>
            <a:r>
              <a:rPr b="1" lang="en-US"/>
              <a:t>Scikit-learn (StandardScaler,SimpleImputer)</a:t>
            </a:r>
            <a:endParaRPr/>
          </a:p>
          <a:p>
            <a:pPr indent="-342900" lvl="0" marL="342900" rtl="0" algn="l">
              <a:lnSpc>
                <a:spcPct val="150000"/>
              </a:lnSpc>
              <a:spcBef>
                <a:spcPts val="1000"/>
              </a:spcBef>
              <a:spcAft>
                <a:spcPts val="0"/>
              </a:spcAft>
              <a:buClr>
                <a:schemeClr val="accent4"/>
              </a:buClr>
              <a:buSzPct val="80000"/>
              <a:buFont typeface="Noto Sans Symbols"/>
              <a:buChar char="▪"/>
            </a:pPr>
            <a:r>
              <a:rPr b="1" lang="en-US"/>
              <a:t>Model Training and Evaluation: Random Forest Classifier</a:t>
            </a:r>
            <a:endParaRPr/>
          </a:p>
          <a:p>
            <a:pPr indent="-342900" lvl="0" marL="342900" rtl="0" algn="l">
              <a:lnSpc>
                <a:spcPct val="150000"/>
              </a:lnSpc>
              <a:spcBef>
                <a:spcPts val="1000"/>
              </a:spcBef>
              <a:spcAft>
                <a:spcPts val="0"/>
              </a:spcAft>
              <a:buClr>
                <a:schemeClr val="accent4"/>
              </a:buClr>
              <a:buSzPct val="80000"/>
              <a:buFont typeface="Noto Sans Symbols"/>
              <a:buChar char="▪"/>
            </a:pPr>
            <a:r>
              <a:rPr b="1" lang="en-US"/>
              <a:t>Integrated Development Environment (IDE): Jupyter Notebook or Anaconda</a:t>
            </a:r>
            <a:endParaRPr/>
          </a:p>
          <a:p>
            <a:pPr indent="-342900" lvl="0" marL="342900" rtl="0" algn="l">
              <a:lnSpc>
                <a:spcPct val="150000"/>
              </a:lnSpc>
              <a:spcBef>
                <a:spcPts val="1000"/>
              </a:spcBef>
              <a:spcAft>
                <a:spcPts val="0"/>
              </a:spcAft>
              <a:buClr>
                <a:schemeClr val="accent4"/>
              </a:buClr>
              <a:buSzPct val="80000"/>
              <a:buFont typeface="Noto Sans Symbols"/>
              <a:buChar char="▪"/>
            </a:pPr>
            <a:r>
              <a:rPr b="1" lang="en-US"/>
              <a:t>Version Control: Git</a:t>
            </a:r>
            <a:endParaRPr/>
          </a:p>
          <a:p>
            <a:pPr indent="-342900" lvl="0" marL="342900" rtl="0" algn="l">
              <a:lnSpc>
                <a:spcPct val="150000"/>
              </a:lnSpc>
              <a:spcBef>
                <a:spcPts val="1000"/>
              </a:spcBef>
              <a:spcAft>
                <a:spcPts val="0"/>
              </a:spcAft>
              <a:buClr>
                <a:schemeClr val="accent4"/>
              </a:buClr>
              <a:buSzPct val="80000"/>
              <a:buFont typeface="Noto Sans Symbols"/>
              <a:buChar char="▪"/>
            </a:pPr>
            <a:r>
              <a:rPr b="1" lang="en-US"/>
              <a:t>Documentation: Markdown</a:t>
            </a:r>
            <a:endParaRPr/>
          </a:p>
          <a:p>
            <a:pPr indent="-191769" lvl="1" marL="742950" rtl="0" algn="l">
              <a:lnSpc>
                <a:spcPct val="150000"/>
              </a:lnSpc>
              <a:spcBef>
                <a:spcPts val="1000"/>
              </a:spcBef>
              <a:spcAft>
                <a:spcPts val="0"/>
              </a:spcAft>
              <a:buSzPct val="80000"/>
              <a:buNone/>
            </a:pPr>
            <a:r>
              <a:t/>
            </a:r>
            <a:endParaRPr/>
          </a:p>
        </p:txBody>
      </p:sp>
      <p:sp>
        <p:nvSpPr>
          <p:cNvPr id="231" name="Google Shape;231;p5"/>
          <p:cNvSpPr txBox="1"/>
          <p:nvPr>
            <p:ph type="title"/>
          </p:nvPr>
        </p:nvSpPr>
        <p:spPr>
          <a:xfrm>
            <a:off x="660399" y="430567"/>
            <a:ext cx="5306291" cy="84781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US"/>
              <a:t>Technology Used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31"/>
                                        </p:tgtEl>
                                        <p:attrNameLst>
                                          <p:attrName>style.visibility</p:attrName>
                                        </p:attrNameLst>
                                      </p:cBhvr>
                                      <p:to>
                                        <p:strVal val="visible"/>
                                      </p:to>
                                    </p:set>
                                    <p:anim calcmode="lin" valueType="num">
                                      <p:cBhvr additive="base">
                                        <p:cTn dur="500"/>
                                        <p:tgtEl>
                                          <p:spTgt spid="231"/>
                                        </p:tgtEl>
                                        <p:attrNameLst>
                                          <p:attrName>ppt_w</p:attrName>
                                        </p:attrNameLst>
                                      </p:cBhvr>
                                      <p:tavLst>
                                        <p:tav fmla="" tm="0">
                                          <p:val>
                                            <p:strVal val="0"/>
                                          </p:val>
                                        </p:tav>
                                        <p:tav fmla="" tm="100000">
                                          <p:val>
                                            <p:strVal val="#ppt_w"/>
                                          </p:val>
                                        </p:tav>
                                      </p:tavLst>
                                    </p:anim>
                                    <p:anim calcmode="lin" valueType="num">
                                      <p:cBhvr additive="base">
                                        <p:cTn dur="500"/>
                                        <p:tgtEl>
                                          <p:spTgt spid="23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1000"/>
                                        <p:tgtEl>
                                          <p:spTgt spid="2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1000"/>
                                        <p:tgtEl>
                                          <p:spTgt spid="2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animEffect filter="fade" transition="in">
                                      <p:cBhvr>
                                        <p:cTn dur="1000"/>
                                        <p:tgtEl>
                                          <p:spTgt spid="2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6" st="6"/>
                                            </p:txEl>
                                          </p:spTgt>
                                        </p:tgtEl>
                                        <p:attrNameLst>
                                          <p:attrName>style.visibility</p:attrName>
                                        </p:attrNameLst>
                                      </p:cBhvr>
                                      <p:to>
                                        <p:strVal val="visible"/>
                                      </p:to>
                                    </p:set>
                                    <p:animEffect filter="fade" transition="in">
                                      <p:cBhvr>
                                        <p:cTn dur="1000"/>
                                        <p:tgtEl>
                                          <p:spTgt spid="2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7" st="7"/>
                                            </p:txEl>
                                          </p:spTgt>
                                        </p:tgtEl>
                                        <p:attrNameLst>
                                          <p:attrName>style.visibility</p:attrName>
                                        </p:attrNameLst>
                                      </p:cBhvr>
                                      <p:to>
                                        <p:strVal val="visible"/>
                                      </p:to>
                                    </p:set>
                                    <p:animEffect filter="fade" transition="in">
                                      <p:cBhvr>
                                        <p:cTn dur="1000"/>
                                        <p:tgtEl>
                                          <p:spTgt spid="23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8" st="8"/>
                                            </p:txEl>
                                          </p:spTgt>
                                        </p:tgtEl>
                                        <p:attrNameLst>
                                          <p:attrName>style.visibility</p:attrName>
                                        </p:attrNameLst>
                                      </p:cBhvr>
                                      <p:to>
                                        <p:strVal val="visible"/>
                                      </p:to>
                                    </p:set>
                                    <p:animEffect filter="fade" transition="in">
                                      <p:cBhvr>
                                        <p:cTn dur="1000"/>
                                        <p:tgtEl>
                                          <p:spTgt spid="23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9" st="9"/>
                                            </p:txEl>
                                          </p:spTgt>
                                        </p:tgtEl>
                                        <p:attrNameLst>
                                          <p:attrName>style.visibility</p:attrName>
                                        </p:attrNameLst>
                                      </p:cBhvr>
                                      <p:to>
                                        <p:strVal val="visible"/>
                                      </p:to>
                                    </p:set>
                                    <p:animEffect filter="fade" transition="in">
                                      <p:cBhvr>
                                        <p:cTn dur="1000"/>
                                        <p:tgtEl>
                                          <p:spTgt spid="23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6"/>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37" name="Google Shape;237;p6"/>
          <p:cNvSpPr txBox="1"/>
          <p:nvPr/>
        </p:nvSpPr>
        <p:spPr>
          <a:xfrm>
            <a:off x="660400" y="1342255"/>
            <a:ext cx="5841900" cy="3971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Trebuchet MS"/>
                <a:ea typeface="Trebuchet MS"/>
                <a:cs typeface="Trebuchet MS"/>
                <a:sym typeface="Trebuchet MS"/>
              </a:rPr>
              <a:t>In the Diabetes Prediction project, Random Forest Classifier is used as the machine learning model. </a:t>
            </a:r>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A Random Forest Classifier for modeling offers several advantages. By leveraging ensemble learning, the Random Forest can effectively analyze diverse features like blood glucose levels, BMI, age, and family history. Its ability to handle complex relationships in the data, reduce overfitting, and provide robust predictions makes it a valuable tool. This classifier enhances the accuracy of diabetes risk prediction, enabling your project to deliver more reliable and actionable insights for early intervention and personalized healthcare.</a:t>
            </a:r>
            <a:endParaRPr sz="1800">
              <a:solidFill>
                <a:schemeClr val="dk1"/>
              </a:solidFill>
              <a:latin typeface="Trebuchet MS"/>
              <a:ea typeface="Trebuchet MS"/>
              <a:cs typeface="Trebuchet MS"/>
              <a:sym typeface="Trebuchet MS"/>
            </a:endParaRPr>
          </a:p>
        </p:txBody>
      </p:sp>
      <p:sp>
        <p:nvSpPr>
          <p:cNvPr id="238" name="Google Shape;238;p6"/>
          <p:cNvSpPr txBox="1"/>
          <p:nvPr>
            <p:ph type="title"/>
          </p:nvPr>
        </p:nvSpPr>
        <p:spPr>
          <a:xfrm>
            <a:off x="675950" y="332193"/>
            <a:ext cx="6177300" cy="83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US"/>
              <a:t>MODELLING -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38"/>
                                        </p:tgtEl>
                                        <p:attrNameLst>
                                          <p:attrName>style.visibility</p:attrName>
                                        </p:attrNameLst>
                                      </p:cBhvr>
                                      <p:to>
                                        <p:strVal val="visible"/>
                                      </p:to>
                                    </p:set>
                                    <p:anim calcmode="lin" valueType="num">
                                      <p:cBhvr additive="base">
                                        <p:cTn dur="500"/>
                                        <p:tgtEl>
                                          <p:spTgt spid="238"/>
                                        </p:tgtEl>
                                        <p:attrNameLst>
                                          <p:attrName>ppt_w</p:attrName>
                                        </p:attrNameLst>
                                      </p:cBhvr>
                                      <p:tavLst>
                                        <p:tav fmla="" tm="0">
                                          <p:val>
                                            <p:strVal val="0"/>
                                          </p:val>
                                        </p:tav>
                                        <p:tav fmla="" tm="100000">
                                          <p:val>
                                            <p:strVal val="#ppt_w"/>
                                          </p:val>
                                        </p:tav>
                                      </p:tavLst>
                                    </p:anim>
                                    <p:anim calcmode="lin" valueType="num">
                                      <p:cBhvr additive="base">
                                        <p:cTn dur="500"/>
                                        <p:tgtEl>
                                          <p:spTgt spid="238"/>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7"/>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44" name="Google Shape;244;p7"/>
          <p:cNvSpPr txBox="1"/>
          <p:nvPr>
            <p:ph type="title"/>
          </p:nvPr>
        </p:nvSpPr>
        <p:spPr>
          <a:xfrm>
            <a:off x="491286" y="253175"/>
            <a:ext cx="2981700" cy="83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US"/>
              <a:t>RESULTS</a:t>
            </a:r>
            <a:r>
              <a:rPr lang="en-US"/>
              <a:t> </a:t>
            </a:r>
            <a:endParaRPr/>
          </a:p>
        </p:txBody>
      </p:sp>
      <p:sp>
        <p:nvSpPr>
          <p:cNvPr id="245" name="Google Shape;245;p7"/>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sp>
        <p:nvSpPr>
          <p:cNvPr id="246" name="Google Shape;246;p7"/>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sp>
        <p:nvSpPr>
          <p:cNvPr id="247" name="Google Shape;247;p7"/>
          <p:cNvSpPr txBox="1"/>
          <p:nvPr>
            <p:ph idx="1" type="body"/>
          </p:nvPr>
        </p:nvSpPr>
        <p:spPr>
          <a:xfrm>
            <a:off x="487655" y="1130890"/>
            <a:ext cx="4275000" cy="477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en-US"/>
              <a:t>[Screenshots]</a:t>
            </a:r>
            <a:endParaRPr/>
          </a:p>
        </p:txBody>
      </p:sp>
      <p:pic>
        <p:nvPicPr>
          <p:cNvPr id="248" name="Google Shape;248;p7"/>
          <p:cNvPicPr preferRelativeResize="0"/>
          <p:nvPr/>
        </p:nvPicPr>
        <p:blipFill>
          <a:blip r:embed="rId4">
            <a:alphaModFix/>
          </a:blip>
          <a:stretch>
            <a:fillRect/>
          </a:stretch>
        </p:blipFill>
        <p:spPr>
          <a:xfrm>
            <a:off x="487650" y="1771225"/>
            <a:ext cx="6060925" cy="4517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44"/>
                                        </p:tgtEl>
                                        <p:attrNameLst>
                                          <p:attrName>style.visibility</p:attrName>
                                        </p:attrNameLst>
                                      </p:cBhvr>
                                      <p:to>
                                        <p:strVal val="visible"/>
                                      </p:to>
                                    </p:set>
                                    <p:anim calcmode="lin" valueType="num">
                                      <p:cBhvr additive="base">
                                        <p:cTn dur="500"/>
                                        <p:tgtEl>
                                          <p:spTgt spid="244"/>
                                        </p:tgtEl>
                                        <p:attrNameLst>
                                          <p:attrName>ppt_w</p:attrName>
                                        </p:attrNameLst>
                                      </p:cBhvr>
                                      <p:tavLst>
                                        <p:tav fmla="" tm="0">
                                          <p:val>
                                            <p:strVal val="0"/>
                                          </p:val>
                                        </p:tav>
                                        <p:tav fmla="" tm="100000">
                                          <p:val>
                                            <p:strVal val="#ppt_w"/>
                                          </p:val>
                                        </p:tav>
                                      </p:tavLst>
                                    </p:anim>
                                    <p:anim calcmode="lin" valueType="num">
                                      <p:cBhvr additive="base">
                                        <p:cTn dur="500"/>
                                        <p:tgtEl>
                                          <p:spTgt spid="24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0" st="0"/>
                                            </p:txEl>
                                          </p:spTgt>
                                        </p:tgtEl>
                                        <p:attrNameLst>
                                          <p:attrName>style.visibility</p:attrName>
                                        </p:attrNameLst>
                                      </p:cBhvr>
                                      <p:to>
                                        <p:strVal val="visible"/>
                                      </p:to>
                                    </p:set>
                                    <p:animEffect filter="fade" transition="in">
                                      <p:cBhvr>
                                        <p:cTn dur="1000"/>
                                        <p:tgtEl>
                                          <p:spTgt spid="24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8"/>
          <p:cNvSpPr txBox="1"/>
          <p:nvPr>
            <p:ph type="title"/>
          </p:nvPr>
        </p:nvSpPr>
        <p:spPr>
          <a:xfrm>
            <a:off x="554382" y="370682"/>
            <a:ext cx="4275138" cy="83099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US"/>
              <a:t>Results</a:t>
            </a:r>
            <a:endParaRPr/>
          </a:p>
        </p:txBody>
      </p:sp>
      <p:pic>
        <p:nvPicPr>
          <p:cNvPr id="254" name="Google Shape;254;p8"/>
          <p:cNvPicPr preferRelativeResize="0"/>
          <p:nvPr/>
        </p:nvPicPr>
        <p:blipFill>
          <a:blip r:embed="rId3">
            <a:alphaModFix/>
          </a:blip>
          <a:stretch>
            <a:fillRect/>
          </a:stretch>
        </p:blipFill>
        <p:spPr>
          <a:xfrm>
            <a:off x="554375" y="1266179"/>
            <a:ext cx="7219080" cy="535152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9"/>
          <p:cNvSpPr txBox="1"/>
          <p:nvPr>
            <p:ph idx="1" type="body"/>
          </p:nvPr>
        </p:nvSpPr>
        <p:spPr>
          <a:xfrm>
            <a:off x="474870" y="1445934"/>
            <a:ext cx="4275000" cy="15699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accent4"/>
              </a:buClr>
              <a:buSzPts val="1600"/>
              <a:buFont typeface="Noto Sans Symbols"/>
              <a:buChar char="▪"/>
            </a:pPr>
            <a:r>
              <a:rPr lang="en-US"/>
              <a:t>Code Files</a:t>
            </a:r>
            <a:endParaRPr/>
          </a:p>
          <a:p>
            <a:pPr indent="-342900" lvl="0" marL="342900" rtl="0" algn="l">
              <a:spcBef>
                <a:spcPts val="1000"/>
              </a:spcBef>
              <a:spcAft>
                <a:spcPts val="0"/>
              </a:spcAft>
              <a:buClr>
                <a:schemeClr val="accent4"/>
              </a:buClr>
              <a:buSzPts val="1600"/>
              <a:buFont typeface="Noto Sans Symbols"/>
              <a:buChar char="▪"/>
            </a:pPr>
            <a:r>
              <a:rPr lang="en-US"/>
              <a:t>Cod</a:t>
            </a:r>
            <a:r>
              <a:rPr lang="en-US"/>
              <a:t>e screenshots</a:t>
            </a:r>
            <a:endParaRPr/>
          </a:p>
          <a:p>
            <a:pPr indent="-342900" lvl="0" marL="342900" rtl="0" algn="l">
              <a:spcBef>
                <a:spcPts val="1000"/>
              </a:spcBef>
              <a:spcAft>
                <a:spcPts val="0"/>
              </a:spcAft>
              <a:buClr>
                <a:schemeClr val="accent4"/>
              </a:buClr>
              <a:buSzPts val="1600"/>
              <a:buFont typeface="Noto Sans Symbols"/>
              <a:buChar char="▪"/>
            </a:pPr>
            <a:r>
              <a:rPr lang="en-US"/>
              <a:t>Output screenshots</a:t>
            </a:r>
            <a:endParaRPr/>
          </a:p>
          <a:p>
            <a:pPr indent="-241300" lvl="0" marL="342900" rtl="0" algn="l">
              <a:spcBef>
                <a:spcPts val="1000"/>
              </a:spcBef>
              <a:spcAft>
                <a:spcPts val="0"/>
              </a:spcAft>
              <a:buClr>
                <a:schemeClr val="accent4"/>
              </a:buClr>
              <a:buSzPts val="1600"/>
              <a:buFont typeface="Noto Sans Symbols"/>
              <a:buNone/>
            </a:pPr>
            <a:r>
              <a:t/>
            </a:r>
            <a:endParaRPr/>
          </a:p>
        </p:txBody>
      </p:sp>
      <p:sp>
        <p:nvSpPr>
          <p:cNvPr id="260" name="Google Shape;260;p9"/>
          <p:cNvSpPr txBox="1"/>
          <p:nvPr>
            <p:ph type="title"/>
          </p:nvPr>
        </p:nvSpPr>
        <p:spPr>
          <a:xfrm>
            <a:off x="474875" y="370675"/>
            <a:ext cx="4613400" cy="8310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rebuchet MS"/>
              <a:buNone/>
            </a:pPr>
            <a:r>
              <a:rPr lang="en-US"/>
              <a:t>Google Drive link</a:t>
            </a:r>
            <a:br>
              <a:rPr lang="en-US"/>
            </a:br>
            <a:endParaRPr/>
          </a:p>
        </p:txBody>
      </p:sp>
      <p:sp>
        <p:nvSpPr>
          <p:cNvPr id="261" name="Google Shape;261;p9"/>
          <p:cNvSpPr txBox="1"/>
          <p:nvPr/>
        </p:nvSpPr>
        <p:spPr>
          <a:xfrm>
            <a:off x="560075" y="3161700"/>
            <a:ext cx="4443000" cy="9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u="sng">
                <a:solidFill>
                  <a:schemeClr val="hlink"/>
                </a:solidFill>
                <a:latin typeface="Trebuchet MS"/>
                <a:ea typeface="Trebuchet MS"/>
                <a:cs typeface="Trebuchet MS"/>
                <a:sym typeface="Trebuchet MS"/>
                <a:hlinkClick r:id="rId3"/>
              </a:rPr>
              <a:t>https://drive.google.com/drive/folders/1E2HmTnSMB-X21RY1VX5WSBsIhk3BrVd?usp=driv</a:t>
            </a:r>
            <a:r>
              <a:rPr lang="en-US" sz="1800" u="sng">
                <a:solidFill>
                  <a:schemeClr val="hlink"/>
                </a:solidFill>
                <a:latin typeface="Trebuchet MS"/>
                <a:ea typeface="Trebuchet MS"/>
                <a:cs typeface="Trebuchet MS"/>
                <a:sym typeface="Trebuchet MS"/>
                <a:hlinkClick r:id="rId4"/>
              </a:rPr>
              <a:t>e</a:t>
            </a:r>
            <a:r>
              <a:rPr lang="en-US" sz="1800">
                <a:solidFill>
                  <a:srgbClr val="3F3F3F"/>
                </a:solidFill>
                <a:latin typeface="Trebuchet MS"/>
                <a:ea typeface="Trebuchet MS"/>
                <a:cs typeface="Trebuchet MS"/>
                <a:sym typeface="Trebuchet MS"/>
              </a:rPr>
              <a:t>_link</a:t>
            </a:r>
            <a:endParaRPr sz="1800">
              <a:solidFill>
                <a:srgbClr val="3F3F3F"/>
              </a:solidFill>
              <a:latin typeface="Trebuchet MS"/>
              <a:ea typeface="Trebuchet MS"/>
              <a:cs typeface="Trebuchet MS"/>
              <a:sym typeface="Trebuchet MS"/>
            </a:endParaRPr>
          </a:p>
        </p:txBody>
      </p:sp>
      <p:pic>
        <p:nvPicPr>
          <p:cNvPr id="262" name="Google Shape;262;p9"/>
          <p:cNvPicPr preferRelativeResize="0"/>
          <p:nvPr/>
        </p:nvPicPr>
        <p:blipFill>
          <a:blip r:embed="rId5">
            <a:alphaModFix/>
          </a:blip>
          <a:stretch>
            <a:fillRect/>
          </a:stretch>
        </p:blipFill>
        <p:spPr>
          <a:xfrm>
            <a:off x="5090700" y="1689325"/>
            <a:ext cx="4443000" cy="3238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2021-07-11T13:13:15Z</dcterms:created>
  <dc:creator>Venkataswamy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