
<file path=[Content_Types].xml><?xml version="1.0" encoding="utf-8"?>
<Types xmlns="http://schemas.openxmlformats.org/package/2006/content-types">
  <Default Extension="xml" ContentType="application/xml"/>
  <Default Extension="jfif"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3.xml" ContentType="application/vnd.openxmlformats-officedocument.customXmlProperties+xml"/>
  <Override PartName="/ppt/slides/slide2.xml" ContentType="application/vnd.openxmlformats-officedocument.presentationml.slide+xml"/>
  <Override PartName="/customXml/itemProps1.xml" ContentType="application/vnd.openxmlformats-officedocument.customXmlProperties+xml"/>
  <Override PartName="/docProps/core.xml" ContentType="application/vnd.openxmlformats-package.core-properties+xml"/>
  <Override PartName="/customXml/itemProps2.xml" ContentType="application/vnd.openxmlformats-officedocument.customXmlProperties+xml"/>
  <Override PartName="/ppt/slides/slide3.xml" ContentType="application/vnd.openxmlformats-officedocument.presentationml.slide+xml"/>
  <Override PartName="/ppt/slideMasters/slideMaster1.xml" ContentType="application/vnd.openxmlformats-officedocument.presentationml.slideMaster+xml"/>
  <Override PartName="/ppt/revisionInfo.xml" ContentType="application/vnd.ms-powerpoint.revisioninfo+xml"/>
  <Override PartName="/ppt/slides/slide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notesSlides/notesSlide3.xml" ContentType="application/vnd.openxmlformats-officedocument.presentationml.notesSlide+xml"/>
  <Override PartName="/ppt/presProps.xml" ContentType="application/vnd.openxmlformats-officedocument.presentationml.presProps+xml"/>
  <Override PartName="/ppt/notesSlides/notesSlide2.xml" ContentType="application/vnd.openxmlformats-officedocument.presentationml.notesSlide+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17.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app.xml" ContentType="application/vnd.openxmlformats-officedocument.extended-properties+xml"/>
  <Override PartName="/docProps/custom.xml" ContentType="application/vnd.openxmlformats-officedocument.custom-propertie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2"/>
  </p:sldMasterIdLst>
  <p:notesMasterIdLst>
    <p:notesMasterId r:id="rId3"/>
  </p:notesMasterIdLst>
  <p:handoutMasterIdLst>
    <p:handoutMasterId r:id="rId1"/>
  </p:handoutMasterIdLst>
  <p:sldIdLst>
    <p:sldId id="338" r:id="rId4"/>
    <p:sldId id="327" r:id="rId5"/>
    <p:sldId id="315" r:id="rId6"/>
    <p:sldId id="329" r:id="rId7"/>
    <p:sldId id="302" r:id="rId8"/>
    <p:sldId id="339" r:id="rId9"/>
    <p:sldId id="30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69" d="100"/>
          <a:sy n="69" d="100"/>
        </p:scale>
        <p:origin x="484" y="44"/>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handoutMaster" Target="handoutMasters/handoutMaster1.xml"/><Relationship Id="rId10" Type="http://schemas.openxmlformats.org/officeDocument/2006/relationships/slide" Target="slides/slide7.xml"/><Relationship Id="rId11" Type="http://schemas.openxmlformats.org/officeDocument/2006/relationships/tableStyles" Target="tableStyles.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2.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noEditPoints="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3/21/2024</a:t>
            </a:fld>
            <a:endParaRPr lang="en-US" dirty="0"/>
          </a:p>
        </p:txBody>
      </p:sp>
      <p:sp>
        <p:nvSpPr>
          <p:cNvPr id="4" name="Footer Placeholder 3"/>
          <p:cNvSpPr>
            <a:spLocks noGrp="1" noEditPoints="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noEditPoints="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cSld>
  <p:clrMap bg1="lt1" tx1="dk1" bg2="lt2" tx2="dk2" accent1="accent1" accent2="accent2" accent3="accent3" accent4="accent4" accent5="accent5" accent6="accent6" hlink="hlink" folHlink="folHlink"/>
  <p:hf dt="0"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noEditPoints="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3/21/2024</a:t>
            </a:fld>
            <a:endParaRPr lang="en-US" noProof="0" dirty="0"/>
          </a:p>
        </p:txBody>
      </p:sp>
      <p:sp>
        <p:nvSpPr>
          <p:cNvPr id="4" name="Slide Image Placeholder 3"/>
          <p:cNvSpPr>
            <a:spLocks noGrp="1" noRot="1" noChangeAspect="1" noEditPoints="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noEditPoints="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noEditPoints="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noEditPoints="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cSld>
  <p:clrMap bg1="lt1" tx1="dk1" bg2="lt2" tx2="dk2" accent1="accent1" accent2="accent2" accent3="accent3" accent4="accent4" accent5="accent5" accent6="accent6" hlink="hlink" folHlink="folHlink"/>
  <p:hf dt="0"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2A18971-DF98-46A9-B14F-2AF00F33D98B}"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3AD9205-AF1D-4387-9732-7FCF2665B444}" type="slidenum">
              <a:rPr lang="en-US" smtClean="0"/>
              <a:t>‹#›</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52D3F29-ED2A-4C5C-91B1-21228DB73152}"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82D7EF9-C11F-401B-B2C8-B4EA5636D631}"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p:txBody>
          <a:bodyPr/>
          <a:lstStyle/>
          <a:p/>
        </p:txBody>
      </p:sp>
      <p:sp>
        <p:nvSpPr>
          <p:cNvPr id="3" name="Notes Placeholder 2"/>
          <p:cNvSpPr>
            <a:spLocks noGrp="1" noEditPoints="1"/>
          </p:cNvSpPr>
          <p:nvPr>
            <p:ph type="body" idx="1"/>
          </p:nvPr>
        </p:nvSpPr>
        <p:spPr/>
        <p:txBody>
          <a:bodyPr/>
          <a:lstStyle/>
          <a:p>
            <a:endParaRPr lang="en-US" dirty="0"/>
          </a:p>
        </p:txBody>
      </p:sp>
      <p:sp>
        <p:nvSpPr>
          <p:cNvPr id="4" name="Slide Number Placeholder 3"/>
          <p:cNvSpPr>
            <a:spLocks noGrp="1" noEditPoints="1"/>
          </p:cNvSpPr>
          <p:nvPr>
            <p:ph type="sldNum" sz="quarter" idx="5"/>
          </p:nvPr>
        </p:nvSpPr>
        <p:spPr/>
        <p:txBody>
          <a:bodyPr/>
          <a:lstStyle/>
          <a:p>
            <a:fld id="{8530193B-564F-4854-8A52-728F3FB19C85}" type="slidenum">
              <a:rPr lang="en-US" noProof="0" smtClean="0"/>
              <a:t>‹#›</a:t>
            </a:fld>
            <a:endParaRPr lang="en-US" noProof="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17E2B57-8C82-43C5-854A-669DE8AA5EC3}"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01DD95D9-E911-40B2-8083-8BD293849A2E}" type="slidenum">
              <a:rPr lang="en-US" smtClean="0"/>
              <a:t>‹#›</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2" name="Rectangle 25"/>
            <p:cNvSpPr/>
            <p:nvPr/>
          </p:nvSpPr>
          <p:spPr>
            <a:xfrm>
              <a:off x="9603442" y="-8467"/>
              <a:ext cx="2588558" cy="6866467"/>
            </a:xfrm>
            <a:custGeom>
              <a:av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4" name="Rectangle 27"/>
            <p:cNvSpPr/>
            <p:nvPr/>
          </p:nvSpPr>
          <p:spPr>
            <a:xfrm>
              <a:off x="9334500" y="-8467"/>
              <a:ext cx="2854326" cy="6866467"/>
            </a:xfrm>
            <a:custGeom>
              <a:av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5" name="Rectangle 28"/>
            <p:cNvSpPr/>
            <p:nvPr/>
          </p:nvSpPr>
          <p:spPr>
            <a:xfrm>
              <a:off x="10898730" y="-8467"/>
              <a:ext cx="1290094" cy="6866467"/>
            </a:xfrm>
            <a:custGeom>
              <a:av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6" name="Rectangle 29"/>
            <p:cNvSpPr/>
            <p:nvPr/>
          </p:nvSpPr>
          <p:spPr>
            <a:xfrm>
              <a:off x="10938999" y="-8467"/>
              <a:ext cx="1249825" cy="6866467"/>
            </a:xfrm>
            <a:custGeom>
              <a:av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grpSp>
      <p:sp>
        <p:nvSpPr>
          <p:cNvPr id="2" name="Title 1"/>
          <p:cNvSpPr>
            <a:spLocks noGrp="1" noEditPoints="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noEditPoints="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US" dirty="0"/>
          </a:p>
        </p:txBody>
      </p:sp>
      <p:sp>
        <p:nvSpPr>
          <p:cNvPr id="4" name="Date Placeholder 3"/>
          <p:cNvSpPr>
            <a:spLocks noGrp="1" noEditPoints="1"/>
          </p:cNvSpPr>
          <p:nvPr>
            <p:ph type="dt" sz="half" idx="10"/>
          </p:nvPr>
        </p:nvSpPr>
        <p:spPr/>
        <p:txBody>
          <a:bodyPr/>
          <a:lstStyle/>
          <a:p>
            <a:fld id="{B61BEF0D-F0BB-DE4B-95CE-6DB70DBA9567}" type="datetimeFigureOut">
              <a:rPr lang="en-US" smtClean="0"/>
              <a:t>3/21/2024</a:t>
            </a:fld>
            <a:endParaRPr lang="en-US" dirty="0"/>
          </a:p>
        </p:txBody>
      </p:sp>
      <p:sp>
        <p:nvSpPr>
          <p:cNvPr id="5" name="Footer Placeholder 4"/>
          <p:cNvSpPr>
            <a:spLocks noGrp="1" noEditPoints="1"/>
          </p:cNvSpPr>
          <p:nvPr>
            <p:ph type="ftr" sz="quarter" idx="11"/>
          </p:nvPr>
        </p:nvSpPr>
        <p:spPr/>
        <p:txBody>
          <a:bodyPr/>
          <a:lstStyle/>
          <a:p>
            <a:endParaRPr lang="en-US" dirty="0"/>
          </a:p>
        </p:txBody>
      </p:sp>
      <p:sp>
        <p:nvSpPr>
          <p:cNvPr id="6" name="Slide Number Placeholder 5"/>
          <p:cNvSpPr>
            <a:spLocks noGrp="1" noEditPoints="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dt="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noEditPoints="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B61BEF0D-F0BB-DE4B-95CE-6DB70DBA9567}" type="datetimeFigureOut">
              <a:rPr lang="en-US" smtClean="0"/>
              <a:t>3/21/2024</a:t>
            </a:fld>
            <a:endParaRPr lang="en-US" dirty="0"/>
          </a:p>
        </p:txBody>
      </p:sp>
      <p:sp>
        <p:nvSpPr>
          <p:cNvPr id="5" name="Footer Placeholder 4"/>
          <p:cNvSpPr>
            <a:spLocks noGrp="1" noEditPoints="1"/>
          </p:cNvSpPr>
          <p:nvPr>
            <p:ph type="ftr" sz="quarter" idx="11"/>
          </p:nvPr>
        </p:nvSpPr>
        <p:spPr/>
        <p:txBody>
          <a:bodyPr/>
          <a:lstStyle/>
          <a:p>
            <a:endParaRPr lang="en-US" dirty="0"/>
          </a:p>
        </p:txBody>
      </p:sp>
      <p:sp>
        <p:nvSpPr>
          <p:cNvPr id="6" name="Slide Number Placeholder 5"/>
          <p:cNvSpPr>
            <a:spLocks noGrp="1" noEditPoints="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dt="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noEditPoints="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3" name="Text Placeholder 2"/>
          <p:cNvSpPr>
            <a:spLocks noGrp="1" noEditPoints="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B61BEF0D-F0BB-DE4B-95CE-6DB70DBA9567}" type="datetimeFigureOut">
              <a:rPr lang="en-US" smtClean="0"/>
              <a:t>3/21/2024</a:t>
            </a:fld>
            <a:endParaRPr lang="en-US" dirty="0"/>
          </a:p>
        </p:txBody>
      </p:sp>
      <p:sp>
        <p:nvSpPr>
          <p:cNvPr id="5" name="Footer Placeholder 4"/>
          <p:cNvSpPr>
            <a:spLocks noGrp="1" noEditPoints="1"/>
          </p:cNvSpPr>
          <p:nvPr>
            <p:ph type="ftr" sz="quarter" idx="11"/>
          </p:nvPr>
        </p:nvSpPr>
        <p:spPr/>
        <p:txBody>
          <a:bodyPr/>
          <a:lstStyle/>
          <a:p>
            <a:endParaRPr lang="en-US" dirty="0"/>
          </a:p>
        </p:txBody>
      </p:sp>
      <p:sp>
        <p:nvSpPr>
          <p:cNvPr id="6" name="Slide Number Placeholder 5"/>
          <p:cNvSpPr>
            <a:spLocks noGrp="1" noEditPoints="1"/>
          </p:cNvSpPr>
          <p:nvPr>
            <p:ph type="sldNum" sz="quarter" idx="12"/>
          </p:nvPr>
        </p:nvSpPr>
        <p:spPr/>
        <p:txBody>
          <a:bodyPr/>
          <a:lstStyle/>
          <a:p>
            <a:fld id="{D57F1E4F-1CFF-5643-939E-217C01CD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lumMod val="60000"/>
                    <a:lumOff val="40000"/>
                  </a:schemeClr>
                </a:solidFill>
                <a:effectLst/>
                <a:latin typeface="Arial"/>
              </a:rPr>
              <a:t>”</a:t>
            </a:r>
          </a:p>
        </p:txBody>
      </p:sp>
    </p:spTree>
  </p:cSld>
  <p:clrMapOvr>
    <a:masterClrMapping/>
  </p:clrMapOvr>
  <p:hf dt="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noEditPoints="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B61BEF0D-F0BB-DE4B-95CE-6DB70DBA9567}" type="datetimeFigureOut">
              <a:rPr lang="en-US" smtClean="0"/>
              <a:t>3/21/2024</a:t>
            </a:fld>
            <a:endParaRPr lang="en-US" dirty="0"/>
          </a:p>
        </p:txBody>
      </p:sp>
      <p:sp>
        <p:nvSpPr>
          <p:cNvPr id="5" name="Footer Placeholder 4"/>
          <p:cNvSpPr>
            <a:spLocks noGrp="1" noEditPoints="1"/>
          </p:cNvSpPr>
          <p:nvPr>
            <p:ph type="ftr" sz="quarter" idx="11"/>
          </p:nvPr>
        </p:nvSpPr>
        <p:spPr/>
        <p:txBody>
          <a:bodyPr/>
          <a:lstStyle/>
          <a:p>
            <a:endParaRPr lang="en-US" dirty="0"/>
          </a:p>
        </p:txBody>
      </p:sp>
      <p:sp>
        <p:nvSpPr>
          <p:cNvPr id="6" name="Slide Number Placeholder 5"/>
          <p:cNvSpPr>
            <a:spLocks noGrp="1" noEditPoints="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dt="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noEditPoints="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3" name="Text Placeholder 2"/>
          <p:cNvSpPr>
            <a:spLocks noGrp="1" noEditPoints="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B61BEF0D-F0BB-DE4B-95CE-6DB70DBA9567}" type="datetimeFigureOut">
              <a:rPr lang="en-US" smtClean="0"/>
              <a:t>3/21/2024</a:t>
            </a:fld>
            <a:endParaRPr lang="en-US" dirty="0"/>
          </a:p>
        </p:txBody>
      </p:sp>
      <p:sp>
        <p:nvSpPr>
          <p:cNvPr id="5" name="Footer Placeholder 4"/>
          <p:cNvSpPr>
            <a:spLocks noGrp="1" noEditPoints="1"/>
          </p:cNvSpPr>
          <p:nvPr>
            <p:ph type="ftr" sz="quarter" idx="11"/>
          </p:nvPr>
        </p:nvSpPr>
        <p:spPr/>
        <p:txBody>
          <a:bodyPr/>
          <a:lstStyle/>
          <a:p>
            <a:endParaRPr lang="en-US" dirty="0"/>
          </a:p>
        </p:txBody>
      </p:sp>
      <p:sp>
        <p:nvSpPr>
          <p:cNvPr id="6" name="Slide Number Placeholder 5"/>
          <p:cNvSpPr>
            <a:spLocks noGrp="1" noEditPoints="1"/>
          </p:cNvSpPr>
          <p:nvPr>
            <p:ph type="sldNum" sz="quarter" idx="12"/>
          </p:nvPr>
        </p:nvSpPr>
        <p:spPr/>
        <p:txBody>
          <a:bodyPr/>
          <a:lstStyle/>
          <a:p>
            <a:fld id="{D57F1E4F-1CFF-5643-939E-217C01CD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lumMod val="60000"/>
                    <a:lumOff val="40000"/>
                  </a:schemeClr>
                </a:solidFill>
                <a:effectLst/>
                <a:latin typeface="Arial"/>
              </a:rPr>
              <a:t>”</a:t>
            </a:r>
          </a:p>
        </p:txBody>
      </p:sp>
    </p:spTree>
  </p:cSld>
  <p:clrMapOvr>
    <a:masterClrMapping/>
  </p:clrMapOvr>
  <p:hf dt="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noEditPoints="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3" name="Text Placeholder 2"/>
          <p:cNvSpPr>
            <a:spLocks noGrp="1" noEditPoints="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B61BEF0D-F0BB-DE4B-95CE-6DB70DBA9567}" type="datetimeFigureOut">
              <a:rPr lang="en-US" smtClean="0"/>
              <a:t>3/21/2024</a:t>
            </a:fld>
            <a:endParaRPr lang="en-US" dirty="0"/>
          </a:p>
        </p:txBody>
      </p:sp>
      <p:sp>
        <p:nvSpPr>
          <p:cNvPr id="5" name="Footer Placeholder 4"/>
          <p:cNvSpPr>
            <a:spLocks noGrp="1" noEditPoints="1"/>
          </p:cNvSpPr>
          <p:nvPr>
            <p:ph type="ftr" sz="quarter" idx="11"/>
          </p:nvPr>
        </p:nvSpPr>
        <p:spPr/>
        <p:txBody>
          <a:bodyPr/>
          <a:lstStyle/>
          <a:p>
            <a:endParaRPr lang="en-US" dirty="0"/>
          </a:p>
        </p:txBody>
      </p:sp>
      <p:sp>
        <p:nvSpPr>
          <p:cNvPr id="6" name="Slide Number Placeholder 5"/>
          <p:cNvSpPr>
            <a:spLocks noGrp="1" noEditPoints="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dt="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US" dirty="0"/>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EditPoints="1"/>
          </p:cNvSpPr>
          <p:nvPr>
            <p:ph type="dt" sz="half" idx="10"/>
          </p:nvPr>
        </p:nvSpPr>
        <p:spPr/>
        <p:txBody>
          <a:bodyPr/>
          <a:lstStyle/>
          <a:p>
            <a:fld id="{55C6B4A9-1611-4792-9094-5F34BCA07E0B}" type="datetimeFigureOut">
              <a:rPr lang="en-US" smtClean="0"/>
              <a:t>3/21/2024</a:t>
            </a:fld>
            <a:endParaRPr lang="en-US" dirty="0"/>
          </a:p>
        </p:txBody>
      </p:sp>
      <p:sp>
        <p:nvSpPr>
          <p:cNvPr id="5" name="Footer Placeholder 4"/>
          <p:cNvSpPr>
            <a:spLocks noGrp="1" noEditPoints="1"/>
          </p:cNvSpPr>
          <p:nvPr>
            <p:ph type="ftr" sz="quarter" idx="11"/>
          </p:nvPr>
        </p:nvSpPr>
        <p:spPr/>
        <p:txBody>
          <a:bodyPr/>
          <a:lstStyle/>
          <a:p>
            <a:endParaRPr lang="en-US" dirty="0"/>
          </a:p>
        </p:txBody>
      </p:sp>
      <p:sp>
        <p:nvSpPr>
          <p:cNvPr id="6" name="Slide Number Placeholder 5"/>
          <p:cNvSpPr>
            <a:spLocks noGrp="1" noEditPoints="1"/>
          </p:cNvSpPr>
          <p:nvPr>
            <p:ph type="sldNum" sz="quarter" idx="12"/>
          </p:nvPr>
        </p:nvSpPr>
        <p:spPr/>
        <p:txBody>
          <a:bodyPr/>
          <a:lstStyle/>
          <a:p>
            <a:fld id="{89333C77-0158-454C-844F-B7AB9BD7DAD4}" type="slidenum">
              <a:rPr lang="en-US" smtClean="0"/>
              <a:t>‹#›</a:t>
            </a:fld>
            <a:endParaRPr lang="en-US" dirty="0"/>
          </a:p>
        </p:txBody>
      </p:sp>
    </p:spTree>
  </p:cSld>
  <p:clrMapOvr>
    <a:masterClrMapping/>
  </p:clrMapOvr>
  <p:hf dt="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noEditPoints="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EditPoints="1"/>
          </p:cNvSpPr>
          <p:nvPr>
            <p:ph type="dt" sz="half" idx="10"/>
          </p:nvPr>
        </p:nvSpPr>
        <p:spPr/>
        <p:txBody>
          <a:bodyPr/>
          <a:lstStyle/>
          <a:p>
            <a:fld id="{B61BEF0D-F0BB-DE4B-95CE-6DB70DBA9567}" type="datetimeFigureOut">
              <a:rPr lang="en-US" smtClean="0"/>
              <a:t>3/21/2024</a:t>
            </a:fld>
            <a:endParaRPr lang="en-US" dirty="0"/>
          </a:p>
        </p:txBody>
      </p:sp>
      <p:sp>
        <p:nvSpPr>
          <p:cNvPr id="5" name="Footer Placeholder 4"/>
          <p:cNvSpPr>
            <a:spLocks noGrp="1" noEditPoints="1"/>
          </p:cNvSpPr>
          <p:nvPr>
            <p:ph type="ftr" sz="quarter" idx="11"/>
          </p:nvPr>
        </p:nvSpPr>
        <p:spPr/>
        <p:txBody>
          <a:bodyPr/>
          <a:lstStyle/>
          <a:p>
            <a:endParaRPr lang="en-US" dirty="0"/>
          </a:p>
        </p:txBody>
      </p:sp>
      <p:sp>
        <p:nvSpPr>
          <p:cNvPr id="6" name="Slide Number Placeholder 5"/>
          <p:cNvSpPr>
            <a:spLocks noGrp="1" noEditPoints="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dt="0"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p:cNvSpPr>
            <a:spLocks noGrp="1" noEditPoints="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p:cNvSpPr>
            <a:spLocks noGrp="1" noEditPoints="1"/>
          </p:cNvSpPr>
          <p:nvPr>
            <p:ph type="pic" sz="quarter" idx="12"/>
          </p:nvPr>
        </p:nvSpPr>
        <p:spPr>
          <a:xfrm>
            <a:off x="1571515" y="1914044"/>
            <a:ext cx="3993624" cy="3617848"/>
          </a:xfrm>
          <a:custGeom>
            <a:avLst/>
            <a:rect l="l" t="t" r="r" b="b"/>
            <a:pathLst>
              <a:path w="3993624" h="3617848">
                <a:moveTo>
                  <a:pt x="1223161" y="2354088"/>
                </a:moveTo>
                <a:lnTo>
                  <a:pt x="2057242" y="2354088"/>
                </a:lnTo>
                <a:lnTo>
                  <a:pt x="2373182" y="2985968"/>
                </a:lnTo>
                <a:lnTo>
                  <a:pt x="2057242" y="3617848"/>
                </a:lnTo>
                <a:lnTo>
                  <a:pt x="1223161" y="3617848"/>
                </a:lnTo>
                <a:lnTo>
                  <a:pt x="907221" y="2985968"/>
                </a:lnTo>
                <a:lnTo>
                  <a:pt x="1223161" y="2354088"/>
                </a:lnTo>
                <a:close/>
                <a:moveTo>
                  <a:pt x="2569631" y="1425984"/>
                </a:moveTo>
                <a:lnTo>
                  <a:pt x="3602417" y="1425984"/>
                </a:lnTo>
                <a:lnTo>
                  <a:pt x="3993624" y="2208398"/>
                </a:lnTo>
                <a:lnTo>
                  <a:pt x="3602417" y="2990812"/>
                </a:lnTo>
                <a:lnTo>
                  <a:pt x="2569631" y="2990812"/>
                </a:lnTo>
                <a:lnTo>
                  <a:pt x="2178424" y="2208398"/>
                </a:lnTo>
                <a:lnTo>
                  <a:pt x="2569631" y="1425984"/>
                </a:lnTo>
                <a:close/>
                <a:moveTo>
                  <a:pt x="551406" y="0"/>
                </a:moveTo>
                <a:lnTo>
                  <a:pt x="2007117" y="0"/>
                </a:lnTo>
                <a:lnTo>
                  <a:pt x="2558523" y="1102811"/>
                </a:lnTo>
                <a:lnTo>
                  <a:pt x="2007117" y="2205622"/>
                </a:lnTo>
                <a:lnTo>
                  <a:pt x="551406" y="2205622"/>
                </a:lnTo>
                <a:lnTo>
                  <a:pt x="0" y="1102811"/>
                </a:lnTo>
                <a:lnTo>
                  <a:pt x="551406" y="0"/>
                </a:lnTo>
                <a:close/>
              </a:path>
            </a:pathLst>
          </a:custGeom>
        </p:spPr>
        <p:txBody>
          <a:bodyPr wrap="square" anchor="ctr">
            <a:noAutofit/>
          </a:bodyPr>
          <a:lstStyle>
            <a:lvl1pPr algn="ctr">
              <a:buNone/>
            </a:lvl1pPr>
          </a:lstStyle>
          <a:p>
            <a:pPr lvl="0"/>
            <a:r>
              <a:rPr lang="en-US"/>
              <a:t>Click icon to add picture</a:t>
            </a:r>
            <a:endParaRPr lang="en-US" dirty="0"/>
          </a:p>
        </p:txBody>
      </p:sp>
      <p:sp>
        <p:nvSpPr>
          <p:cNvPr id="2" name="Title 1"/>
          <p:cNvSpPr>
            <a:spLocks noGrp="1" noEditPoints="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cSld>
  <p:clrMapOvr>
    <a:masterClrMapping/>
  </p:clrMapOvr>
  <p:hf dt="0" sldNum="0" hdr="0" ftr="0"/>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p:cNvSpPr>
            <a:spLocks noGrp="1" noEditPoints="1"/>
          </p:cNvSpPr>
          <p:nvPr>
            <p:ph type="pic" sz="quarter" idx="10"/>
          </p:nvPr>
        </p:nvSpPr>
        <p:spPr>
          <a:xfrm>
            <a:off x="5733416" y="624239"/>
            <a:ext cx="5855754" cy="5631571"/>
          </a:xfrm>
          <a:custGeom>
            <a:av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lvl1pPr>
          </a:lstStyle>
          <a:p>
            <a:pPr lvl="0"/>
            <a:r>
              <a:rPr lang="en-US"/>
              <a:t>Click icon to add picture</a:t>
            </a:r>
            <a:endParaRPr lang="en-US" dirty="0"/>
          </a:p>
        </p:txBody>
      </p:sp>
      <p:sp>
        <p:nvSpPr>
          <p:cNvPr id="27" name="Text Placeholder 26"/>
          <p:cNvSpPr>
            <a:spLocks noGrp="1" noEditPoints="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itchFamily="2" charset="2" panose="05000000000000000000"/>
              <a:buChar char="§"/>
              <a:defRPr sz="2000"/>
            </a:lvl1pPr>
            <a:lvl2pPr>
              <a:buClr>
                <a:schemeClr val="accent4"/>
              </a:buClr>
              <a:buFont typeface="Wingdings" pitchFamily="2" charset="2" panose="05000000000000000000"/>
              <a:buChar char="§"/>
              <a:defRPr sz="2000"/>
            </a:lvl2pPr>
            <a:lvl3pPr>
              <a:buClr>
                <a:schemeClr val="accent4"/>
              </a:buClr>
              <a:buFont typeface="Wingdings" pitchFamily="2" charset="2" panose="05000000000000000000"/>
              <a:buChar char="§"/>
              <a:defRPr sz="1800"/>
            </a:lvl3pPr>
            <a:lvl4pPr>
              <a:buClr>
                <a:schemeClr val="accent4"/>
              </a:buClr>
              <a:buFont typeface="Wingdings" pitchFamily="2" charset="2" panose="05000000000000000000"/>
              <a:buChar char="§"/>
              <a:defRPr sz="1800"/>
            </a:lvl4pPr>
            <a:lvl5pPr>
              <a:buClr>
                <a:schemeClr val="accent4"/>
              </a:buClr>
              <a:buFont typeface="Wingdings" pitchFamily="2" charset="2" panose="05000000000000000000"/>
              <a:buChar char="§"/>
              <a:defRPr sz="1800"/>
            </a:lvl5pPr>
          </a:lstStyle>
          <a:p>
            <a:pPr lvl="0"/>
            <a:r>
              <a:rPr lang="en-US"/>
              <a:t>Click to edit Master text styles</a:t>
            </a:r>
          </a:p>
        </p:txBody>
      </p:sp>
      <p:sp>
        <p:nvSpPr>
          <p:cNvPr id="8" name="Title 1"/>
          <p:cNvSpPr>
            <a:spLocks noGrp="1" noEditPoints="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hf dt="0" sldNum="0" hdr="0" ftr="0"/>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p:cNvSpPr>
            <a:spLocks noGrp="1" noEditPoints="1"/>
          </p:cNvSpPr>
          <p:nvPr>
            <p:ph type="body" sz="quarter" idx="12"/>
          </p:nvPr>
        </p:nvSpPr>
        <p:spPr>
          <a:xfrm>
            <a:off x="660400" y="2044700"/>
            <a:ext cx="4275138" cy="3560763"/>
          </a:xfrm>
          <a:prstGeom prst="rect">
            <a:avLst/>
          </a:prstGeom>
        </p:spPr>
        <p:txBody>
          <a:bodyPr/>
          <a:lstStyle>
            <a:lvl1pPr>
              <a:buClr>
                <a:schemeClr val="accent4"/>
              </a:buClr>
              <a:buFont typeface="Wingdings" pitchFamily="2" charset="2" panose="05000000000000000000"/>
              <a:buChar char="§"/>
              <a:defRPr sz="2000"/>
            </a:lvl1pPr>
            <a:lvl2pPr>
              <a:buClr>
                <a:schemeClr val="accent4"/>
              </a:buClr>
              <a:buFont typeface="Wingdings" pitchFamily="2" charset="2" panose="05000000000000000000"/>
              <a:buChar char="§"/>
              <a:defRPr sz="1800"/>
            </a:lvl2pPr>
            <a:lvl3pPr>
              <a:buClr>
                <a:schemeClr val="accent4"/>
              </a:buClr>
              <a:buFont typeface="Wingdings" pitchFamily="2" charset="2" panose="05000000000000000000"/>
              <a:buChar char="§"/>
              <a:defRPr sz="1600"/>
            </a:lvl3pPr>
            <a:lvl4pPr>
              <a:buClr>
                <a:schemeClr val="accent4"/>
              </a:buClr>
              <a:buFont typeface="Wingdings" pitchFamily="2" charset="2" panose="05000000000000000000"/>
              <a:buChar char="§"/>
              <a:defRPr sz="1600"/>
            </a:lvl4pPr>
            <a:lvl5pPr>
              <a:buClr>
                <a:schemeClr val="accent4"/>
              </a:buClr>
              <a:buFont typeface="Wingdings" pitchFamily="2" charset="2" panose="05000000000000000000"/>
              <a:buChar char="§"/>
              <a:defRPr sz="1600"/>
            </a:lvl5pPr>
          </a:lstStyle>
          <a:p>
            <a:pPr lvl="0"/>
            <a:r>
              <a:rPr lang="en-US"/>
              <a:t>Click to edit Master text styles</a:t>
            </a:r>
          </a:p>
        </p:txBody>
      </p:sp>
      <p:sp>
        <p:nvSpPr>
          <p:cNvPr id="19" name="Rectangle 18"/>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p:cNvSpPr>
            <a:spLocks noGrp="1" noEditPoints="1"/>
          </p:cNvSpPr>
          <p:nvPr>
            <p:ph type="pic" sz="quarter" idx="13"/>
          </p:nvPr>
        </p:nvSpPr>
        <p:spPr>
          <a:xfrm>
            <a:off x="7090227" y="786181"/>
            <a:ext cx="4441372" cy="5393036"/>
          </a:xfrm>
          <a:custGeom>
            <a:avLst/>
            <a:rect l="l" t="t" r="r" b="b"/>
            <a:pathLst>
              <a:path w="4441372" h="5393036">
                <a:moveTo>
                  <a:pt x="0" y="3188969"/>
                </a:moveTo>
                <a:lnTo>
                  <a:pt x="2173516" y="3188969"/>
                </a:lnTo>
                <a:lnTo>
                  <a:pt x="2173516" y="5393036"/>
                </a:lnTo>
                <a:lnTo>
                  <a:pt x="0" y="5393036"/>
                </a:lnTo>
                <a:lnTo>
                  <a:pt x="0" y="3188969"/>
                </a:lnTo>
                <a:close/>
                <a:moveTo>
                  <a:pt x="2267856" y="2293018"/>
                </a:moveTo>
                <a:lnTo>
                  <a:pt x="4441372" y="2293018"/>
                </a:lnTo>
                <a:lnTo>
                  <a:pt x="4441372" y="4497085"/>
                </a:lnTo>
                <a:lnTo>
                  <a:pt x="2267856" y="4497085"/>
                </a:lnTo>
                <a:lnTo>
                  <a:pt x="2267856" y="2293018"/>
                </a:lnTo>
                <a:close/>
                <a:moveTo>
                  <a:pt x="0" y="906837"/>
                </a:moveTo>
                <a:lnTo>
                  <a:pt x="2173516" y="906837"/>
                </a:lnTo>
                <a:lnTo>
                  <a:pt x="2173516" y="3110904"/>
                </a:lnTo>
                <a:lnTo>
                  <a:pt x="0" y="3110904"/>
                </a:lnTo>
                <a:lnTo>
                  <a:pt x="0" y="906837"/>
                </a:lnTo>
                <a:close/>
                <a:moveTo>
                  <a:pt x="2267856" y="0"/>
                </a:moveTo>
                <a:lnTo>
                  <a:pt x="4441372" y="0"/>
                </a:lnTo>
                <a:lnTo>
                  <a:pt x="4441372" y="2204067"/>
                </a:lnTo>
                <a:lnTo>
                  <a:pt x="2267856" y="2204067"/>
                </a:lnTo>
                <a:lnTo>
                  <a:pt x="2267856" y="0"/>
                </a:lnTo>
                <a:close/>
              </a:path>
            </a:pathLst>
          </a:custGeom>
        </p:spPr>
        <p:txBody>
          <a:bodyPr wrap="square" anchor="ctr">
            <a:noAutofit/>
          </a:bodyPr>
          <a:lstStyle>
            <a:lvl1pPr algn="ctr">
              <a:buNone/>
            </a:lvl1pPr>
          </a:lstStyle>
          <a:p>
            <a:pPr lvl="0"/>
            <a:r>
              <a:rPr lang="en-US"/>
              <a:t>Click icon to add picture</a:t>
            </a:r>
            <a:endParaRPr lang="en-US" dirty="0"/>
          </a:p>
        </p:txBody>
      </p:sp>
      <p:sp>
        <p:nvSpPr>
          <p:cNvPr id="2" name="Title 1"/>
          <p:cNvSpPr>
            <a:spLocks noGrp="1" noEditPoints="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hf dt="0" sldNum="0" hdr="0" ftr="0"/>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US" dirty="0"/>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EditPoints="1"/>
          </p:cNvSpPr>
          <p:nvPr>
            <p:ph type="dt" sz="half" idx="10"/>
          </p:nvPr>
        </p:nvSpPr>
        <p:spPr/>
        <p:txBody>
          <a:bodyPr/>
          <a:lstStyle/>
          <a:p>
            <a:fld id="{B61BEF0D-F0BB-DE4B-95CE-6DB70DBA9567}" type="datetimeFigureOut">
              <a:rPr lang="en-US" smtClean="0"/>
              <a:t>3/21/2024</a:t>
            </a:fld>
            <a:endParaRPr lang="en-US" dirty="0"/>
          </a:p>
        </p:txBody>
      </p:sp>
      <p:sp>
        <p:nvSpPr>
          <p:cNvPr id="5" name="Footer Placeholder 4"/>
          <p:cNvSpPr>
            <a:spLocks noGrp="1" noEditPoints="1"/>
          </p:cNvSpPr>
          <p:nvPr>
            <p:ph type="ftr" sz="quarter" idx="11"/>
          </p:nvPr>
        </p:nvSpPr>
        <p:spPr/>
        <p:txBody>
          <a:bodyPr/>
          <a:lstStyle/>
          <a:p>
            <a:endParaRPr lang="en-US" dirty="0"/>
          </a:p>
        </p:txBody>
      </p:sp>
      <p:sp>
        <p:nvSpPr>
          <p:cNvPr id="6" name="Slide Number Placeholder 5"/>
          <p:cNvSpPr>
            <a:spLocks noGrp="1" noEditPoints="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dt="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p:cNvSpPr>
            <a:spLocks noGrp="1" noEditPoints="1"/>
          </p:cNvSpPr>
          <p:nvPr>
            <p:ph type="pic" sz="quarter" idx="22"/>
          </p:nvPr>
        </p:nvSpPr>
        <p:spPr>
          <a:xfrm>
            <a:off x="5353508" y="2555551"/>
            <a:ext cx="1484985" cy="1280160"/>
          </a:xfrm>
          <a:custGeom>
            <a:avLst/>
            <a:rect l="l" t="t" r="r" b="b"/>
            <a:pathLst>
              <a:path w="1484985" h="1280160">
                <a:moveTo>
                  <a:pt x="320040" y="0"/>
                </a:moveTo>
                <a:lnTo>
                  <a:pt x="1164945" y="0"/>
                </a:lnTo>
                <a:lnTo>
                  <a:pt x="1484985" y="640080"/>
                </a:lnTo>
                <a:lnTo>
                  <a:pt x="1164945" y="1280160"/>
                </a:lnTo>
                <a:lnTo>
                  <a:pt x="320040" y="1280160"/>
                </a:lnTo>
                <a:lnTo>
                  <a:pt x="0" y="640080"/>
                </a:lnTo>
                <a:lnTo>
                  <a:pt x="320040" y="0"/>
                </a:lnTo>
                <a:close/>
              </a:path>
            </a:pathLst>
          </a:custGeom>
        </p:spPr>
        <p:txBody>
          <a:bodyPr wrap="square" anchor="ctr">
            <a:noAutofit/>
          </a:bodyPr>
          <a:lstStyle>
            <a:lvl1pPr algn="ctr">
              <a:buNone/>
            </a:lvl1pPr>
          </a:lstStyle>
          <a:p>
            <a:pPr lvl="0"/>
            <a:r>
              <a:rPr lang="en-US"/>
              <a:t>Click icon to add picture</a:t>
            </a:r>
            <a:endParaRPr lang="en-US" dirty="0"/>
          </a:p>
        </p:txBody>
      </p:sp>
      <p:sp>
        <p:nvSpPr>
          <p:cNvPr id="38" name="Picture Placeholder 37"/>
          <p:cNvSpPr>
            <a:spLocks noGrp="1" noEditPoints="1"/>
          </p:cNvSpPr>
          <p:nvPr>
            <p:ph type="pic" sz="quarter" idx="21"/>
          </p:nvPr>
        </p:nvSpPr>
        <p:spPr>
          <a:xfrm>
            <a:off x="3115921" y="2555551"/>
            <a:ext cx="1484985" cy="1280160"/>
          </a:xfrm>
          <a:custGeom>
            <a:avLst/>
            <a:rect l="l" t="t" r="r" b="b"/>
            <a:pathLst>
              <a:path w="1484985" h="1280160">
                <a:moveTo>
                  <a:pt x="320040" y="0"/>
                </a:moveTo>
                <a:lnTo>
                  <a:pt x="1164945" y="0"/>
                </a:lnTo>
                <a:lnTo>
                  <a:pt x="1484985" y="640080"/>
                </a:lnTo>
                <a:lnTo>
                  <a:pt x="1164945" y="1280160"/>
                </a:lnTo>
                <a:lnTo>
                  <a:pt x="320040" y="1280160"/>
                </a:lnTo>
                <a:lnTo>
                  <a:pt x="0" y="640080"/>
                </a:lnTo>
                <a:lnTo>
                  <a:pt x="320040" y="0"/>
                </a:lnTo>
                <a:close/>
              </a:path>
            </a:pathLst>
          </a:custGeom>
        </p:spPr>
        <p:txBody>
          <a:bodyPr wrap="square" anchor="ctr">
            <a:noAutofit/>
          </a:bodyPr>
          <a:lstStyle>
            <a:lvl1pPr algn="ctr">
              <a:buNone/>
            </a:lvl1pPr>
          </a:lstStyle>
          <a:p>
            <a:pPr lvl="0"/>
            <a:r>
              <a:rPr lang="en-US"/>
              <a:t>Click icon to add picture</a:t>
            </a:r>
            <a:endParaRPr lang="en-US" dirty="0"/>
          </a:p>
        </p:txBody>
      </p:sp>
      <p:sp>
        <p:nvSpPr>
          <p:cNvPr id="40" name="Picture Placeholder 39"/>
          <p:cNvSpPr>
            <a:spLocks noGrp="1" noEditPoints="1"/>
          </p:cNvSpPr>
          <p:nvPr>
            <p:ph type="pic" sz="quarter" idx="23"/>
          </p:nvPr>
        </p:nvSpPr>
        <p:spPr>
          <a:xfrm>
            <a:off x="7602465" y="2555551"/>
            <a:ext cx="1484985" cy="1280160"/>
          </a:xfrm>
          <a:custGeom>
            <a:avLst/>
            <a:rect l="l" t="t" r="r" b="b"/>
            <a:pathLst>
              <a:path w="1484985" h="1280160">
                <a:moveTo>
                  <a:pt x="320040" y="0"/>
                </a:moveTo>
                <a:lnTo>
                  <a:pt x="1164945" y="0"/>
                </a:lnTo>
                <a:lnTo>
                  <a:pt x="1484985" y="640080"/>
                </a:lnTo>
                <a:lnTo>
                  <a:pt x="1164945" y="1280160"/>
                </a:lnTo>
                <a:lnTo>
                  <a:pt x="320040" y="1280160"/>
                </a:lnTo>
                <a:lnTo>
                  <a:pt x="0" y="640080"/>
                </a:lnTo>
                <a:lnTo>
                  <a:pt x="320040" y="0"/>
                </a:lnTo>
                <a:close/>
              </a:path>
            </a:pathLst>
          </a:custGeom>
        </p:spPr>
        <p:txBody>
          <a:bodyPr wrap="square" anchor="ctr">
            <a:noAutofit/>
          </a:bodyPr>
          <a:lstStyle>
            <a:lvl1pPr algn="ctr">
              <a:buNone/>
            </a:lvl1pPr>
          </a:lstStyle>
          <a:p>
            <a:pPr lvl="0"/>
            <a:r>
              <a:rPr lang="en-US"/>
              <a:t>Click icon to add picture</a:t>
            </a:r>
            <a:endParaRPr lang="en-US" dirty="0"/>
          </a:p>
        </p:txBody>
      </p:sp>
      <p:sp>
        <p:nvSpPr>
          <p:cNvPr id="41" name="Picture Placeholder 40"/>
          <p:cNvSpPr>
            <a:spLocks noGrp="1" noEditPoints="1"/>
          </p:cNvSpPr>
          <p:nvPr>
            <p:ph type="pic" sz="quarter" idx="24"/>
          </p:nvPr>
        </p:nvSpPr>
        <p:spPr>
          <a:xfrm>
            <a:off x="9840051" y="2555551"/>
            <a:ext cx="1484985" cy="1280160"/>
          </a:xfrm>
          <a:custGeom>
            <a:avLst/>
            <a:rect l="l" t="t" r="r" b="b"/>
            <a:pathLst>
              <a:path w="1484985" h="1280160">
                <a:moveTo>
                  <a:pt x="320040" y="0"/>
                </a:moveTo>
                <a:lnTo>
                  <a:pt x="1164945" y="0"/>
                </a:lnTo>
                <a:lnTo>
                  <a:pt x="1484985" y="640080"/>
                </a:lnTo>
                <a:lnTo>
                  <a:pt x="1164945" y="1280160"/>
                </a:lnTo>
                <a:lnTo>
                  <a:pt x="320040" y="1280160"/>
                </a:lnTo>
                <a:lnTo>
                  <a:pt x="0" y="640080"/>
                </a:lnTo>
                <a:lnTo>
                  <a:pt x="320040" y="0"/>
                </a:lnTo>
                <a:close/>
              </a:path>
            </a:pathLst>
          </a:custGeom>
        </p:spPr>
        <p:txBody>
          <a:bodyPr wrap="square" anchor="ctr">
            <a:noAutofit/>
          </a:bodyPr>
          <a:lstStyle>
            <a:lvl1pPr algn="ctr">
              <a:buNone/>
            </a:lvl1pPr>
          </a:lstStyle>
          <a:p>
            <a:pPr lvl="0"/>
            <a:r>
              <a:rPr lang="en-US"/>
              <a:t>Click icon to add picture</a:t>
            </a:r>
            <a:endParaRPr lang="en-US" dirty="0"/>
          </a:p>
        </p:txBody>
      </p:sp>
      <p:sp>
        <p:nvSpPr>
          <p:cNvPr id="8" name="Title 1"/>
          <p:cNvSpPr>
            <a:spLocks noGrp="1" noEditPoints="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p:cNvSpPr>
            <a:spLocks noGrp="1" noEditPoints="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p:cNvSpPr>
            <a:spLocks noGrp="1" noEditPoints="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p:cNvSpPr>
            <a:spLocks noGrp="1" noEditPoints="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p:cNvSpPr>
            <a:spLocks noGrp="1" noEditPoints="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p:cNvSpPr>
            <a:spLocks noGrp="1" noEditPoints="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p:cNvSpPr>
            <a:spLocks noGrp="1" noEditPoints="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p:cNvSpPr>
            <a:spLocks noGrp="1" noEditPoints="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p:cNvSpPr>
            <a:spLocks noGrp="1" noEditPoints="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p:cNvSpPr>
            <a:spLocks noGrp="1" noEditPoints="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p:cNvSpPr>
            <a:spLocks noGrp="1" noEditPoints="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p:cNvSpPr>
            <a:spLocks noGrp="1" noEditPoints="1"/>
          </p:cNvSpPr>
          <p:nvPr>
            <p:ph type="pic" sz="quarter" idx="20"/>
          </p:nvPr>
        </p:nvSpPr>
        <p:spPr>
          <a:xfrm>
            <a:off x="878337" y="2555551"/>
            <a:ext cx="1484985" cy="1280160"/>
          </a:xfrm>
          <a:custGeom>
            <a:avLst/>
            <a:rect l="l" t="t" r="r" b="b"/>
            <a:pathLst>
              <a:path w="1484985" h="1280160">
                <a:moveTo>
                  <a:pt x="320040" y="0"/>
                </a:moveTo>
                <a:lnTo>
                  <a:pt x="1164945" y="0"/>
                </a:lnTo>
                <a:lnTo>
                  <a:pt x="1484985" y="640080"/>
                </a:lnTo>
                <a:lnTo>
                  <a:pt x="1164945" y="1280160"/>
                </a:lnTo>
                <a:lnTo>
                  <a:pt x="320040" y="1280160"/>
                </a:lnTo>
                <a:lnTo>
                  <a:pt x="0" y="640080"/>
                </a:lnTo>
                <a:lnTo>
                  <a:pt x="320040" y="0"/>
                </a:lnTo>
                <a:close/>
              </a:path>
            </a:pathLst>
          </a:custGeom>
        </p:spPr>
        <p:txBody>
          <a:bodyPr wrap="square" anchor="ctr">
            <a:noAutofit/>
          </a:bodyPr>
          <a:lstStyle>
            <a:lvl1pPr algn="ctr">
              <a:buNone/>
            </a:lvl1pPr>
          </a:lstStyle>
          <a:p>
            <a:pPr lvl="0"/>
            <a:r>
              <a:rPr lang="en-US"/>
              <a:t>Click icon to add picture</a:t>
            </a:r>
            <a:endParaRPr lang="en-US" dirty="0"/>
          </a:p>
        </p:txBody>
      </p:sp>
    </p:spTree>
  </p:cSld>
  <p:clrMapOvr>
    <a:masterClrMapping/>
  </p:clrMapOvr>
  <p:hf dt="0" sldNum="0" hdr="0" ftr="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p:bgPr>
    </p:bg>
    <p:spTree>
      <p:nvGrpSpPr>
        <p:cNvPr id="1" name=""/>
        <p:cNvGrpSpPr/>
        <p:nvPr/>
      </p:nvGrpSpPr>
      <p:grpSpPr>
        <a:xfrm>
          <a:off x="0" y="0"/>
          <a:ext cx="0" cy="0"/>
          <a:chOff x="0" y="0"/>
          <a:chExt cx="0" cy="0"/>
        </a:xfrm>
      </p:grpSpPr>
      <p:sp>
        <p:nvSpPr>
          <p:cNvPr id="22" name="Picture Placeholder 21"/>
          <p:cNvSpPr>
            <a:spLocks noGrp="1" noEditPoints="1"/>
          </p:cNvSpPr>
          <p:nvPr>
            <p:ph type="pic" sz="quarter" idx="10"/>
          </p:nvPr>
        </p:nvSpPr>
        <p:spPr>
          <a:xfrm>
            <a:off x="0" y="0"/>
            <a:ext cx="12192000" cy="6858000"/>
          </a:xfrm>
          <a:prstGeom prst="rect">
            <a:avLst/>
          </a:prstGeom>
        </p:spPr>
        <p:txBody>
          <a:bodyPr/>
          <a:lstStyle/>
          <a:p>
            <a:pPr lvl="0"/>
            <a:r>
              <a:rPr lang="en-US"/>
              <a:t>Click icon to add picture</a:t>
            </a:r>
            <a:endParaRPr lang="en-US" dirty="0"/>
          </a:p>
        </p:txBody>
      </p:sp>
      <p:sp>
        <p:nvSpPr>
          <p:cNvPr id="2" name="Rectangle 1" descr="Tall office building looking up"/>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p:cNvSpPr>
            <a:spLocks noGrp="1" noEditPoints="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itchFamily="34" charset="0" panose="020F0502020204030204"/>
                <a:ea typeface="+mn-ea"/>
                <a:cs typeface="Calibri" pitchFamily="34" charset="0" panose="020F0502020204030204"/>
              </a:defRPr>
            </a:lvl1pPr>
            <a:lvl2pPr>
              <a:buNone/>
            </a:lvl2pPr>
          </a:lstStyle>
          <a:p>
            <a:pPr lvl="0"/>
            <a:r>
              <a:rPr lang="en-US" dirty="0"/>
              <a:t>Click to edit text</a:t>
            </a:r>
          </a:p>
        </p:txBody>
      </p:sp>
      <p:sp>
        <p:nvSpPr>
          <p:cNvPr id="6" name="Title 1"/>
          <p:cNvSpPr>
            <a:spLocks noGrp="1" noEditPoints="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cSld>
  <p:clrMapOvr>
    <a:masterClrMapping/>
  </p:clrMapOvr>
  <p:hf dt="0"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noEditPoints="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B61BEF0D-F0BB-DE4B-95CE-6DB70DBA9567}" type="datetimeFigureOut">
              <a:rPr lang="en-US" smtClean="0"/>
              <a:t>3/21/2024</a:t>
            </a:fld>
            <a:endParaRPr lang="en-US" dirty="0"/>
          </a:p>
        </p:txBody>
      </p:sp>
      <p:sp>
        <p:nvSpPr>
          <p:cNvPr id="5" name="Footer Placeholder 4"/>
          <p:cNvSpPr>
            <a:spLocks noGrp="1" noEditPoints="1"/>
          </p:cNvSpPr>
          <p:nvPr>
            <p:ph type="ftr" sz="quarter" idx="11"/>
          </p:nvPr>
        </p:nvSpPr>
        <p:spPr/>
        <p:txBody>
          <a:bodyPr/>
          <a:lstStyle/>
          <a:p>
            <a:endParaRPr lang="en-US" dirty="0"/>
          </a:p>
        </p:txBody>
      </p:sp>
      <p:sp>
        <p:nvSpPr>
          <p:cNvPr id="6" name="Slide Number Placeholder 5"/>
          <p:cNvSpPr>
            <a:spLocks noGrp="1" noEditPoints="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dt="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US" dirty="0"/>
          </a:p>
        </p:txBody>
      </p:sp>
      <p:sp>
        <p:nvSpPr>
          <p:cNvPr id="3" name="Content Placeholder 2"/>
          <p:cNvSpPr>
            <a:spLocks noGrp="1" noEditPoints="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noEditPoints="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noEditPoints="1"/>
          </p:cNvSpPr>
          <p:nvPr>
            <p:ph type="dt" sz="half" idx="10"/>
          </p:nvPr>
        </p:nvSpPr>
        <p:spPr/>
        <p:txBody>
          <a:bodyPr/>
          <a:lstStyle/>
          <a:p>
            <a:fld id="{EB712588-04B1-427B-82EE-E8DB90309F08}" type="datetimeFigureOut">
              <a:rPr lang="en-US" smtClean="0"/>
              <a:t>3/21/2024</a:t>
            </a:fld>
            <a:endParaRPr lang="en-US" dirty="0"/>
          </a:p>
        </p:txBody>
      </p:sp>
      <p:sp>
        <p:nvSpPr>
          <p:cNvPr id="6" name="Footer Placeholder 5"/>
          <p:cNvSpPr>
            <a:spLocks noGrp="1" noEditPoints="1"/>
          </p:cNvSpPr>
          <p:nvPr>
            <p:ph type="ftr" sz="quarter" idx="11"/>
          </p:nvPr>
        </p:nvSpPr>
        <p:spPr/>
        <p:txBody>
          <a:bodyPr/>
          <a:lstStyle/>
          <a:p>
            <a:endParaRPr lang="en-US" dirty="0"/>
          </a:p>
        </p:txBody>
      </p:sp>
      <p:sp>
        <p:nvSpPr>
          <p:cNvPr id="7" name="Slide Number Placeholder 6"/>
          <p:cNvSpPr>
            <a:spLocks noGrp="1" noEditPoints="1"/>
          </p:cNvSpPr>
          <p:nvPr>
            <p:ph type="sldNum" sz="quarter" idx="12"/>
          </p:nvPr>
        </p:nvSpPr>
        <p:spPr/>
        <p:txBody>
          <a:bodyPr/>
          <a:lstStyle/>
          <a:p>
            <a:fld id="{6FF9F0C5-380F-41C2-899A-BAC0F0927E16}" type="slidenum">
              <a:rPr lang="en-US" smtClean="0"/>
              <a:t>‹#›</a:t>
            </a:fld>
            <a:endParaRPr lang="en-US" dirty="0"/>
          </a:p>
        </p:txBody>
      </p:sp>
    </p:spTree>
  </p:cSld>
  <p:clrMapOvr>
    <a:masterClrMapping/>
  </p:clrMapOvr>
  <p:hf dt="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US" dirty="0"/>
          </a:p>
        </p:txBody>
      </p:sp>
      <p:sp>
        <p:nvSpPr>
          <p:cNvPr id="3" name="Text Placeholder 2"/>
          <p:cNvSpPr>
            <a:spLocks noGrp="1" noEditPoints="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noEditPoints="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noEditPoints="1"/>
          </p:cNvSpPr>
          <p:nvPr>
            <p:ph type="dt" sz="half" idx="10"/>
          </p:nvPr>
        </p:nvSpPr>
        <p:spPr/>
        <p:txBody>
          <a:bodyPr/>
          <a:lstStyle/>
          <a:p>
            <a:fld id="{B61BEF0D-F0BB-DE4B-95CE-6DB70DBA9567}" type="datetimeFigureOut">
              <a:rPr lang="en-US" smtClean="0"/>
              <a:t>3/21/2024</a:t>
            </a:fld>
            <a:endParaRPr lang="en-US" dirty="0"/>
          </a:p>
        </p:txBody>
      </p:sp>
      <p:sp>
        <p:nvSpPr>
          <p:cNvPr id="8" name="Footer Placeholder 7"/>
          <p:cNvSpPr>
            <a:spLocks noGrp="1" noEditPoints="1"/>
          </p:cNvSpPr>
          <p:nvPr>
            <p:ph type="ftr" sz="quarter" idx="11"/>
          </p:nvPr>
        </p:nvSpPr>
        <p:spPr/>
        <p:txBody>
          <a:bodyPr/>
          <a:lstStyle/>
          <a:p>
            <a:endParaRPr lang="en-US" dirty="0"/>
          </a:p>
        </p:txBody>
      </p:sp>
      <p:sp>
        <p:nvSpPr>
          <p:cNvPr id="9" name="Slide Number Placeholder 8"/>
          <p:cNvSpPr>
            <a:spLocks noGrp="1" noEditPoints="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dt="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noEditPoints="1"/>
          </p:cNvSpPr>
          <p:nvPr>
            <p:ph type="dt" sz="half" idx="10"/>
          </p:nvPr>
        </p:nvSpPr>
        <p:spPr/>
        <p:txBody>
          <a:bodyPr/>
          <a:lstStyle/>
          <a:p>
            <a:fld id="{B61BEF0D-F0BB-DE4B-95CE-6DB70DBA9567}" type="datetimeFigureOut">
              <a:rPr lang="en-US" smtClean="0"/>
              <a:t>3/21/2024</a:t>
            </a:fld>
            <a:endParaRPr lang="en-US" dirty="0"/>
          </a:p>
        </p:txBody>
      </p:sp>
      <p:sp>
        <p:nvSpPr>
          <p:cNvPr id="4" name="Footer Placeholder 3"/>
          <p:cNvSpPr>
            <a:spLocks noGrp="1" noEditPoints="1"/>
          </p:cNvSpPr>
          <p:nvPr>
            <p:ph type="ftr" sz="quarter" idx="11"/>
          </p:nvPr>
        </p:nvSpPr>
        <p:spPr/>
        <p:txBody>
          <a:bodyPr/>
          <a:lstStyle/>
          <a:p>
            <a:endParaRPr lang="en-US" dirty="0"/>
          </a:p>
        </p:txBody>
      </p:sp>
      <p:sp>
        <p:nvSpPr>
          <p:cNvPr id="5" name="Slide Number Placeholder 4"/>
          <p:cNvSpPr>
            <a:spLocks noGrp="1" noEditPoints="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dt="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B61BEF0D-F0BB-DE4B-95CE-6DB70DBA9567}" type="datetimeFigureOut">
              <a:rPr lang="en-US" smtClean="0"/>
              <a:t>3/21/2024</a:t>
            </a:fld>
            <a:endParaRPr lang="en-US" dirty="0"/>
          </a:p>
        </p:txBody>
      </p:sp>
      <p:sp>
        <p:nvSpPr>
          <p:cNvPr id="3" name="Footer Placeholder 2"/>
          <p:cNvSpPr>
            <a:spLocks noGrp="1" noEditPoints="1"/>
          </p:cNvSpPr>
          <p:nvPr>
            <p:ph type="ftr" sz="quarter" idx="11"/>
          </p:nvPr>
        </p:nvSpPr>
        <p:spPr/>
        <p:txBody>
          <a:bodyPr/>
          <a:lstStyle/>
          <a:p>
            <a:endParaRPr lang="en-US" dirty="0"/>
          </a:p>
        </p:txBody>
      </p:sp>
      <p:sp>
        <p:nvSpPr>
          <p:cNvPr id="4" name="Slide Number Placeholder 3"/>
          <p:cNvSpPr>
            <a:spLocks noGrp="1" noEditPoints="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dt="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noEditPoints="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noEditPoints="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42A54C80-263E-416B-A8E0-580EDEADCBDC}" type="datetimeFigureOut">
              <a:rPr lang="en-US" smtClean="0"/>
              <a:t>3/21/2024</a:t>
            </a:fld>
            <a:endParaRPr lang="en-US" dirty="0"/>
          </a:p>
        </p:txBody>
      </p:sp>
      <p:sp>
        <p:nvSpPr>
          <p:cNvPr id="6" name="Footer Placeholder 5"/>
          <p:cNvSpPr>
            <a:spLocks noGrp="1" noEditPoints="1"/>
          </p:cNvSpPr>
          <p:nvPr>
            <p:ph type="ftr" sz="quarter" idx="11"/>
          </p:nvPr>
        </p:nvSpPr>
        <p:spPr/>
        <p:txBody>
          <a:bodyPr/>
          <a:lstStyle/>
          <a:p>
            <a:endParaRPr lang="en-US" dirty="0"/>
          </a:p>
        </p:txBody>
      </p:sp>
      <p:sp>
        <p:nvSpPr>
          <p:cNvPr id="7" name="Slide Number Placeholder 6"/>
          <p:cNvSpPr>
            <a:spLocks noGrp="1" noEditPoints="1"/>
          </p:cNvSpPr>
          <p:nvPr>
            <p:ph type="sldNum" sz="quarter" idx="12"/>
          </p:nvPr>
        </p:nvSpPr>
        <p:spPr/>
        <p:txBody>
          <a:bodyPr/>
          <a:lstStyle/>
          <a:p>
            <a:fld id="{519954A3-9DFD-4C44-94BA-B95130A3BA1C}" type="slidenum">
              <a:rPr lang="en-US" smtClean="0"/>
              <a:t>‹#›</a:t>
            </a:fld>
            <a:endParaRPr lang="en-US" dirty="0"/>
          </a:p>
        </p:txBody>
      </p:sp>
    </p:spTree>
  </p:cSld>
  <p:clrMapOvr>
    <a:masterClrMapping/>
  </p:clrMapOvr>
  <p:hf dt="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noEditPoints="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icon to add picture</a:t>
            </a:r>
            <a:endParaRPr lang="en-US" dirty="0"/>
          </a:p>
        </p:txBody>
      </p:sp>
      <p:sp>
        <p:nvSpPr>
          <p:cNvPr id="4" name="Text Placeholder 3"/>
          <p:cNvSpPr>
            <a:spLocks noGrp="1" noEditPoints="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noEditPoints="1"/>
          </p:cNvSpPr>
          <p:nvPr>
            <p:ph type="ftr" sz="quarter" idx="11"/>
          </p:nvPr>
        </p:nvSpPr>
        <p:spPr/>
        <p:txBody>
          <a:bodyPr/>
          <a:lstStyle/>
          <a:p>
            <a:endParaRPr lang="en-US" dirty="0"/>
          </a:p>
        </p:txBody>
      </p:sp>
      <p:sp>
        <p:nvSpPr>
          <p:cNvPr id="7" name="Slide Number Placeholder 6"/>
          <p:cNvSpPr>
            <a:spLocks noGrp="1" noEditPoints="1"/>
          </p:cNvSpPr>
          <p:nvPr>
            <p:ph type="sldNum" sz="quarter" idx="12"/>
          </p:nvPr>
        </p:nvSpPr>
        <p:spPr/>
        <p:txBody>
          <a:bodyPr/>
          <a:lstStyle/>
          <a:p>
            <a:fld id="{D57F1E4F-1CFF-5643-939E-217C01CDF565}" type="slidenum">
              <a:rPr lang="en-US" smtClean="0"/>
              <a:t>‹#›</a:t>
            </a:fld>
            <a:endParaRPr lang="en-US" dirty="0"/>
          </a:p>
        </p:txBody>
      </p:sp>
      <p:sp>
        <p:nvSpPr>
          <p:cNvPr id="5" name="Date Placeholder 4"/>
          <p:cNvSpPr>
            <a:spLocks noGrp="1" noEditPoints="1"/>
          </p:cNvSpPr>
          <p:nvPr>
            <p:ph type="dt" sz="half" idx="10"/>
          </p:nvPr>
        </p:nvSpPr>
        <p:spPr/>
        <p:txBody>
          <a:bodyPr/>
          <a:lstStyle/>
          <a:p>
            <a:fld id="{B61BEF0D-F0BB-DE4B-95CE-6DB70DBA9567}" type="datetimeFigureOut">
              <a:rPr lang="en-US" smtClean="0"/>
              <a:t>3/21/2024</a:t>
            </a:fld>
            <a:endParaRPr lang="en-US" dirty="0"/>
          </a:p>
        </p:txBody>
      </p:sp>
    </p:spTree>
  </p:cSld>
  <p:clrMapOvr>
    <a:masterClrMapping/>
  </p:clrMapOvr>
  <p:hf dt="0" hdr="0" ftr="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 Type="http://schemas.openxmlformats.org/officeDocument/2006/relationships/slideLayout" Target="../slideLayouts/slideLayout2.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3" name="Rectangle 25"/>
            <p:cNvSpPr/>
            <p:nvPr/>
          </p:nvSpPr>
          <p:spPr>
            <a:xfrm>
              <a:off x="9603442" y="-8467"/>
              <a:ext cx="2588558" cy="6866467"/>
            </a:xfrm>
            <a:custGeom>
              <a:av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5" name="Rectangle 27"/>
            <p:cNvSpPr/>
            <p:nvPr/>
          </p:nvSpPr>
          <p:spPr>
            <a:xfrm>
              <a:off x="9334500" y="-8467"/>
              <a:ext cx="2854326" cy="6866467"/>
            </a:xfrm>
            <a:custGeom>
              <a:av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6" name="Rectangle 28"/>
            <p:cNvSpPr/>
            <p:nvPr/>
          </p:nvSpPr>
          <p:spPr>
            <a:xfrm>
              <a:off x="10898730" y="-8467"/>
              <a:ext cx="1290094" cy="6866467"/>
            </a:xfrm>
            <a:custGeom>
              <a:av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7" name="Rectangle 29"/>
            <p:cNvSpPr/>
            <p:nvPr/>
          </p:nvSpPr>
          <p:spPr>
            <a:xfrm>
              <a:off x="10938999" y="-8467"/>
              <a:ext cx="1249825" cy="6866467"/>
            </a:xfrm>
            <a:custGeom>
              <a:av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grpSp>
      <p:sp>
        <p:nvSpPr>
          <p:cNvPr id="2" name="Title Placeholder 1"/>
          <p:cNvSpPr>
            <a:spLocks noGrp="1" noEditPoints="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noEditPoints="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EditPoints="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t>3/21/2024</a:t>
            </a:fld>
            <a:endParaRPr lang="en-US" dirty="0"/>
          </a:p>
        </p:txBody>
      </p:sp>
      <p:sp>
        <p:nvSpPr>
          <p:cNvPr id="5" name="Footer Placeholder 4"/>
          <p:cNvSpPr>
            <a:spLocks noGrp="1" noEditPoints="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noEditPoints="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t>‹#›</a:t>
            </a:fld>
            <a:endParaRPr lang="en-US" dirty="0"/>
          </a:p>
        </p:txBody>
      </p:sp>
      <p:sp>
        <p:nvSpPr>
          <p:cNvPr id="18" name="Date Placeholder 3"/>
          <p:cNvSpPr txBox="1"/>
          <p:nvPr userDrawn="1"/>
        </p:nvSpPr>
        <p:spPr>
          <a:xfrm>
            <a:off x="660396" y="6378906"/>
            <a:ext cx="2743200" cy="365125"/>
          </a:xfrm>
          <a:prstGeom prst="rect">
            <a:avLst/>
          </a:prstGeom>
        </p:spPr>
        <p:txBody>
          <a:bodyPr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t>3/21/2024</a:t>
            </a:fld>
            <a:endParaRPr lang="en-US" sz="1100" dirty="0">
              <a:solidFill>
                <a:schemeClr val="accent2"/>
              </a:solidFill>
            </a:endParaRPr>
          </a:p>
        </p:txBody>
      </p:sp>
      <p:sp>
        <p:nvSpPr>
          <p:cNvPr id="29" name="Footer Placeholder 4"/>
          <p:cNvSpPr txBox="1"/>
          <p:nvPr userDrawn="1"/>
        </p:nvSpPr>
        <p:spPr>
          <a:xfrm>
            <a:off x="1445526" y="6378906"/>
            <a:ext cx="4114800" cy="365125"/>
          </a:xfrm>
          <a:prstGeom prst="rect">
            <a:avLst/>
          </a:prstGeom>
        </p:spPr>
        <p:txBody>
          <a:bodyPr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p:cNvSpPr txBox="1"/>
          <p:nvPr userDrawn="1"/>
        </p:nvSpPr>
        <p:spPr>
          <a:xfrm>
            <a:off x="8805338" y="6378906"/>
            <a:ext cx="2743200" cy="365125"/>
          </a:xfrm>
          <a:prstGeom prst="rect">
            <a:avLst/>
          </a:prstGeom>
        </p:spPr>
        <p:txBody>
          <a:bodyPr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t>‹#›</a:t>
            </a:fld>
            <a:endParaRPr lang="en-US" sz="1100" dirty="0">
              <a:solidFill>
                <a:schemeClr val="accent4"/>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dt="0"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fif"/><Relationship Id="rId2" Type="http://schemas.openxmlformats.org/officeDocument/2006/relationships/slideLayout" Target="../slideLayouts/slideLayout17.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jfif"/><Relationship Id="rId3" Type="http://schemas.openxmlformats.org/officeDocument/2006/relationships/slideLayout" Target="../slideLayouts/slideLayout19.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1.jfif"/><Relationship Id="rId2" Type="http://schemas.openxmlformats.org/officeDocument/2006/relationships/image" Target="../media/image3.png"/><Relationship Id="rId3" Type="http://schemas.openxmlformats.org/officeDocument/2006/relationships/slideLayout" Target="../slideLayouts/slideLayout19.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9.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5.png"/><Relationship Id="rId3" Type="http://schemas.openxmlformats.org/officeDocument/2006/relationships/slideLayout" Target="../slideLayouts/slideLayout18.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1.jfif"/><Relationship Id="rId2" Type="http://schemas.openxmlformats.org/officeDocument/2006/relationships/image" Target="../media/image6.png"/><Relationship Id="rId3" Type="http://schemas.openxmlformats.org/officeDocument/2006/relationships/slideLayout" Target="../slideLayouts/slideLayout19.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1.jfif"/><Relationship Id="rId2" Type="http://schemas.openxmlformats.org/officeDocument/2006/relationships/slideLayout" Target="../slideLayouts/slideLayout20.xml"/><Relationship Id="rId3"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noEditPoints="1"/>
          </p:cNvSpPr>
          <p:nvPr>
            <p:ph type="body" sz="quarter" idx="11"/>
          </p:nvPr>
        </p:nvSpPr>
        <p:spPr>
          <a:xfrm>
            <a:off x="4233543" y="4141999"/>
            <a:ext cx="5479417" cy="861497"/>
          </a:xfrm>
        </p:spPr>
        <p:txBody>
          <a:bodyPr/>
          <a:lstStyle/>
          <a:p>
            <a:pPr algn="r"/>
            <a:r>
              <a:rPr lang="en-IN" b="0" dirty="0">
                <a:solidFill>
                  <a:schemeClr val="tx1"/>
                </a:solidFill>
              </a:rPr>
              <a:t>- Harsh Kumar Sulya </a:t>
            </a:r>
          </a:p>
          <a:p>
            <a:pPr algn="r"/>
            <a:endParaRPr lang="en-IN" b="0" dirty="0">
              <a:solidFill>
                <a:schemeClr val="tx1"/>
              </a:solidFill>
            </a:endParaRPr>
          </a:p>
        </p:txBody>
      </p:sp>
      <p:sp>
        <p:nvSpPr>
          <p:cNvPr id="4" name="Title 3"/>
          <p:cNvSpPr>
            <a:spLocks noGrp="1" noEditPoints="1"/>
          </p:cNvSpPr>
          <p:nvPr>
            <p:ph type="title"/>
          </p:nvPr>
        </p:nvSpPr>
        <p:spPr>
          <a:xfrm>
            <a:off x="5859312" y="1529515"/>
            <a:ext cx="5792143" cy="743448"/>
          </a:xfrm>
        </p:spPr>
        <p:txBody>
          <a:bodyPr>
            <a:normAutofit/>
          </a:bodyPr>
          <a:lstStyle/>
          <a:p>
            <a:r>
              <a:rPr lang="en-IN" sz="3200" dirty="0"/>
              <a:t>Analysis of Crypto </a:t>
            </a:r>
          </a:p>
          <a:p>
            <a:r>
              <a:rPr lang="en-IN" sz="3200" dirty="0"/>
              <a:t>Currency Growth In </a:t>
            </a:r>
          </a:p>
          <a:p>
            <a:r>
              <a:rPr lang="en-IN" sz="3200" dirty="0"/>
              <a:t>last 9 years</a:t>
            </a:r>
          </a:p>
        </p:txBody>
      </p:sp>
      <p:pic>
        <p:nvPicPr>
          <p:cNvPr id="6" name="Picture 5"/>
          <p:cNvPicPr>
            <a:picLocks noChangeAspect="1"/>
          </p:cNvPicPr>
          <p:nvPr/>
        </p:nvPicPr>
        <p:blipFill>
          <a:blip r:embed="rId1"/>
          <a:srcRect t="96181"/>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1">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 0.25,0.07; 0.5,0.2; 0.75,0.467; 1,1">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noEditPoints="1"/>
          </p:cNvSpPr>
          <p:nvPr>
            <p:ph type="body" sz="quarter" idx="12"/>
          </p:nvPr>
        </p:nvSpPr>
        <p:spPr>
          <a:xfrm>
            <a:off x="434267" y="1869811"/>
            <a:ext cx="7315939" cy="3607987"/>
          </a:xfrm>
        </p:spPr>
        <p:txBody>
          <a:bodyPr/>
          <a:lstStyle/>
          <a:p>
            <a:pPr>
              <a:lnSpc>
                <a:spcPct val="150000"/>
              </a:lnSpc>
            </a:pPr>
            <a:r>
              <a:rPr lang="en-IN" sz="2000" dirty="0"/>
              <a:t>Over the past nine years, cryptocurrency has evolved into a disruptive force in finance, yet it faces significant challenges. Volatility remains a persistent issue, hindering mainstream adoption and stability. Regulatory uncertainty adds further complexity, with governments worldwide struggling to establish clear guidelines. Security concerns persist, as exchanges and wallets remain vulnerable to hacking.  </a:t>
            </a:r>
          </a:p>
        </p:txBody>
      </p:sp>
      <p:sp>
        <p:nvSpPr>
          <p:cNvPr id="4" name="Title 3"/>
          <p:cNvSpPr>
            <a:spLocks noGrp="1" noEditPoints="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p:cNvPicPr>
            <a:picLocks noChangeAspect="1"/>
          </p:cNvPicPr>
          <p:nvPr/>
        </p:nvPicPr>
        <p:blipFill>
          <a:blip r:embed="rId1"/>
          <a:srcRect/>
          <a:stretch>
            <a:fillRect/>
          </a:stretch>
        </p:blipFill>
        <p:spPr>
          <a:xfrm>
            <a:off x="7995684" y="2930834"/>
            <a:ext cx="2760758" cy="3264409"/>
          </a:xfrm>
          <a:prstGeom prst="rect">
            <a:avLst/>
          </a:prstGeom>
        </p:spPr>
      </p:pic>
      <p:pic>
        <p:nvPicPr>
          <p:cNvPr id="6" name="Picture 5"/>
          <p:cNvPicPr>
            <a:picLocks noChangeAspect="1"/>
          </p:cNvPicPr>
          <p:nvPr/>
        </p:nvPicPr>
        <p:blipFill>
          <a:blip r:embed="rId2"/>
          <a:srcRect t="96181"/>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p:bgPr>
    </p:bg>
    <p:spTree>
      <p:nvGrpSpPr>
        <p:cNvPr id="1" name=""/>
        <p:cNvGrpSpPr/>
        <p:nvPr/>
      </p:nvGrpSpPr>
      <p:grpSpPr>
        <a:xfrm>
          <a:off x="0" y="0"/>
          <a:ext cx="0" cy="0"/>
          <a:chOff x="0" y="0"/>
          <a:chExt cx="0" cy="0"/>
        </a:xfrm>
      </p:grpSpPr>
      <p:sp>
        <p:nvSpPr>
          <p:cNvPr id="3" name="Title 2"/>
          <p:cNvSpPr>
            <a:spLocks noGrp="1" noEditPoints="1"/>
          </p:cNvSpPr>
          <p:nvPr>
            <p:ph type="title"/>
          </p:nvPr>
        </p:nvSpPr>
        <p:spPr>
          <a:xfrm>
            <a:off x="660399" y="805213"/>
            <a:ext cx="6276109" cy="830997"/>
          </a:xfrm>
        </p:spPr>
        <p:txBody>
          <a:bodyPr>
            <a:normAutofit fontScale="90000"/>
          </a:bodyPr>
          <a:lstStyle/>
          <a:p>
            <a:r>
              <a:rPr lang="en-GB" dirty="0" smtClean="0"/>
              <a:t>Project Description</a:t>
            </a:r>
            <a:br>
              <a:rPr lang="en-GB" dirty="0" smtClean="0"/>
            </a:br>
            <a:r>
              <a:rPr lang="en-GB" dirty="0" smtClean="0"/>
              <a:t> </a:t>
            </a:r>
            <a:br>
              <a:rPr lang="en-GB" dirty="0"/>
            </a:br>
            <a:endParaRPr lang="en-IN" dirty="0"/>
          </a:p>
        </p:txBody>
      </p:sp>
      <p:pic>
        <p:nvPicPr>
          <p:cNvPr id="5" name="Picture 4"/>
          <p:cNvPicPr>
            <a:picLocks noChangeAspect="1"/>
          </p:cNvPicPr>
          <p:nvPr/>
        </p:nvPicPr>
        <p:blipFill>
          <a:blip r:embed="rId1"/>
          <a:srcRect t="96181"/>
          <a:stretch/>
        </p:blipFill>
        <p:spPr>
          <a:xfrm>
            <a:off x="675957" y="6471920"/>
            <a:ext cx="2143125" cy="193040"/>
          </a:xfrm>
          <a:prstGeom prst="rect">
            <a:avLst/>
          </a:prstGeom>
        </p:spPr>
      </p:pic>
      <p:pic>
        <p:nvPicPr>
          <p:cNvPr id="6" name="Picture 5"/>
          <p:cNvPicPr>
            <a:picLocks noChangeAspect="1"/>
          </p:cNvPicPr>
          <p:nvPr/>
        </p:nvPicPr>
        <p:blipFill>
          <a:blip r:embed="rId2"/>
          <a:srcRect/>
          <a:stretch>
            <a:fillRect/>
          </a:stretch>
        </p:blipFill>
        <p:spPr>
          <a:xfrm>
            <a:off x="467359" y="6410461"/>
            <a:ext cx="3706253" cy="296092"/>
          </a:xfrm>
          <a:prstGeom prst="rect">
            <a:avLst/>
          </a:prstGeom>
        </p:spPr>
      </p:pic>
      <p:sp>
        <p:nvSpPr>
          <p:cNvPr id="7" name="TextBox 6"/>
          <p:cNvSpPr txBox="1"/>
          <p:nvPr/>
        </p:nvSpPr>
        <p:spPr>
          <a:xfrm>
            <a:off x="675957" y="1950787"/>
            <a:ext cx="7281426" cy="3107260"/>
          </a:xfrm>
          <a:prstGeom prst="rect">
            <a:avLst/>
          </a:prstGeom>
          <a:noFill/>
        </p:spPr>
        <p:txBody>
          <a:bodyPr wrap="square" rtlCol="0">
            <a:spAutoFit/>
          </a:bodyPr>
          <a:lstStyle/>
          <a:p>
            <a:r>
              <a:rPr lang="en-US"/>
              <a:t>This project aims to conduct a comprehensive analysis of cryptocurrency trends, market dynamics, technological advancements, regulatory frameworks, and adoption patterns from 2015 to 2024. Through data collection, statistical analysis, and qualitative assessments, the project will explore the factors driving cryptocurrency's growth, assess its impact on traditional financial systems, and examine challenges such as security, scalability, and regulatory uncertainty. By synthesizing historical data and current trends, this analysis seeks to provide valuable insights into the past, present, and future of cryptocurrencies, informing stakeholders, policymakers, and investors alike."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noEditPoints="1"/>
          </p:cNvSpPr>
          <p:nvPr>
            <p:ph type="body" sz="quarter" idx="12"/>
          </p:nvPr>
        </p:nvSpPr>
        <p:spPr>
          <a:xfrm>
            <a:off x="620008" y="1933019"/>
            <a:ext cx="7904481" cy="3990023"/>
          </a:xfrm>
        </p:spPr>
        <p:txBody>
          <a:bodyPr>
            <a:normAutofit/>
          </a:bodyPr>
          <a:lstStyle/>
          <a:p>
            <a:pPr algn="just">
              <a:lnSpc>
                <a:spcPct val="150000"/>
              </a:lnSpc>
            </a:pPr>
            <a:r>
              <a:rPr lang="en-IN" sz="1400" dirty="0"/>
              <a:t>Investors and Traders: Individuals and institutions involved in buying, selling, and trading cryptocurrencies who seek insights to make informed investment decisions.</a:t>
            </a:r>
          </a:p>
          <a:p>
            <a:pPr algn="just">
              <a:lnSpc>
                <a:spcPct val="150000"/>
              </a:lnSpc>
            </a:pPr>
            <a:r>
              <a:rPr lang="en-IN" sz="1400" dirty="0"/>
              <a:t>Policy Makers and Regulators: Government officials, lawmakers, and regulatory bodies interested in understanding the impact of cryptocurrency on financial systems and crafting appropriate regulatory frameworks.</a:t>
            </a:r>
          </a:p>
          <a:p>
            <a:pPr algn="just">
              <a:lnSpc>
                <a:spcPct val="150000"/>
              </a:lnSpc>
            </a:pPr>
            <a:r>
              <a:rPr lang="en-IN" sz="1400" dirty="0"/>
              <a:t>Researchers and Academics: Scholars and researchers studying the cryptocurrency space who can benefit from the analysis to deepen their understanding and contribute to academic discourse.</a:t>
            </a:r>
          </a:p>
          <a:p>
            <a:pPr algn="just">
              <a:lnSpc>
                <a:spcPct val="150000"/>
              </a:lnSpc>
            </a:pPr>
            <a:r>
              <a:rPr lang="en-IN" sz="1400" dirty="0"/>
              <a:t>Cryptocurrency Developers and Technologists: Professionals involved in developing blockchain technologies and cryptocurrency platforms who can use insights to guide their innovation efforts.</a:t>
            </a:r>
          </a:p>
          <a:p>
            <a:pPr marL="0" indent="0" algn="just">
              <a:lnSpc>
                <a:spcPct val="150000"/>
              </a:lnSpc>
              <a:buNone/>
            </a:pPr>
            <a:endParaRPr lang="en-IN" sz="1400" dirty="0"/>
          </a:p>
        </p:txBody>
      </p:sp>
      <p:sp>
        <p:nvSpPr>
          <p:cNvPr id="4" name="Title 3"/>
          <p:cNvSpPr>
            <a:spLocks noGrp="1" noEditPoints="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p:cNvPicPr>
            <a:picLocks noChangeAspect="1"/>
          </p:cNvPicPr>
          <p:nvPr/>
        </p:nvPicPr>
        <p:blipFill>
          <a:blip r:embed="rId1"/>
          <a:srcRect/>
          <a:stretch>
            <a:fillRect/>
          </a:stretch>
        </p:blipFill>
        <p:spPr>
          <a:xfrm>
            <a:off x="721359" y="6176804"/>
            <a:ext cx="2181225" cy="485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srcRect/>
          <a:stretch>
            <a:fillRect/>
          </a:stretch>
        </p:blipFill>
        <p:spPr>
          <a:xfrm>
            <a:off x="467359" y="6410461"/>
            <a:ext cx="3706253" cy="296092"/>
          </a:xfrm>
          <a:prstGeom prst="rect">
            <a:avLst/>
          </a:prstGeom>
        </p:spPr>
      </p:pic>
      <p:pic>
        <p:nvPicPr>
          <p:cNvPr id="2" name="Picture 1"/>
          <p:cNvPicPr>
            <a:picLocks noChangeAspect="1"/>
          </p:cNvPicPr>
          <p:nvPr/>
        </p:nvPicPr>
        <p:blipFill>
          <a:blip r:embed="rId2"/>
          <a:srcRect/>
          <a:stretch>
            <a:fillRect/>
          </a:stretch>
        </p:blipFill>
        <p:spPr>
          <a:xfrm flipH="1">
            <a:off x="50800" y="3820160"/>
            <a:ext cx="1727200" cy="3010024"/>
          </a:xfrm>
          <a:prstGeom prst="rect">
            <a:avLst/>
          </a:prstGeom>
        </p:spPr>
      </p:pic>
      <p:sp>
        <p:nvSpPr>
          <p:cNvPr id="7" name="Text Placeholder 6"/>
          <p:cNvSpPr>
            <a:spLocks noGrp="1" noEditPoints="1"/>
          </p:cNvSpPr>
          <p:nvPr>
            <p:ph type="body" sz="quarter" idx="12"/>
          </p:nvPr>
        </p:nvSpPr>
        <p:spPr>
          <a:xfrm>
            <a:off x="1200794" y="1167013"/>
            <a:ext cx="8950961" cy="5243448"/>
          </a:xfrm>
        </p:spPr>
        <p:txBody>
          <a:bodyPr/>
          <a:lstStyle/>
          <a:p>
            <a:r>
              <a:rPr lang="en-US" dirty="0"/>
              <a:t>The project will leverage Power BI for data visualization and analysis due to its robust features for handling large datasets and creating interactive dashboards. Additionally, the project may utilize programming languages like Python or R for data preprocessing and statistical analysis, along with SQL for data querying and manipulation if necessary. Historical cryptocurrency data can be sourced from various exchanges and market data providers such as </a:t>
            </a:r>
            <a:r>
              <a:rPr lang="en-US" dirty="0" err="1"/>
              <a:t>CoinMarketCap</a:t>
            </a:r>
            <a:r>
              <a:rPr lang="en-US" dirty="0"/>
              <a:t>, </a:t>
            </a:r>
            <a:r>
              <a:rPr lang="en-US" dirty="0" err="1"/>
              <a:t>CryptoCompare</a:t>
            </a:r>
            <a:r>
              <a:rPr lang="en-US" dirty="0"/>
              <a:t>, or directly from blockchain explorers. Integration with cloud services like Azure may also be considered for data storage and processing, ensuring scalability and reliability.</a:t>
            </a:r>
          </a:p>
          <a:p>
            <a:pPr lvl="1">
              <a:lnSpc>
                <a:spcPct val="150000"/>
              </a:lnSpc>
            </a:pPr>
            <a:endParaRPr lang="en-IN" dirty="0"/>
          </a:p>
        </p:txBody>
      </p:sp>
      <p:sp>
        <p:nvSpPr>
          <p:cNvPr id="9" name="Title 8"/>
          <p:cNvSpPr>
            <a:spLocks noGrp="1" noEditPoints="1"/>
          </p:cNvSpPr>
          <p:nvPr>
            <p:ph type="title"/>
          </p:nvPr>
        </p:nvSpPr>
        <p:spPr>
          <a:xfrm>
            <a:off x="660399" y="430567"/>
            <a:ext cx="5306291" cy="847817"/>
          </a:xfrm>
        </p:spPr>
        <p:txBody>
          <a:bodyPr>
            <a:normAutofit/>
          </a:bodyPr>
          <a:lstStyle/>
          <a:p>
            <a:r>
              <a:rPr lang="en-US" dirty="0" smtClean="0"/>
              <a:t>Technology Used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rcRect t="96181"/>
          <a:stretch/>
        </p:blipFill>
        <p:spPr>
          <a:xfrm>
            <a:off x="675957" y="6471920"/>
            <a:ext cx="2143125" cy="193040"/>
          </a:xfrm>
          <a:prstGeom prst="rect">
            <a:avLst/>
          </a:prstGeom>
        </p:spPr>
      </p:pic>
      <p:sp>
        <p:nvSpPr>
          <p:cNvPr id="4" name="Title 3"/>
          <p:cNvSpPr>
            <a:spLocks noGrp="1" noEditPoints="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p:cNvSpPr>
            <a:spLocks noGrp="1" noEditPoints="1"/>
          </p:cNvSpPr>
          <p:nvPr>
            <p:ph type="body" sz="quarter" idx="12"/>
          </p:nvPr>
        </p:nvSpPr>
        <p:spPr>
          <a:xfrm>
            <a:off x="807164" y="1275371"/>
            <a:ext cx="4275138" cy="477520"/>
          </a:xfrm>
        </p:spPr>
        <p:txBody>
          <a:bodyPr/>
          <a:lstStyle/>
          <a:p>
            <a:pPr marL="0" indent="0">
              <a:buNone/>
            </a:pPr>
            <a:r>
              <a:rPr lang="en-IN" dirty="0"/>
              <a:t>Output : </a:t>
            </a:r>
          </a:p>
        </p:txBody>
      </p:sp>
      <p:pic>
        <p:nvPicPr>
          <p:cNvPr id="16" name="Picture 15"/>
          <p:cNvPicPr>
            <a:picLocks noChangeAspect="1"/>
          </p:cNvPicPr>
          <p:nvPr/>
        </p:nvPicPr>
        <p:blipFill>
          <a:blip r:embed="rId2"/>
          <a:srcRect/>
          <a:stretch>
            <a:fillRect/>
          </a:stretch>
        </p:blipFill>
        <p:spPr>
          <a:xfrm>
            <a:off x="320982" y="1608410"/>
            <a:ext cx="9988620" cy="51676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noEditPoints="1"/>
          </p:cNvSpPr>
          <p:nvPr>
            <p:ph type="title"/>
          </p:nvPr>
        </p:nvSpPr>
        <p:spPr>
          <a:xfrm>
            <a:off x="-316493" y="3262459"/>
            <a:ext cx="11340000" cy="700114"/>
          </a:xfrm>
          <a:prstGeom prst="rect">
            <a:avLst/>
          </a:prstGeom>
        </p:spPr>
        <p:txBody>
          <a:bodyPr anchor="ctr">
            <a:normAutofit fontScale="90000"/>
          </a:bodyPr>
          <a:lstStyle/>
          <a:p>
            <a:pPr algn="ctr"/>
            <a:r>
              <a:rPr lang="en-US" sz="4800" b="1" dirty="0" smtClean="0">
                <a:solidFill>
                  <a:schemeClr val="tx1"/>
                </a:solidFill>
              </a:rPr>
              <a:t>Thank you</a:t>
            </a:r>
            <a:endParaRPr lang="en-US" sz="4800" b="1" dirty="0">
              <a:solidFill>
                <a:schemeClr val="tx1"/>
              </a:solidFill>
            </a:endParaRPr>
          </a:p>
        </p:txBody>
      </p:sp>
      <p:sp>
        <p:nvSpPr>
          <p:cNvPr id="31" name="Text Placeholder 30"/>
          <p:cNvSpPr>
            <a:spLocks noGrp="1" noEditPoints="1"/>
          </p:cNvSpPr>
          <p:nvPr>
            <p:ph type="body" sz="quarter" idx="13"/>
          </p:nvPr>
        </p:nvSpPr>
        <p:spPr>
          <a:xfrm>
            <a:off x="3727865" y="4641925"/>
            <a:ext cx="2139695" cy="1108635"/>
          </a:xfrm>
        </p:spPr>
        <p:txBody>
          <a:bodyPr>
            <a:normAutofit/>
          </a:bodyPr>
          <a:lstStyle/>
          <a:p>
            <a:r>
              <a:rPr lang="en-US" dirty="0"/>
              <a:t>.</a:t>
            </a:r>
          </a:p>
        </p:txBody>
      </p:sp>
      <p:sp>
        <p:nvSpPr>
          <p:cNvPr id="17" name="Text Placeholder 28"/>
          <p:cNvSpPr txBox="1"/>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p:cNvSpPr txBox="1"/>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p:cNvSpPr txBox="1"/>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p:cNvSpPr txBox="1"/>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p:cNvSpPr txBox="1"/>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p:cNvPicPr>
            <a:picLocks noChangeAspect="1"/>
          </p:cNvPicPr>
          <p:nvPr/>
        </p:nvPicPr>
        <p:blipFill>
          <a:blip r:embed="rId1"/>
          <a:srcRect t="96181"/>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20" grpId="0"/>
      <p:bldP spid="23" grpId="0"/>
      <p:bldP spid="30" grpId="0"/>
      <p:bldP spid="31" grpId="0" build="p"/>
      <p:bldP spid="3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549</TotalTime>
  <Words>36</Words>
  <Application>Microsoft Office PowerPoint</Application>
  <PresentationFormat>Widescreen</PresentationFormat>
  <Paragraphs>13</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Trebuchet MS</vt:lpstr>
      <vt:lpstr>Wingdings</vt:lpstr>
      <vt:lpstr>Wingdings 3</vt:lpstr>
      <vt:lpstr>Facet</vt:lpstr>
      <vt:lpstr>Project Title -</vt:lpstr>
      <vt:lpstr>PROBLEM  STATEMENT</vt:lpstr>
      <vt:lpstr>Project Description [write detail description about your project ]  </vt:lpstr>
      <vt:lpstr>WHO ARE THE END USERS?</vt:lpstr>
      <vt:lpstr>Technology Used</vt:lpstr>
      <vt:lpstr>RESULTS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Harsh Sulya</cp:lastModifiedBy>
  <cp:revision>73</cp:revision>
  <dcterms:created xsi:type="dcterms:W3CDTF">2021-07-11T13:13:15Z</dcterms:created>
  <dcterms:modified xsi:type="dcterms:W3CDTF">2024-03-21T13:51:33Z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