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BDE1-889E-4D56-A927-EFA4B11DDC7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A65BAC8-41C7-4B03-9EF7-84602658451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684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BDE1-889E-4D56-A927-EFA4B11DDC7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BAC8-41C7-4B03-9EF7-84602658451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21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BDE1-889E-4D56-A927-EFA4B11DDC7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BAC8-41C7-4B03-9EF7-84602658451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19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BDE1-889E-4D56-A927-EFA4B11DDC7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BAC8-41C7-4B03-9EF7-84602658451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12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BDE1-889E-4D56-A927-EFA4B11DDC7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BAC8-41C7-4B03-9EF7-84602658451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53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BDE1-889E-4D56-A927-EFA4B11DDC7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BAC8-41C7-4B03-9EF7-84602658451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68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BDE1-889E-4D56-A927-EFA4B11DDC7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BAC8-41C7-4B03-9EF7-84602658451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05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BDE1-889E-4D56-A927-EFA4B11DDC7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BAC8-41C7-4B03-9EF7-84602658451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5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BDE1-889E-4D56-A927-EFA4B11DDC7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BAC8-41C7-4B03-9EF7-84602658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681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BDE1-889E-4D56-A927-EFA4B11DDC7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BAC8-41C7-4B03-9EF7-84602658451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6571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7C1BDE1-889E-4D56-A927-EFA4B11DDC7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5BAC8-41C7-4B03-9EF7-84602658451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6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1BDE1-889E-4D56-A927-EFA4B11DDC79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A65BAC8-41C7-4B03-9EF7-84602658451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92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07F477-2C14-4F21-ABCF-E188AE975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612834" cy="6124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3A46F9-33C2-4FF5-93D7-FB4F66C0E6F7}"/>
              </a:ext>
            </a:extLst>
          </p:cNvPr>
          <p:cNvSpPr txBox="1"/>
          <p:nvPr/>
        </p:nvSpPr>
        <p:spPr>
          <a:xfrm>
            <a:off x="6930887" y="3871223"/>
            <a:ext cx="3882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/>
              <a:t>Presented By MUTANTS</a:t>
            </a:r>
            <a:r>
              <a:rPr lang="en-US" sz="2000" b="1" u="sng" dirty="0"/>
              <a:t>:</a:t>
            </a:r>
            <a:endParaRPr lang="en-US" sz="2000" dirty="0"/>
          </a:p>
          <a:p>
            <a:r>
              <a:rPr lang="en-US" dirty="0"/>
              <a:t>Swati Kumari</a:t>
            </a:r>
          </a:p>
          <a:p>
            <a:r>
              <a:rPr lang="en-US" dirty="0"/>
              <a:t>Rajeshwari Das</a:t>
            </a:r>
          </a:p>
          <a:p>
            <a:r>
              <a:rPr lang="en-US" dirty="0"/>
              <a:t>Sonalika Nayak</a:t>
            </a:r>
          </a:p>
          <a:p>
            <a:r>
              <a:rPr lang="en-US" dirty="0"/>
              <a:t>Madhusmita Behera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FBA137-B550-4906-907B-1078B4763206}"/>
              </a:ext>
            </a:extLst>
          </p:cNvPr>
          <p:cNvSpPr txBox="1"/>
          <p:nvPr/>
        </p:nvSpPr>
        <p:spPr>
          <a:xfrm>
            <a:off x="6559826" y="980660"/>
            <a:ext cx="568518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Proposal to Establish a Connecting Link Between Classroom and Real World.</a:t>
            </a:r>
            <a:endParaRPr lang="en-IN" sz="27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8C3C27-FEC5-42C1-867B-6D4C43A71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36" y="2064217"/>
            <a:ext cx="4958395" cy="34186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20820A-4648-48FA-87B7-05C365EBB9CA}"/>
              </a:ext>
            </a:extLst>
          </p:cNvPr>
          <p:cNvSpPr txBox="1"/>
          <p:nvPr/>
        </p:nvSpPr>
        <p:spPr>
          <a:xfrm flipH="1">
            <a:off x="4392431" y="463829"/>
            <a:ext cx="3439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9CE2E-05C3-4C3F-A3BE-859D60E10009}"/>
              </a:ext>
            </a:extLst>
          </p:cNvPr>
          <p:cNvSpPr txBox="1"/>
          <p:nvPr/>
        </p:nvSpPr>
        <p:spPr>
          <a:xfrm>
            <a:off x="516833" y="2228671"/>
            <a:ext cx="61622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21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century world needs people not just with knowledge but with prior expertise and application oriented skillset.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it is very important to preach those attributes in college level ultimately filling up the huge gap between college and real world  circumstances.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A15B24-CA4E-478A-AECE-ECFDAAD9CD2C}"/>
              </a:ext>
            </a:extLst>
          </p:cNvPr>
          <p:cNvSpPr txBox="1"/>
          <p:nvPr/>
        </p:nvSpPr>
        <p:spPr>
          <a:xfrm>
            <a:off x="516833" y="392926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56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55673B-8A86-4FEA-A457-8028281C4E90}"/>
              </a:ext>
            </a:extLst>
          </p:cNvPr>
          <p:cNvSpPr txBox="1"/>
          <p:nvPr/>
        </p:nvSpPr>
        <p:spPr>
          <a:xfrm>
            <a:off x="2054086" y="278299"/>
            <a:ext cx="7898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FACED BY STUDENTS IN REAL WORLD</a:t>
            </a:r>
            <a:endParaRPr lang="en-IN" sz="3200" b="1" u="sng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DA3C3-03D7-43C6-BDC6-82A0396F8AC4}"/>
              </a:ext>
            </a:extLst>
          </p:cNvPr>
          <p:cNvSpPr txBox="1"/>
          <p:nvPr/>
        </p:nvSpPr>
        <p:spPr>
          <a:xfrm flipH="1">
            <a:off x="416780" y="2022207"/>
            <a:ext cx="78982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REAL WORLD EXPERIENCE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 prefer candidates with slight experience over the inexperienced ones for their firms. Having a degree doesn’t make one more marketable.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 INTERVIEW SKILLS: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 skills include the way in which one can present themselves infront of others and the communication skills.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From the time you walk into the room until you leave, you are being judged. 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ree Ways To Spot A Bad Boss During A Job Interview">
            <a:extLst>
              <a:ext uri="{FF2B5EF4-FFF2-40B4-BE49-F238E27FC236}">
                <a16:creationId xmlns:a16="http://schemas.microsoft.com/office/drawing/2014/main" id="{6DD0B8BB-5836-4A72-BB8A-755B4978E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24" y="2419772"/>
            <a:ext cx="3672259" cy="244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18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DACC7E-7005-4109-81BE-D1E66314285D}"/>
              </a:ext>
            </a:extLst>
          </p:cNvPr>
          <p:cNvSpPr txBox="1"/>
          <p:nvPr/>
        </p:nvSpPr>
        <p:spPr>
          <a:xfrm flipH="1">
            <a:off x="704683" y="2120348"/>
            <a:ext cx="1078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660BF1-56C4-48BE-A26E-605C80D8A798}"/>
              </a:ext>
            </a:extLst>
          </p:cNvPr>
          <p:cNvSpPr txBox="1"/>
          <p:nvPr/>
        </p:nvSpPr>
        <p:spPr>
          <a:xfrm>
            <a:off x="448256" y="2092982"/>
            <a:ext cx="67609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 EXPRESSING SKILLS: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having lots of stuffs people fail to express itself in front of others . This is due to lack of confidence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himself.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UNREALISTIC EXPECTATIONS: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a degree doesn’t make you any different from others competing for a same profile in a firm. To expect more, one has to have that X- factor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makes you superior.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8EBE4-FFB2-44AB-8C95-F13EC18D4E4C}"/>
              </a:ext>
            </a:extLst>
          </p:cNvPr>
          <p:cNvSpPr/>
          <p:nvPr/>
        </p:nvSpPr>
        <p:spPr>
          <a:xfrm>
            <a:off x="2098151" y="236090"/>
            <a:ext cx="779227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FACED BY STUDENTS IN REAL WORLD (contd.) </a:t>
            </a:r>
            <a:endParaRPr lang="en-IN" sz="3200" dirty="0"/>
          </a:p>
        </p:txBody>
      </p:sp>
      <p:pic>
        <p:nvPicPr>
          <p:cNvPr id="2050" name="Picture 2" descr="5 Problems With Your Interview Process – Response Web Recruitment">
            <a:extLst>
              <a:ext uri="{FF2B5EF4-FFF2-40B4-BE49-F238E27FC236}">
                <a16:creationId xmlns:a16="http://schemas.microsoft.com/office/drawing/2014/main" id="{3B5CD5EA-63EC-4B4F-B5B9-CC4EB8C52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012" y="2696403"/>
            <a:ext cx="4413802" cy="220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94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C8F601-4DF1-458E-B7D0-C09FAAC50230}"/>
              </a:ext>
            </a:extLst>
          </p:cNvPr>
          <p:cNvSpPr/>
          <p:nvPr/>
        </p:nvSpPr>
        <p:spPr>
          <a:xfrm>
            <a:off x="1842053" y="289099"/>
            <a:ext cx="8008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1C357-63FD-4BD9-A6FE-669804F54693}"/>
              </a:ext>
            </a:extLst>
          </p:cNvPr>
          <p:cNvSpPr txBox="1"/>
          <p:nvPr/>
        </p:nvSpPr>
        <p:spPr>
          <a:xfrm>
            <a:off x="454880" y="2080591"/>
            <a:ext cx="80086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OUR STUDY MORE PRACTICAL: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curriculum should include experiments which are more industry oriented. The concept of entrepreneurship should be well preached.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WORLD EXPOSURE:</a:t>
            </a:r>
          </a:p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curriculum should include internships as a mandatory part of the programme. This should be monitored by the college fraternities.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Problem - Idea - Solution Stock Photo, Picture And Royalty Free ...">
            <a:extLst>
              <a:ext uri="{FF2B5EF4-FFF2-40B4-BE49-F238E27FC236}">
                <a16:creationId xmlns:a16="http://schemas.microsoft.com/office/drawing/2014/main" id="{43476AFC-B2B4-48F0-B723-2158AF1E3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070" y="2161761"/>
            <a:ext cx="3578930" cy="253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94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563153-9839-47AF-A785-112AC0E3A808}"/>
              </a:ext>
            </a:extLst>
          </p:cNvPr>
          <p:cNvSpPr txBox="1"/>
          <p:nvPr/>
        </p:nvSpPr>
        <p:spPr>
          <a:xfrm>
            <a:off x="490330" y="2027586"/>
            <a:ext cx="112113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NTERACTION WITH EXPERTS AND EXPERIENCED PROFESSORS: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professors should have expertise in industry based practical knowledge.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should be introduction of industry coordinated academics.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should be frequent colloquiums organised in college and universities for a healthy interaction with successful personalities.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ASSIGNMENTS LOOK MORE REAL WORLD:</a:t>
            </a:r>
          </a:p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high order thinking skill based assignments which would enhance a student’s dexterity. For ex- a want ad, a business letter, a memo, app development etc.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7146CA-99E7-42E1-BD03-5955A579F427}"/>
              </a:ext>
            </a:extLst>
          </p:cNvPr>
          <p:cNvSpPr/>
          <p:nvPr/>
        </p:nvSpPr>
        <p:spPr>
          <a:xfrm>
            <a:off x="3905076" y="393412"/>
            <a:ext cx="40366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rgbClr val="795FAF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(contd.)</a:t>
            </a:r>
            <a:endParaRPr lang="en-IN" dirty="0"/>
          </a:p>
        </p:txBody>
      </p:sp>
      <p:pic>
        <p:nvPicPr>
          <p:cNvPr id="9" name="Picture 2" descr="Cartoon light bulb Royalty Free Vector Image - VectorStock">
            <a:extLst>
              <a:ext uri="{FF2B5EF4-FFF2-40B4-BE49-F238E27FC236}">
                <a16:creationId xmlns:a16="http://schemas.microsoft.com/office/drawing/2014/main" id="{BD9CDD14-AACA-4E18-B158-0EE1FF9BE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870" y="23190"/>
            <a:ext cx="2160104" cy="184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47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37FE34-729F-4870-8CD0-C18A7D4FF0AC}"/>
              </a:ext>
            </a:extLst>
          </p:cNvPr>
          <p:cNvSpPr txBox="1"/>
          <p:nvPr/>
        </p:nvSpPr>
        <p:spPr>
          <a:xfrm>
            <a:off x="715618" y="1696279"/>
            <a:ext cx="110920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new changes in the curriculum will bring a sporting enthusiasm in the student community.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ideas are challenging and difficult to follow, yet can bring a humongous change in upcoming future.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faster we implement these ideas, the more students benefit from it. A small effort now can lead us into a bright future.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05414E-8F18-49C0-9E46-B0C03513C2DE}"/>
              </a:ext>
            </a:extLst>
          </p:cNvPr>
          <p:cNvSpPr/>
          <p:nvPr/>
        </p:nvSpPr>
        <p:spPr>
          <a:xfrm>
            <a:off x="4329148" y="393412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rgbClr val="795FAF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pic>
        <p:nvPicPr>
          <p:cNvPr id="5124" name="Picture 4" descr="Conclusion Clipart Images">
            <a:extLst>
              <a:ext uri="{FF2B5EF4-FFF2-40B4-BE49-F238E27FC236}">
                <a16:creationId xmlns:a16="http://schemas.microsoft.com/office/drawing/2014/main" id="{82ACBAC5-EBE7-4A3B-9E55-C3C8A1786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236" y="13252"/>
            <a:ext cx="2143125" cy="185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98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That's All Folks - Bugs Bunny - YouTube">
            <a:extLst>
              <a:ext uri="{FF2B5EF4-FFF2-40B4-BE49-F238E27FC236}">
                <a16:creationId xmlns:a16="http://schemas.microsoft.com/office/drawing/2014/main" id="{F9D367B4-0626-48BA-8451-B391712D3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7567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420</TotalTime>
  <Words>429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Times New Roman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rajeshwari das</dc:creator>
  <cp:lastModifiedBy>rajeshwari das</cp:lastModifiedBy>
  <cp:revision>38</cp:revision>
  <dcterms:created xsi:type="dcterms:W3CDTF">2020-04-27T14:11:47Z</dcterms:created>
  <dcterms:modified xsi:type="dcterms:W3CDTF">2020-04-29T15:54:27Z</dcterms:modified>
</cp:coreProperties>
</file>