
<file path=[Content_Types].xml><?xml version="1.0" encoding="utf-8"?>
<Types xmlns="http://schemas.openxmlformats.org/package/2006/content-types">
  <Default Extension="jpeg" ContentType="image/jpeg"/>
  <Default Extension="KTUAtisavyeagHMmkeY35Ljy3REFzOa84iaP6fCiNWc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05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51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74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201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62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50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25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66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110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39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2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84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8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93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3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35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88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226371-80BE-45AF-A0C9-113198FEC6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E90D-C071-47C2-BCBF-9D668F62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10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088508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t.com.links/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cyhennessey/art/Happy-Apple-D-264967801" TargetMode="External"/><Relationship Id="rId2" Type="http://schemas.openxmlformats.org/officeDocument/2006/relationships/image" Target="../media/image7.KTUAtisavyeagHMmkeY35Ljy3REFzOa84iaP6fCiNWc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88C7-F905-501E-6786-A7C9EC6AD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tags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09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50BA-2668-E49C-885C-48BAC4A5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49" y="-1174811"/>
            <a:ext cx="10131427" cy="3124199"/>
          </a:xfrm>
        </p:spPr>
        <p:txBody>
          <a:bodyPr/>
          <a:lstStyle/>
          <a:p>
            <a:r>
              <a:rPr lang="en-US" dirty="0"/>
              <a:t>9]TIME TAG -&lt;TIME&gt;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D256B-6597-F817-2C1A-E7FFA5CA7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932155"/>
            <a:ext cx="10131428" cy="6134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&lt;TIME&gt;RAG USED TO REPRESENT TIME IN HTML.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&lt;BODY&gt;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&lt;P&gt;I HAVE A MEETING AT&lt;TIME&gt;2:30PM &lt;/TIME&gt;&lt;/P&gt;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&lt;/BODY&gt;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I HAVE A MEETING AT 2:30PM</a:t>
            </a:r>
          </a:p>
        </p:txBody>
      </p:sp>
    </p:spTree>
    <p:extLst>
      <p:ext uri="{BB962C8B-B14F-4D97-AF65-F5344CB8AC3E}">
        <p14:creationId xmlns:p14="http://schemas.microsoft.com/office/powerpoint/2010/main" val="126196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E3B5-AEAE-9249-7945-4728745A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5" y="-890726"/>
            <a:ext cx="10131427" cy="3124199"/>
          </a:xfrm>
        </p:spPr>
        <p:txBody>
          <a:bodyPr/>
          <a:lstStyle/>
          <a:p>
            <a:r>
              <a:rPr lang="en-US" dirty="0"/>
              <a:t>10]&lt;IMG&gt; -IMAGE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53E1-B525-1C0C-A50B-ADCEBCF1A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656949"/>
            <a:ext cx="10131428" cy="51342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IMAGE TAG IS USED TO DEFINE AN IMAGE ON THE WEBPAGE 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&lt;IMG SRC=“FERN.JPG” ALT= IMAGE OF FERN&gt;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25A53-0AB0-7CD1-708C-9DD4B0EA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15953" y="4365594"/>
            <a:ext cx="3039122" cy="227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7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473E-79FB-1A6D-10BD-3EFC82A5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40" y="-1157055"/>
            <a:ext cx="10131427" cy="3124199"/>
          </a:xfrm>
        </p:spPr>
        <p:txBody>
          <a:bodyPr/>
          <a:lstStyle/>
          <a:p>
            <a:r>
              <a:rPr lang="en-US" dirty="0"/>
              <a:t>11]&lt;SVG&gt;-SCABLE VECTOR GRAPHICS.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C8B9-91A5-3D69-49BE-42E803B9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815" y="437225"/>
            <a:ext cx="10131428" cy="59835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&lt;SVG&gt; IS USED TO CREATE DIFFERENT GEOMENTRICAL SHAPES LIKE CIRCLE ETC.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&lt;SVG WIDTH =“300”HEIGHT =150&gt;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&lt;CIRCLE CX =“60”CY”50” R=“50”STROKE WIDTH=“2”FILL= “YELLOW”/&gt;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110200-773F-A1C3-FDC6-6D5DE6F08154}"/>
              </a:ext>
            </a:extLst>
          </p:cNvPr>
          <p:cNvSpPr/>
          <p:nvPr/>
        </p:nvSpPr>
        <p:spPr>
          <a:xfrm>
            <a:off x="3515557" y="4669655"/>
            <a:ext cx="1606859" cy="14648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76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4DE0-3737-9939-3EBF-8BCCF13C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2667"/>
            <a:ext cx="10131427" cy="3124199"/>
          </a:xfrm>
        </p:spPr>
        <p:txBody>
          <a:bodyPr/>
          <a:lstStyle/>
          <a:p>
            <a:r>
              <a:rPr lang="en-US" dirty="0"/>
              <a:t>12]&lt;A&gt; - ANCHOR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21D96-1964-47A8-D4DD-D4079188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981" y="1396013"/>
            <a:ext cx="10131428" cy="423243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IT IS ALSO CALLED AS ANCHOR TAG TO CREATE A HYPERLINK TO ANOTHER WEBPAGE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&lt;A HERF=</a:t>
            </a:r>
            <a:r>
              <a:rPr lang="en-US" sz="2400" dirty="0">
                <a:latin typeface="Bookman Old Style" panose="02050604050505020204" pitchFamily="18" charset="0"/>
                <a:hlinkClick r:id="rId2"/>
              </a:rPr>
              <a:t>HTTPS://WWW.CAT.COM.LINKS</a:t>
            </a:r>
            <a:r>
              <a:rPr lang="en-US" sz="2400" dirty="0">
                <a:latin typeface="Bookman Old Style" panose="02050604050505020204" pitchFamily="18" charset="0"/>
              </a:rPr>
              <a:t>HERF&lt;/A&gt;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OUTPUT : 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LINK GIVEN 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1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D560-054D-50BA-84D4-C0331E8D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0" y="-1045715"/>
            <a:ext cx="10131427" cy="3124199"/>
          </a:xfrm>
        </p:spPr>
        <p:txBody>
          <a:bodyPr/>
          <a:lstStyle/>
          <a:p>
            <a:r>
              <a:rPr lang="en-US" dirty="0"/>
              <a:t>13]&lt;TR&gt;- TR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AA6A4-5705-197F-434A-FA9A7AE97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081" y="665826"/>
            <a:ext cx="10131428" cy="48679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TAG IS USED TO CREATE A ROW OF CELLS IN A TABLE 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&lt;TR&gt;&lt;TH&gt;NAME&lt;/TH&gt;&lt;TH&gt;AGE&lt;/TH&gt;&lt;/TR&gt;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&lt;TR&gt;&lt;TD&gt;JHON&lt;/TD&gt;&lt;TD&gt;30&lt;/TD&gt;&lt;/TR&gt;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endParaRPr lang="en-IN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D11162-7142-004C-FBE0-3F3B6780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37076"/>
              </p:ext>
            </p:extLst>
          </p:nvPr>
        </p:nvGraphicFramePr>
        <p:xfrm>
          <a:off x="2644559" y="5162908"/>
          <a:ext cx="46883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198">
                  <a:extLst>
                    <a:ext uri="{9D8B030D-6E8A-4147-A177-3AD203B41FA5}">
                      <a16:colId xmlns:a16="http://schemas.microsoft.com/office/drawing/2014/main" val="3868053768"/>
                    </a:ext>
                  </a:extLst>
                </a:gridCol>
                <a:gridCol w="2344198">
                  <a:extLst>
                    <a:ext uri="{9D8B030D-6E8A-4147-A177-3AD203B41FA5}">
                      <a16:colId xmlns:a16="http://schemas.microsoft.com/office/drawing/2014/main" val="35076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2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0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33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68A6-0FB6-69E8-3EB8-93A61132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07" y="-908480"/>
            <a:ext cx="10131427" cy="3124199"/>
          </a:xfrm>
        </p:spPr>
        <p:txBody>
          <a:bodyPr/>
          <a:lstStyle/>
          <a:p>
            <a:r>
              <a:rPr lang="en-US" dirty="0"/>
              <a:t>14]&lt;SRC&gt;-SOURCE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47917-EF07-2AA6-349A-B09F93446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384917"/>
            <a:ext cx="10131428" cy="4246485"/>
          </a:xfrm>
        </p:spPr>
        <p:txBody>
          <a:bodyPr>
            <a:normAutofit/>
          </a:bodyPr>
          <a:lstStyle/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THE SOURCE TAG IS USED TO PROVIDE MULTIPLE MEDIA FORMATS FOR PICTURE ,AUDIO AND VIDEO.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&lt;SRC=“APPLE.IMG”TYPE=“APPLE IMG&gt;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endParaRPr lang="en-IN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ACC41-6AC5-A384-9F8E-743A6EA3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4251" y="4766569"/>
            <a:ext cx="1070739" cy="10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6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768F-F82F-2DC8-B257-927A2418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4" y="-926236"/>
            <a:ext cx="10131427" cy="3124199"/>
          </a:xfrm>
        </p:spPr>
        <p:txBody>
          <a:bodyPr/>
          <a:lstStyle/>
          <a:p>
            <a:r>
              <a:rPr lang="en-US" dirty="0"/>
              <a:t>15]HEADER TAG-&lt;header&gt;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DBCF1-E855-2D09-765A-2BCADE4D8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994299"/>
            <a:ext cx="10131428" cy="47969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header tag is used to create a header for a document or section 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&lt;header&gt;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&lt;h1&gt;My website&lt;/h1&gt;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&lt;/header&gt;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        My website</a:t>
            </a:r>
          </a:p>
        </p:txBody>
      </p:sp>
    </p:spTree>
    <p:extLst>
      <p:ext uri="{BB962C8B-B14F-4D97-AF65-F5344CB8AC3E}">
        <p14:creationId xmlns:p14="http://schemas.microsoft.com/office/powerpoint/2010/main" val="203486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2163-2EEB-0F4E-F510-C80FEB62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1544"/>
            <a:ext cx="10131427" cy="3124199"/>
          </a:xfrm>
        </p:spPr>
        <p:txBody>
          <a:bodyPr/>
          <a:lstStyle/>
          <a:p>
            <a:r>
              <a:rPr lang="en-US" dirty="0"/>
              <a:t>16]&lt;main&gt;-main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644D9-B194-05D6-7FCF-443D02982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985421"/>
            <a:ext cx="10131428" cy="529109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MAIN TAG IS USED TO CREATE THE MAIN CONTENT AREA OF A WEB PAGE.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ITVIS USUALLY ON THE MIDDLE.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&lt;MAIN&gt;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&lt;P&gt;THIS IS THE MAIN CONTENT&lt;/P&gt;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&lt;/MAIN&gt;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THIS IS THE MAIN CONTENT</a:t>
            </a:r>
          </a:p>
        </p:txBody>
      </p:sp>
    </p:spTree>
    <p:extLst>
      <p:ext uri="{BB962C8B-B14F-4D97-AF65-F5344CB8AC3E}">
        <p14:creationId xmlns:p14="http://schemas.microsoft.com/office/powerpoint/2010/main" val="170987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2219-A254-D32B-20C0-8AB9C6EA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7" y="-1077157"/>
            <a:ext cx="10131427" cy="3124199"/>
          </a:xfrm>
        </p:spPr>
        <p:txBody>
          <a:bodyPr/>
          <a:lstStyle/>
          <a:p>
            <a:r>
              <a:rPr lang="en-US" dirty="0"/>
              <a:t>17]&lt;footer&gt;-footer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03B7D-D494-183A-7A17-F60F8C006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699" y="1331649"/>
            <a:ext cx="10131428" cy="499812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footer tag is used to create footer of a webpage .The footer section contains contact info ,</a:t>
            </a:r>
            <a:r>
              <a:rPr lang="en-US" sz="2400" dirty="0" err="1">
                <a:latin typeface="Bookman Old Style" panose="02050604050505020204" pitchFamily="18" charset="0"/>
              </a:rPr>
              <a:t>etc</a:t>
            </a:r>
            <a:r>
              <a:rPr lang="en-US" sz="2400" dirty="0">
                <a:latin typeface="Bookman Old Style" panose="02050604050505020204" pitchFamily="18" charset="0"/>
              </a:rPr>
              <a:t> 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&lt;footer&gt;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&lt;p&gt;copyright2021&lt;/p&gt;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&lt;/footer&gt;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             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             </a:t>
            </a:r>
            <a:endParaRPr lang="en-IN" sz="2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0FB994-64D7-0C6B-FF73-5F8B82ADE9F4}"/>
              </a:ext>
            </a:extLst>
          </p:cNvPr>
          <p:cNvSpPr/>
          <p:nvPr/>
        </p:nvSpPr>
        <p:spPr>
          <a:xfrm>
            <a:off x="2547891" y="4580876"/>
            <a:ext cx="3036163" cy="17489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Bookman Old Style" panose="02050604050505020204" pitchFamily="18" charset="0"/>
              </a:rPr>
              <a:t>                                                                                                                                                                                                </a:t>
            </a:r>
          </a:p>
          <a:p>
            <a:pPr algn="ctr"/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Bookman Old Style" panose="02050604050505020204" pitchFamily="18" charset="0"/>
              </a:rPr>
              <a:t>copyright2021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95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0651-88B4-0DE7-0AB6-949CAECD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-997257"/>
            <a:ext cx="10131427" cy="3124199"/>
          </a:xfrm>
        </p:spPr>
        <p:txBody>
          <a:bodyPr/>
          <a:lstStyle/>
          <a:p>
            <a:r>
              <a:rPr lang="en-US" dirty="0"/>
              <a:t>18]SUMMARY TAG-&lt;summary&gt;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B60F8-8D93-DFC9-AC67-B96122F5C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167" y="1162975"/>
            <a:ext cx="10131428" cy="51697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summary tag in HTML is used to create a summary element for a detail element.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It creates a summary element for a detail element.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&lt;details&gt;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&lt;summary&gt;this is the summary &lt;/summary&gt;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&lt;/details.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This is the summary.</a:t>
            </a:r>
          </a:p>
        </p:txBody>
      </p:sp>
    </p:spTree>
    <p:extLst>
      <p:ext uri="{BB962C8B-B14F-4D97-AF65-F5344CB8AC3E}">
        <p14:creationId xmlns:p14="http://schemas.microsoft.com/office/powerpoint/2010/main" val="28290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188D-A8DD-9C02-3388-B0AFFB37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2" y="237578"/>
            <a:ext cx="7040879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1]&lt;</a:t>
            </a:r>
            <a:r>
              <a:rPr lang="en-US" dirty="0" err="1"/>
              <a:t>br</a:t>
            </a:r>
            <a:r>
              <a:rPr lang="en-US" dirty="0"/>
              <a:t>&gt; -line break tag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code :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today is a good day&lt;</a:t>
            </a:r>
            <a:r>
              <a:rPr lang="en-US" dirty="0" err="1"/>
              <a:t>br</a:t>
            </a:r>
            <a:r>
              <a:rPr lang="en-US" dirty="0"/>
              <a:t>&gt;today is a good day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Output:</a:t>
            </a:r>
            <a:br>
              <a:rPr lang="en-US" dirty="0"/>
            </a:br>
            <a:r>
              <a:rPr lang="en-US" dirty="0"/>
              <a:t>today is a good day</a:t>
            </a:r>
            <a:br>
              <a:rPr lang="en-US" dirty="0"/>
            </a:br>
            <a:r>
              <a:rPr lang="en-US" dirty="0"/>
              <a:t>today Is a good day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120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19D2-D64A-ECA1-7FA0-F5ACE96E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39" y="-1023890"/>
            <a:ext cx="10131427" cy="3124199"/>
          </a:xfrm>
        </p:spPr>
        <p:txBody>
          <a:bodyPr/>
          <a:lstStyle/>
          <a:p>
            <a:r>
              <a:rPr lang="en-US" dirty="0"/>
              <a:t>19]&lt;li&gt;-list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16463-BB15-349E-8527-910F6DADB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967666"/>
            <a:ext cx="10131428" cy="48235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&lt;li&gt;tag is used to create list items for all types of lists.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Code:&lt;</a:t>
            </a:r>
            <a:r>
              <a:rPr lang="en-US" sz="2400" dirty="0" err="1">
                <a:latin typeface="Bookman Old Style" panose="02050604050505020204" pitchFamily="18" charset="0"/>
              </a:rPr>
              <a:t>ul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&lt;li&gt;html&lt;/li&gt;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&lt;li&gt;</a:t>
            </a:r>
            <a:r>
              <a:rPr lang="en-IN" sz="2400" dirty="0" err="1">
                <a:latin typeface="Bookman Old Style" panose="02050604050505020204" pitchFamily="18" charset="0"/>
              </a:rPr>
              <a:t>css</a:t>
            </a:r>
            <a:r>
              <a:rPr lang="en-IN" sz="2400" dirty="0">
                <a:latin typeface="Bookman Old Style" panose="02050604050505020204" pitchFamily="18" charset="0"/>
              </a:rPr>
              <a:t>&lt;/li&gt;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okman Old Style" panose="02050604050505020204" pitchFamily="18" charset="0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Bookman Old Style" panose="02050604050505020204" pitchFamily="18" charset="0"/>
              </a:rPr>
              <a:t>css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4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5C08-257E-E662-5F31-03B8484A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83" y="-1263588"/>
            <a:ext cx="10131427" cy="3124199"/>
          </a:xfrm>
        </p:spPr>
        <p:txBody>
          <a:bodyPr/>
          <a:lstStyle/>
          <a:p>
            <a:r>
              <a:rPr lang="en-US" dirty="0"/>
              <a:t>20]&lt;nav&gt;-navigation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1677F-89BA-16A9-8925-963BD721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162975"/>
            <a:ext cx="10131428" cy="46282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&lt;nav&gt; defines a section of the page that has navigation links  ,either internal links or external links.</a:t>
            </a:r>
          </a:p>
          <a:p>
            <a:r>
              <a:rPr lang="en-US" dirty="0"/>
              <a:t>It can be used in creating menu  , a sidebar with multiple links ,footer links etc.</a:t>
            </a:r>
          </a:p>
          <a:p>
            <a:endParaRPr lang="en-US" dirty="0"/>
          </a:p>
          <a:p>
            <a:r>
              <a:rPr lang="en-US" dirty="0"/>
              <a:t>Code:&lt;nav&gt;</a:t>
            </a:r>
          </a:p>
          <a:p>
            <a:r>
              <a:rPr lang="en-IN" dirty="0"/>
              <a:t>&lt;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r>
              <a:rPr lang="en-IN" dirty="0"/>
              <a:t>&lt;li&gt;&lt;a </a:t>
            </a:r>
            <a:r>
              <a:rPr lang="en-IN" dirty="0" err="1"/>
              <a:t>herf</a:t>
            </a:r>
            <a:r>
              <a:rPr lang="en-IN" dirty="0"/>
              <a:t> =“#&gt;home&lt;/a&gt;&lt;/li&gt;</a:t>
            </a:r>
          </a:p>
          <a:p>
            <a:r>
              <a:rPr lang="en-IN" dirty="0"/>
              <a:t>&lt;li&gt;&lt;a </a:t>
            </a:r>
            <a:r>
              <a:rPr lang="en-IN" dirty="0" err="1"/>
              <a:t>gerf</a:t>
            </a:r>
            <a:r>
              <a:rPr lang="en-IN" dirty="0"/>
              <a:t>=“#’&gt;about&lt;/a&gt;&lt;/li&gt;</a:t>
            </a:r>
          </a:p>
          <a:p>
            <a:r>
              <a:rPr lang="en-IN" dirty="0"/>
              <a:t>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abot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019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CB52-1C12-93AF-2CB6-13EC2B9A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62" y="-1032768"/>
            <a:ext cx="10131427" cy="3124199"/>
          </a:xfrm>
        </p:spPr>
        <p:txBody>
          <a:bodyPr/>
          <a:lstStyle/>
          <a:p>
            <a:r>
              <a:rPr lang="en-US" dirty="0"/>
              <a:t>21]&lt;span&gt;- SPAN TG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57258-4853-FB62-DF6A-01FC17B8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87767"/>
            <a:ext cx="11967838" cy="59702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SPAN TAG IS USED TO CREATE A SPAN OR AN INLINE SECTION IN A PARAGRAPH.IT IS USED TOGROUP A SERIES OF WORDS TO BE STYLED SEPERATELY.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&lt;P&gt;THE MOST IMPORTANT LANGUAGE TO LEARN FOR WEB DEVELOPMENT ARE&lt;SPAN CLASS=“HIGHLIGHT”&gt;HTML&lt;/SPAN&gt;,&lt;SPAN CLASS=“HIGHLIGHT”&gt;CSS&lt;/SPAN&gt;.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THE MOST IMPORTANT LANGUAGE TO LEARN FOR WEB DEVELOPMENT ARE HTML,CSS.</a:t>
            </a:r>
          </a:p>
        </p:txBody>
      </p:sp>
    </p:spTree>
    <p:extLst>
      <p:ext uri="{BB962C8B-B14F-4D97-AF65-F5344CB8AC3E}">
        <p14:creationId xmlns:p14="http://schemas.microsoft.com/office/powerpoint/2010/main" val="229341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AF93-B887-AA1E-6FBE-88BB1923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679" y="-926236"/>
            <a:ext cx="10131427" cy="3124199"/>
          </a:xfrm>
        </p:spPr>
        <p:txBody>
          <a:bodyPr/>
          <a:lstStyle/>
          <a:p>
            <a:r>
              <a:rPr lang="en-US" dirty="0"/>
              <a:t>22]&lt;STYLE&gt;-STYLE TAG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4543C-64F3-4DBD-DD30-5512EAB62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080" y="923278"/>
            <a:ext cx="10131428" cy="478506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STYLE TAG IS USED TO ADD INTERNAL CSS STYLES TO THE DOCUMENT .GENERALLY IT IS PLACED IN THE&lt;HEAD&gt; SECTION OF THE DOCUMENT BUT CAN BE USED ANYWHERE IN THE DOCUMENT.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&lt;STYLY&gt;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P{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COLOR:RED;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}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739302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2249-5BD2-11C9-398D-E7676925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70" y="-912551"/>
            <a:ext cx="10131427" cy="3124199"/>
          </a:xfrm>
        </p:spPr>
        <p:txBody>
          <a:bodyPr/>
          <a:lstStyle/>
          <a:p>
            <a:r>
              <a:rPr lang="en-US" dirty="0"/>
              <a:t>23]&lt;HR&gt;-HORIZONTAL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92B7D-213C-625A-F5E1-46EA555D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470" y="1162975"/>
            <a:ext cx="10131428" cy="496557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THE HORIZONTAL TAG IS USED TO CREATE A BREAK BETWEEN PARAGRAPH USING A HPRIZONTAL LINE.</a:t>
            </a:r>
          </a:p>
          <a:p>
            <a:pPr algn="just"/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pPr algn="just"/>
            <a:r>
              <a:rPr lang="en-IN" sz="2400" dirty="0">
                <a:latin typeface="Bookman Old Style" panose="02050604050505020204" pitchFamily="18" charset="0"/>
              </a:rPr>
              <a:t>&lt;P&gt;SCENE&lt;/P&gt;</a:t>
            </a:r>
          </a:p>
          <a:p>
            <a:pPr algn="just"/>
            <a:r>
              <a:rPr lang="en-IN" sz="2400" dirty="0">
                <a:latin typeface="Bookman Old Style" panose="02050604050505020204" pitchFamily="18" charset="0"/>
              </a:rPr>
              <a:t>&lt;HR&gt;</a:t>
            </a:r>
          </a:p>
          <a:p>
            <a:pPr algn="just"/>
            <a:r>
              <a:rPr lang="en-IN" sz="2400" dirty="0">
                <a:latin typeface="Bookman Old Style" panose="02050604050505020204" pitchFamily="18" charset="0"/>
              </a:rPr>
              <a:t>&lt;P&gt;SCENE2&lt;/P&gt;</a:t>
            </a:r>
          </a:p>
          <a:p>
            <a:pPr algn="just"/>
            <a:endParaRPr lang="en-IN" sz="2400" dirty="0">
              <a:latin typeface="Bookman Old Style" panose="02050604050505020204" pitchFamily="18" charset="0"/>
            </a:endParaRPr>
          </a:p>
          <a:p>
            <a:pPr algn="just"/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pPr algn="just"/>
            <a:endParaRPr lang="en-IN" sz="2400" dirty="0">
              <a:latin typeface="Bookman Old Style" panose="02050604050505020204" pitchFamily="18" charset="0"/>
            </a:endParaRPr>
          </a:p>
          <a:p>
            <a:pPr algn="just"/>
            <a:r>
              <a:rPr lang="en-IN" sz="2400" dirty="0">
                <a:latin typeface="Bookman Old Style" panose="02050604050505020204" pitchFamily="18" charset="0"/>
              </a:rPr>
              <a:t>SCENE</a:t>
            </a:r>
          </a:p>
          <a:p>
            <a:pPr algn="just"/>
            <a:endParaRPr lang="en-IN" sz="2400" dirty="0">
              <a:latin typeface="Bookman Old Style" panose="02050604050505020204" pitchFamily="18" charset="0"/>
            </a:endParaRPr>
          </a:p>
          <a:p>
            <a:pPr algn="just"/>
            <a:r>
              <a:rPr lang="en-IN" sz="2400" dirty="0">
                <a:latin typeface="Bookman Old Style" panose="02050604050505020204" pitchFamily="18" charset="0"/>
              </a:rPr>
              <a:t>SCENE2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CB2CB7-C383-5844-88A2-F04D46556979}"/>
              </a:ext>
            </a:extLst>
          </p:cNvPr>
          <p:cNvCxnSpPr/>
          <p:nvPr/>
        </p:nvCxnSpPr>
        <p:spPr>
          <a:xfrm>
            <a:off x="419470" y="5335480"/>
            <a:ext cx="2554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94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E903-3732-6787-DCD9-537516DF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51" y="-1094912"/>
            <a:ext cx="10131427" cy="3124199"/>
          </a:xfrm>
        </p:spPr>
        <p:txBody>
          <a:bodyPr/>
          <a:lstStyle/>
          <a:p>
            <a:r>
              <a:rPr lang="en-US" dirty="0"/>
              <a:t>24]&lt;STRONG&gt;-STRONF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2CA23-E98D-CB52-9714-E7FE0B25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23783"/>
            <a:ext cx="10131428" cy="60634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STRONG TAG IS USED TO MAKE THE CONTENT VDRY IMPORTANT .THE BROWSER RENDERS IT AS BOLD CONTENT.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&lt;P&gt;THE STRONG TAG IS USED TO MAKE STRONG CONTENT&lt;STRONG&gt;VERY IMPORTANT&lt;/STRONG&gt;.&lt;/P&gt;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OUTPUT:THE STRONG TAG IS USED TO MAKE STRONG CONTENT </a:t>
            </a:r>
            <a:r>
              <a:rPr lang="en-IN" sz="2400" b="1" dirty="0">
                <a:latin typeface="Bookman Old Style" panose="02050604050505020204" pitchFamily="18" charset="0"/>
              </a:rPr>
              <a:t>VERY IMPORTANT.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35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C0F5-8944-9D9E-6029-0B04EA31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73" y="-1165933"/>
            <a:ext cx="10131427" cy="3124199"/>
          </a:xfrm>
        </p:spPr>
        <p:txBody>
          <a:bodyPr/>
          <a:lstStyle/>
          <a:p>
            <a:r>
              <a:rPr lang="en-US" dirty="0"/>
              <a:t>25]&lt;SMALL&gt; -SMALL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1CC18-1CCF-6A8E-C0EA-3C527D2FE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52761"/>
            <a:ext cx="10131428" cy="61433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SMALL TAG IS USED TO DEFINE SMALLER TEXT LIKE COPYRIGHT,COMMENT,ETC.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&lt;P&gt;THE TAG IS USED TO MAKE TEXT&lt;SMALL&gt;SMALLER&lt;/SMALL&gt;.&lt;/P&gt;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THE TAG IS USED TO MAKE TEXT </a:t>
            </a:r>
            <a:r>
              <a:rPr lang="en-US" sz="1800" dirty="0">
                <a:latin typeface="Bookman Old Style" panose="02050604050505020204" pitchFamily="18" charset="0"/>
              </a:rPr>
              <a:t>SMALL.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5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EEA3-189D-007B-121A-3473E015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12" y="809922"/>
            <a:ext cx="9546335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2]&lt;</a:t>
            </a:r>
            <a:r>
              <a:rPr lang="en-US" dirty="0" err="1"/>
              <a:t>hr</a:t>
            </a:r>
            <a:r>
              <a:rPr lang="en-US" dirty="0"/>
              <a:t>&gt; -horizontal rule</a:t>
            </a:r>
            <a:br>
              <a:rPr lang="en-US" dirty="0"/>
            </a:br>
            <a:r>
              <a:rPr lang="en-US" dirty="0"/>
              <a:t>code: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first name:&lt;input type=“text” name=“first name”/&gt;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last name:&lt;input type=“</a:t>
            </a:r>
            <a:r>
              <a:rPr lang="en-US" dirty="0" err="1"/>
              <a:t>text”name</a:t>
            </a:r>
            <a:r>
              <a:rPr lang="en-US" dirty="0"/>
              <a:t>=“last name”/&gt;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output:</a:t>
            </a:r>
            <a:br>
              <a:rPr lang="en-US" dirty="0"/>
            </a:br>
            <a:r>
              <a:rPr lang="en-US" dirty="0"/>
              <a:t>first name:</a:t>
            </a:r>
            <a:br>
              <a:rPr lang="en-US" dirty="0"/>
            </a:br>
            <a:r>
              <a:rPr lang="en-US" dirty="0"/>
              <a:t>last name: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16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1344-9192-B2AA-484F-B2E3B265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49" y="122482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3]&lt;</a:t>
            </a:r>
            <a:r>
              <a:rPr lang="en-US" dirty="0" err="1"/>
              <a:t>i</a:t>
            </a:r>
            <a:r>
              <a:rPr lang="en-US" dirty="0"/>
              <a:t>&gt; -italic tag  </a:t>
            </a:r>
            <a:br>
              <a:rPr lang="en-US" dirty="0"/>
            </a:br>
            <a:r>
              <a:rPr lang="en-US" dirty="0"/>
              <a:t>it formats text in italic form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&gt;love this&lt;/</a:t>
            </a:r>
            <a:r>
              <a:rPr lang="en-US" dirty="0" err="1"/>
              <a:t>i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outline:</a:t>
            </a:r>
            <a:br>
              <a:rPr lang="en-US" dirty="0"/>
            </a:br>
            <a:br>
              <a:rPr lang="en-US" i="1" dirty="0"/>
            </a:br>
            <a:r>
              <a:rPr lang="en-US" dirty="0"/>
              <a:t>l</a:t>
            </a:r>
            <a:r>
              <a:rPr lang="en-US" i="1" dirty="0"/>
              <a:t>ove this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13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8D93-0695-BC1A-FC8B-41D1611F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6" y="-1272465"/>
            <a:ext cx="10131427" cy="3124199"/>
          </a:xfrm>
        </p:spPr>
        <p:txBody>
          <a:bodyPr/>
          <a:lstStyle/>
          <a:p>
            <a:r>
              <a:rPr lang="en-US" dirty="0"/>
              <a:t>4]&lt;ABBR&gt; -ABBREVIATION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F92B1-F026-8F99-A7C7-04879BC80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447" y="1074198"/>
            <a:ext cx="10131428" cy="422873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IT IS USED TO REPRESENT AN ABBREVIATION OR ACRONYM.</a:t>
            </a:r>
          </a:p>
          <a:p>
            <a:endParaRPr lang="en-US" sz="2800" dirty="0">
              <a:latin typeface="Bookman Old Style" panose="02050604050505020204" pitchFamily="18" charset="0"/>
            </a:endParaRPr>
          </a:p>
          <a:p>
            <a:r>
              <a:rPr lang="en-US" sz="28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800" dirty="0">
                <a:latin typeface="Bookman Old Style" panose="02050604050505020204" pitchFamily="18" charset="0"/>
              </a:rPr>
              <a:t>&lt;BODY&gt;</a:t>
            </a:r>
          </a:p>
          <a:p>
            <a:r>
              <a:rPr lang="en-IN" sz="2800" dirty="0">
                <a:latin typeface="Bookman Old Style" panose="02050604050505020204" pitchFamily="18" charset="0"/>
              </a:rPr>
              <a:t>&lt;p&gt;&lt;</a:t>
            </a:r>
            <a:r>
              <a:rPr lang="en-IN" sz="2800" dirty="0" err="1">
                <a:latin typeface="Bookman Old Style" panose="02050604050505020204" pitchFamily="18" charset="0"/>
              </a:rPr>
              <a:t>Abbr</a:t>
            </a:r>
            <a:r>
              <a:rPr lang="en-IN" sz="2800" dirty="0">
                <a:latin typeface="Bookman Old Style" panose="02050604050505020204" pitchFamily="18" charset="0"/>
              </a:rPr>
              <a:t> title =“hyper text markup language”&gt;HTML&lt;/</a:t>
            </a:r>
            <a:r>
              <a:rPr lang="en-IN" sz="2800" dirty="0" err="1">
                <a:latin typeface="Bookman Old Style" panose="02050604050505020204" pitchFamily="18" charset="0"/>
              </a:rPr>
              <a:t>abbr</a:t>
            </a:r>
            <a:r>
              <a:rPr lang="en-IN" sz="2800" dirty="0">
                <a:latin typeface="Bookman Old Style" panose="02050604050505020204" pitchFamily="18" charset="0"/>
              </a:rPr>
              <a:t>&gt;is used to create webpages &lt;/p&gt;&lt;/body&gt;</a:t>
            </a:r>
          </a:p>
          <a:p>
            <a:endParaRPr lang="en-IN" sz="2800" dirty="0">
              <a:latin typeface="Bookman Old Style" panose="02050604050505020204" pitchFamily="18" charset="0"/>
            </a:endParaRPr>
          </a:p>
          <a:p>
            <a:r>
              <a:rPr lang="en-IN" sz="28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800" dirty="0">
                <a:latin typeface="Bookman Old Style" panose="02050604050505020204" pitchFamily="18" charset="0"/>
              </a:rPr>
              <a:t>HTML is used to create webpages.</a:t>
            </a:r>
          </a:p>
        </p:txBody>
      </p:sp>
    </p:spTree>
    <p:extLst>
      <p:ext uri="{BB962C8B-B14F-4D97-AF65-F5344CB8AC3E}">
        <p14:creationId xmlns:p14="http://schemas.microsoft.com/office/powerpoint/2010/main" val="407822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5CD6-7978-98CB-0487-BA84CA3D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-761999"/>
            <a:ext cx="10131427" cy="3124199"/>
          </a:xfrm>
        </p:spPr>
        <p:txBody>
          <a:bodyPr/>
          <a:lstStyle/>
          <a:p>
            <a:r>
              <a:rPr lang="en-US" dirty="0"/>
              <a:t>5]&lt;U&gt;- UNDERLINE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65C9B-CA6C-6BCD-0203-854A3FA2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616" y="1197864"/>
            <a:ext cx="10131428" cy="464515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IT UNDERLINES TEXT 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&lt;BODY&gt;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&lt;U&gt;LOVE YOU MORE &lt;/U&gt;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&lt;/BODY&gt;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400" u="sng" dirty="0">
                <a:latin typeface="Bookman Old Style" panose="02050604050505020204" pitchFamily="18" charset="0"/>
              </a:rPr>
              <a:t>LOVE YOU MORE.</a:t>
            </a:r>
          </a:p>
        </p:txBody>
      </p:sp>
    </p:spTree>
    <p:extLst>
      <p:ext uri="{BB962C8B-B14F-4D97-AF65-F5344CB8AC3E}">
        <p14:creationId xmlns:p14="http://schemas.microsoft.com/office/powerpoint/2010/main" val="47441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3BCD-A9CE-2930-9066-DCBD8A8D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28" y="-864092"/>
            <a:ext cx="10131427" cy="3124199"/>
          </a:xfrm>
        </p:spPr>
        <p:txBody>
          <a:bodyPr/>
          <a:lstStyle/>
          <a:p>
            <a:r>
              <a:rPr lang="en-US" dirty="0"/>
              <a:t>6]&lt;MARK&gt;- MARK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8DEE8-320B-AFC6-4B2C-2D05A8B9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428" y="1817332"/>
            <a:ext cx="10131428" cy="425018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The mark tag marks or highlights a text to grab the reader attention.</a:t>
            </a:r>
          </a:p>
          <a:p>
            <a:endParaRPr lang="en-US" sz="2800" dirty="0">
              <a:latin typeface="Bookman Old Style" panose="02050604050505020204" pitchFamily="18" charset="0"/>
            </a:endParaRPr>
          </a:p>
          <a:p>
            <a:r>
              <a:rPr lang="en-IN" sz="2800" dirty="0">
                <a:latin typeface="Bookman Old Style" panose="02050604050505020204" pitchFamily="18" charset="0"/>
              </a:rPr>
              <a:t>Code:&lt;p&gt;mark tag is used to &lt;mark&gt;highlight&lt;/mark&gt;a text.&lt;/p&gt;</a:t>
            </a:r>
          </a:p>
          <a:p>
            <a:endParaRPr lang="en-IN" sz="2800" dirty="0">
              <a:latin typeface="Bookman Old Style" panose="02050604050505020204" pitchFamily="18" charset="0"/>
            </a:endParaRPr>
          </a:p>
          <a:p>
            <a:r>
              <a:rPr lang="en-IN" sz="28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800" dirty="0" err="1">
                <a:latin typeface="Bookman Old Style" panose="02050604050505020204" pitchFamily="18" charset="0"/>
              </a:rPr>
              <a:t>Marlk</a:t>
            </a:r>
            <a:r>
              <a:rPr lang="en-IN" sz="2800" dirty="0">
                <a:latin typeface="Bookman Old Style" panose="02050604050505020204" pitchFamily="18" charset="0"/>
              </a:rPr>
              <a:t> tag is used to </a:t>
            </a:r>
            <a:r>
              <a:rPr lang="en-IN" sz="2800" dirty="0">
                <a:highlight>
                  <a:srgbClr val="FFFF00"/>
                </a:highlight>
                <a:latin typeface="Bookman Old Style" panose="02050604050505020204" pitchFamily="18" charset="0"/>
              </a:rPr>
              <a:t>highlight</a:t>
            </a:r>
            <a:r>
              <a:rPr lang="en-IN" sz="2800" dirty="0">
                <a:latin typeface="Bookman Old Style" panose="02050604050505020204" pitchFamily="18" charset="0"/>
              </a:rPr>
              <a:t> a text</a:t>
            </a:r>
          </a:p>
        </p:txBody>
      </p:sp>
    </p:spTree>
    <p:extLst>
      <p:ext uri="{BB962C8B-B14F-4D97-AF65-F5344CB8AC3E}">
        <p14:creationId xmlns:p14="http://schemas.microsoft.com/office/powerpoint/2010/main" val="386766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EC45-1C14-3A21-8DCA-3CC86B4B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6" y="-615517"/>
            <a:ext cx="10131427" cy="3124199"/>
          </a:xfrm>
        </p:spPr>
        <p:txBody>
          <a:bodyPr/>
          <a:lstStyle/>
          <a:p>
            <a:r>
              <a:rPr lang="en-US" dirty="0"/>
              <a:t>7]CITE TAG -&lt;CITE&gt;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AF6A0-F10E-4816-C2FA-513C3A24E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429305"/>
            <a:ext cx="10131428" cy="49981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CITE TAG DESCRIBES A REFRENCE TO A CITED CREATIVE WORK OR ART.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&lt;P&gt;&lt;CITE&gt;MONALISA &lt;/CITE&gt;IS A GRAT PAINTING.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OUTPUT:</a:t>
            </a:r>
          </a:p>
          <a:p>
            <a:r>
              <a:rPr lang="en-IN" sz="2400" i="1" dirty="0">
                <a:latin typeface="Bookman Old Style" panose="02050604050505020204" pitchFamily="18" charset="0"/>
              </a:rPr>
              <a:t>MONOLISA</a:t>
            </a:r>
            <a:r>
              <a:rPr lang="en-IN" sz="2400" dirty="0">
                <a:latin typeface="Bookman Old Style" panose="02050604050505020204" pitchFamily="18" charset="0"/>
              </a:rPr>
              <a:t> IS A GREAT PAINTING</a:t>
            </a:r>
            <a:endParaRPr lang="en-IN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7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F89C-945A-2248-6B03-68FD8A66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84" y="-1210321"/>
            <a:ext cx="10131427" cy="3124199"/>
          </a:xfrm>
        </p:spPr>
        <p:txBody>
          <a:bodyPr/>
          <a:lstStyle/>
          <a:p>
            <a:r>
              <a:rPr lang="en-US" dirty="0"/>
              <a:t>8]&lt;Q&gt;- QUOTATION TAG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AF361-1D59-86BE-B8C7-19C45E073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57" y="1626092"/>
            <a:ext cx="10131428" cy="49345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THE &lt;Q&gt; TAG DEFINES AN INLINE QUOTATION.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CODE: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&lt;p&gt;THE CONCEPT OF &lt;Q&gt;THIS&lt;/Q&gt;IS SIMPLE&lt;/P&gt;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OUTPUT;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THE CONCEPT OF “THIS” IS SIMPLE</a:t>
            </a:r>
          </a:p>
        </p:txBody>
      </p:sp>
    </p:spTree>
    <p:extLst>
      <p:ext uri="{BB962C8B-B14F-4D97-AF65-F5344CB8AC3E}">
        <p14:creationId xmlns:p14="http://schemas.microsoft.com/office/powerpoint/2010/main" val="976472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1330</Words>
  <Application>Microsoft Office PowerPoint</Application>
  <PresentationFormat>Widescreen</PresentationFormat>
  <Paragraphs>224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Bookman Old Style</vt:lpstr>
      <vt:lpstr>Century Gothic</vt:lpstr>
      <vt:lpstr>Wingdings 3</vt:lpstr>
      <vt:lpstr>Ion</vt:lpstr>
      <vt:lpstr>Html tags</vt:lpstr>
      <vt:lpstr>1]&lt;br&gt; -line break tag  code : &lt;body&gt; today is a good day&lt;br&gt;today is a good day &lt;/body&gt;  Output: today is a good day today Is a good day   </vt:lpstr>
      <vt:lpstr>2]&lt;hr&gt; -horizontal rule code: &lt;body&gt; &lt;form&gt; first name:&lt;input type=“text” name=“first name”/&gt; &lt;br&gt; last name:&lt;input type=“text”name=“last name”/&gt; &lt;/form&gt;  output: first name: last name:</vt:lpstr>
      <vt:lpstr>3]&lt;i&gt; -italic tag   it formats text in italic form    example: &lt;body&gt; &lt;i&gt;love this&lt;/i&gt; &lt;/body&gt;  outline:  love this</vt:lpstr>
      <vt:lpstr>4]&lt;ABBR&gt; -ABBREVIATION TAG</vt:lpstr>
      <vt:lpstr>5]&lt;U&gt;- UNDERLINE TAG</vt:lpstr>
      <vt:lpstr>6]&lt;MARK&gt;- MARK TAG</vt:lpstr>
      <vt:lpstr>7]CITE TAG -&lt;CITE&gt;</vt:lpstr>
      <vt:lpstr>8]&lt;Q&gt;- QUOTATION TAG</vt:lpstr>
      <vt:lpstr>9]TIME TAG -&lt;TIME&gt;</vt:lpstr>
      <vt:lpstr>10]&lt;IMG&gt; -IMAGE TAG</vt:lpstr>
      <vt:lpstr>11]&lt;SVG&gt;-SCABLE VECTOR GRAPHICS.</vt:lpstr>
      <vt:lpstr>12]&lt;A&gt; - ANCHOR TAG</vt:lpstr>
      <vt:lpstr>13]&lt;TR&gt;- TR TAG</vt:lpstr>
      <vt:lpstr>14]&lt;SRC&gt;-SOURCE TAG</vt:lpstr>
      <vt:lpstr>15]HEADER TAG-&lt;header&gt;</vt:lpstr>
      <vt:lpstr>16]&lt;main&gt;-main tag</vt:lpstr>
      <vt:lpstr>17]&lt;footer&gt;-footer tag</vt:lpstr>
      <vt:lpstr>18]SUMMARY TAG-&lt;summary&gt;</vt:lpstr>
      <vt:lpstr>19]&lt;li&gt;-list tag</vt:lpstr>
      <vt:lpstr>20]&lt;nav&gt;-navigation tag</vt:lpstr>
      <vt:lpstr>21]&lt;span&gt;- SPAN TG</vt:lpstr>
      <vt:lpstr>22]&lt;STYLE&gt;-STYLE TAG </vt:lpstr>
      <vt:lpstr>23]&lt;HR&gt;-HORIZONTAL TAG</vt:lpstr>
      <vt:lpstr>24]&lt;STRONG&gt;-STRONF TAG</vt:lpstr>
      <vt:lpstr>25]&lt;SMALL&gt; -SMALL TAG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</dc:title>
  <dc:creator>madhumalar jeswina</dc:creator>
  <cp:lastModifiedBy>madhumalar jeswina</cp:lastModifiedBy>
  <cp:revision>3</cp:revision>
  <dcterms:created xsi:type="dcterms:W3CDTF">2022-08-14T06:41:42Z</dcterms:created>
  <dcterms:modified xsi:type="dcterms:W3CDTF">2022-08-16T15:27:50Z</dcterms:modified>
</cp:coreProperties>
</file>