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7"/>
  </p:notesMasterIdLst>
  <p:sldIdLst>
    <p:sldId id="256" r:id="rId2"/>
    <p:sldId id="257" r:id="rId3"/>
    <p:sldId id="271" r:id="rId4"/>
    <p:sldId id="258" r:id="rId5"/>
    <p:sldId id="261" r:id="rId6"/>
    <p:sldId id="259" r:id="rId7"/>
    <p:sldId id="272" r:id="rId8"/>
    <p:sldId id="260" r:id="rId9"/>
    <p:sldId id="273" r:id="rId10"/>
    <p:sldId id="262" r:id="rId11"/>
    <p:sldId id="274" r:id="rId12"/>
    <p:sldId id="263" r:id="rId13"/>
    <p:sldId id="278" r:id="rId14"/>
    <p:sldId id="275" r:id="rId15"/>
    <p:sldId id="276" r:id="rId16"/>
    <p:sldId id="277" r:id="rId17"/>
    <p:sldId id="264" r:id="rId18"/>
    <p:sldId id="279" r:id="rId19"/>
    <p:sldId id="265" r:id="rId20"/>
    <p:sldId id="280" r:id="rId21"/>
    <p:sldId id="266" r:id="rId22"/>
    <p:sldId id="267" r:id="rId23"/>
    <p:sldId id="269" r:id="rId24"/>
    <p:sldId id="270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847A3-3F86-42F2-B680-152CAC92A720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CA3E7-4023-4CF5-AF6E-597BEDE6C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Audience tries to predict some first iterations.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CA3E7-4023-4CF5-AF6E-597BEDE6C83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Known</a:t>
            </a:r>
            <a:r>
              <a:rPr lang="en-US" baseline="0" dirty="0" smtClean="0"/>
              <a:t> as Dragon Curve or Jurassic Park Dragon.</a:t>
            </a:r>
          </a:p>
          <a:p>
            <a:r>
              <a:rPr lang="en-US" baseline="0" dirty="0" smtClean="0"/>
              <a:t>* Never intersects itself.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CA3E7-4023-4CF5-AF6E-597BEDE6C8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How I got into fractals.</a:t>
            </a:r>
          </a:p>
          <a:p>
            <a:r>
              <a:rPr lang="en-US" dirty="0" smtClean="0"/>
              <a:t>* Chapter</a:t>
            </a:r>
            <a:r>
              <a:rPr lang="en-US" baseline="0" dirty="0" smtClean="0"/>
              <a:t> images (iterations).</a:t>
            </a:r>
            <a:endParaRPr lang="en-US" dirty="0" smtClean="0"/>
          </a:p>
          <a:p>
            <a:r>
              <a:rPr lang="en-US" dirty="0" smtClean="0"/>
              <a:t>* Quick overview (biology, computer science, math).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CA3E7-4023-4CF5-AF6E-597BEDE6C8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</a:t>
            </a:r>
            <a:r>
              <a:rPr lang="en-US" baseline="0" dirty="0" smtClean="0"/>
              <a:t> Rules overview.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CA3E7-4023-4CF5-AF6E-597BEDE6C83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Chaotic attractors.</a:t>
            </a:r>
          </a:p>
          <a:p>
            <a:r>
              <a:rPr lang="en-US" dirty="0" smtClean="0"/>
              <a:t>* Iterated Function Systems.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CA3E7-4023-4CF5-AF6E-597BEDE6C83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CA3E7-4023-4CF5-AF6E-597BEDE6C8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Other chaos games</a:t>
            </a:r>
            <a:r>
              <a:rPr lang="en-US" baseline="0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baseline="0" smtClean="0"/>
              <a:t>Restricted IFS.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CA3E7-4023-4CF5-AF6E-597BEDE6C83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CA3E7-4023-4CF5-AF6E-597BEDE6C83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Fractals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Pablo’s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Chaos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6050" y="2438400"/>
            <a:ext cx="58005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467600" y="2514600"/>
            <a:ext cx="76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1%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85%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7%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7%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Chaos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8786" name="Picture 2" descr="Pildiotsingu fractals everywhere tulem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3663" y="1752600"/>
            <a:ext cx="3876675" cy="48196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Popular Fractals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7892" name="Picture 4" descr="Seotud kujut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0" y="1676400"/>
            <a:ext cx="4343400" cy="4755161"/>
          </a:xfrm>
          <a:prstGeom prst="rect">
            <a:avLst/>
          </a:prstGeom>
          <a:noFill/>
        </p:spPr>
      </p:pic>
      <p:pic>
        <p:nvPicPr>
          <p:cNvPr id="37894" name="Picture 6" descr="Seotud kujut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752600"/>
            <a:ext cx="4038600" cy="4572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Popular Fractals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Pildiotsingu julia set tulem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3488" y="1676400"/>
            <a:ext cx="6677025" cy="501331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Popular Fractals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6" name="Picture 6" descr="http://paulbourke.net/fractals/mandelbrot/mandel1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1523999"/>
            <a:ext cx="6667500" cy="53340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Popular Fractals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 descr="http://paulbourke.net/fractals/buddhabrot/sample1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300" y="1524000"/>
            <a:ext cx="5105400" cy="5105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Fractals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Pildiotsingu 3d fractals tulem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6553200" cy="49094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Fractals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 descr="Pildiotsingu 3d fractals tulem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254326" cy="4648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 </a:t>
            </a:r>
            <a:r>
              <a:rPr lang="en-US" dirty="0" err="1" smtClean="0"/>
              <a:t>Lanscapes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Seotud kujut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278744" cy="4648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Folding a Paper</a:t>
            </a:r>
            <a:endParaRPr lang="en-US" dirty="0"/>
          </a:p>
        </p:txBody>
      </p:sp>
      <p:pic>
        <p:nvPicPr>
          <p:cNvPr id="2050" name="Picture 2" descr="Seotud kujut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709" y="2564415"/>
            <a:ext cx="7516582" cy="223618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 Landscapes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 descr="Seotud kujut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254326" cy="4648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Fractals in 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1858" name="Picture 2" descr="Pildiotsingu fractals vegetable tulem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5162550" cy="3876676"/>
          </a:xfrm>
          <a:prstGeom prst="rect">
            <a:avLst/>
          </a:prstGeom>
          <a:noFill/>
        </p:spPr>
      </p:pic>
      <p:pic>
        <p:nvPicPr>
          <p:cNvPr id="121860" name="Picture 4" descr="https://media.mnn.com/assets/images/2013/04/broccoli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3150" y="3429000"/>
            <a:ext cx="5048250" cy="3028950"/>
          </a:xfrm>
          <a:prstGeom prst="rect">
            <a:avLst/>
          </a:prstGeom>
          <a:noFill/>
        </p:spPr>
      </p:pic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1600200"/>
            <a:ext cx="2971800" cy="29718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Fractals in 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4932" name="Picture 4" descr="https://media.mnn.com/assets/images/2013/04/fractal-i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5048250" cy="3362326"/>
          </a:xfrm>
          <a:prstGeom prst="rect">
            <a:avLst/>
          </a:prstGeom>
          <a:noFill/>
        </p:spPr>
      </p:pic>
      <p:pic>
        <p:nvPicPr>
          <p:cNvPr id="124934" name="Picture 6" descr="air bubbles and fractal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0150" y="2047874"/>
            <a:ext cx="5048250" cy="3362326"/>
          </a:xfrm>
          <a:prstGeom prst="rect">
            <a:avLst/>
          </a:prstGeom>
          <a:noFill/>
        </p:spPr>
      </p:pic>
      <p:pic>
        <p:nvPicPr>
          <p:cNvPr id="124936" name="Picture 8" descr="leaf veins and fractal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3150" y="2409825"/>
            <a:ext cx="5048250" cy="3381375"/>
          </a:xfrm>
          <a:prstGeom prst="rect">
            <a:avLst/>
          </a:prstGeom>
          <a:noFill/>
        </p:spPr>
      </p:pic>
      <p:pic>
        <p:nvPicPr>
          <p:cNvPr id="124938" name="Picture 10" descr="tre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2533650"/>
            <a:ext cx="5048250" cy="3790950"/>
          </a:xfrm>
          <a:prstGeom prst="rect">
            <a:avLst/>
          </a:prstGeom>
          <a:noFill/>
        </p:spPr>
      </p:pic>
      <p:pic>
        <p:nvPicPr>
          <p:cNvPr id="124940" name="Picture 12" descr="A chambered nautilus shell is an example of a fractal found in nature.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3048000"/>
            <a:ext cx="3581400" cy="341686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not self-similar.</a:t>
            </a:r>
          </a:p>
          <a:p>
            <a:r>
              <a:rPr lang="en-US" dirty="0" smtClean="0"/>
              <a:t>Fractional dimension.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Michael F. </a:t>
            </a:r>
            <a:r>
              <a:rPr lang="en-US" b="1" dirty="0" err="1" smtClean="0"/>
              <a:t>Barnsley</a:t>
            </a:r>
            <a:r>
              <a:rPr lang="en-US" b="1" dirty="0" smtClean="0"/>
              <a:t> - Fractals Everywhere</a:t>
            </a:r>
          </a:p>
          <a:p>
            <a:r>
              <a:rPr lang="en-US" b="1" dirty="0" smtClean="0"/>
              <a:t>Donald E. Knuth - Selected Papers on Fun and Games</a:t>
            </a:r>
          </a:p>
          <a:p>
            <a:r>
              <a:rPr lang="en-US" b="1" dirty="0" smtClean="0"/>
              <a:t>Manfred Schroeder - Fractals, Chaos, Power Laws: Minutes from an Infinite Paradise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6978" name="Picture 2" descr="Fractal patterns in nature and art are aesthetically pleasing and stress-reduc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47800"/>
            <a:ext cx="9144001" cy="5410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Folding a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Folding a Paper</a:t>
            </a:r>
            <a:endParaRPr lang="en-US" dirty="0"/>
          </a:p>
        </p:txBody>
      </p:sp>
      <p:pic>
        <p:nvPicPr>
          <p:cNvPr id="4" name="Picture 4" descr="Seotud kujut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514600" y="1295400"/>
            <a:ext cx="4114800" cy="5486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Jurassic Park</a:t>
            </a:r>
            <a:endParaRPr lang="en-US" dirty="0"/>
          </a:p>
        </p:txBody>
      </p:sp>
      <p:pic>
        <p:nvPicPr>
          <p:cNvPr id="114690" name="Picture 2" descr="Pildiotsingu jurassic park book tulemu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1313" y="1676400"/>
            <a:ext cx="3381375" cy="48196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the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6400" y="3657600"/>
            <a:ext cx="54864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524000" y="3505200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</a:t>
            </a:r>
            <a:endParaRPr lang="en-US" b="1" dirty="0"/>
          </a:p>
        </p:txBody>
      </p:sp>
      <p:cxnSp>
        <p:nvCxnSpPr>
          <p:cNvPr id="17" name="Straight Arrow Connector 16"/>
          <p:cNvCxnSpPr>
            <a:stCxn id="15" idx="0"/>
            <a:endCxn id="4" idx="4"/>
          </p:cNvCxnSpPr>
          <p:nvPr/>
        </p:nvCxnSpPr>
        <p:spPr>
          <a:xfrm flipV="1">
            <a:off x="4419600" y="2362200"/>
            <a:ext cx="1905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343400" y="3352800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895600" y="2133600"/>
            <a:ext cx="1676400" cy="3810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72000" y="2209800"/>
            <a:ext cx="2743200" cy="3810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2971800" y="5943600"/>
            <a:ext cx="43434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419600" y="1981200"/>
            <a:ext cx="3810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743200" y="5715000"/>
            <a:ext cx="3810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7162800" y="5867400"/>
            <a:ext cx="3810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4267200" y="4648200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the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Chaos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Chaotic attractors.</a:t>
            </a:r>
          </a:p>
          <a:p>
            <a:r>
              <a:rPr lang="en-US" dirty="0" smtClean="0"/>
              <a:t>Iterated </a:t>
            </a:r>
            <a:r>
              <a:rPr lang="en-US" dirty="0" smtClean="0"/>
              <a:t>Function Systems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Shapes and coefficients.</a:t>
            </a:r>
          </a:p>
          <a:p>
            <a:r>
              <a:rPr lang="en-US" dirty="0" smtClean="0"/>
              <a:t>Restricted IFS’.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Chaos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493</TotalTime>
  <Words>223</Words>
  <Application>Microsoft Office PowerPoint</Application>
  <PresentationFormat>On-screen Show (4:3)</PresentationFormat>
  <Paragraphs>76</Paragraphs>
  <Slides>25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Module</vt:lpstr>
      <vt:lpstr>Introduction to Fractals</vt:lpstr>
      <vt:lpstr>Folding a Paper</vt:lpstr>
      <vt:lpstr>Folding a Paper</vt:lpstr>
      <vt:lpstr>Folding a Paper</vt:lpstr>
      <vt:lpstr>Jurassic Park</vt:lpstr>
      <vt:lpstr>Dropping the Dice</vt:lpstr>
      <vt:lpstr>Dropping the Dice</vt:lpstr>
      <vt:lpstr>Chaos Game</vt:lpstr>
      <vt:lpstr>Chaos Game</vt:lpstr>
      <vt:lpstr>Advanced Chaos Game</vt:lpstr>
      <vt:lpstr>Advanced Chaos Game</vt:lpstr>
      <vt:lpstr>Fractals Everywhere</vt:lpstr>
      <vt:lpstr>Other Popular Fractals</vt:lpstr>
      <vt:lpstr>Other Popular Fractals</vt:lpstr>
      <vt:lpstr>Other Popular Fractals</vt:lpstr>
      <vt:lpstr>Other Popular Fractals</vt:lpstr>
      <vt:lpstr>3D Fractals</vt:lpstr>
      <vt:lpstr>3D Fractals</vt:lpstr>
      <vt:lpstr>Fractal Lanscapes</vt:lpstr>
      <vt:lpstr>Fractal Landscapes</vt:lpstr>
      <vt:lpstr>Fractals in Nature</vt:lpstr>
      <vt:lpstr>Fractals in Nature</vt:lpstr>
      <vt:lpstr>Fun Facts</vt:lpstr>
      <vt:lpstr>Essential Literature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Fractals</dc:title>
  <dc:creator>Pavel Chikul</dc:creator>
  <cp:lastModifiedBy>Pavel Chikul</cp:lastModifiedBy>
  <cp:revision>30</cp:revision>
  <dcterms:created xsi:type="dcterms:W3CDTF">2006-08-16T00:00:00Z</dcterms:created>
  <dcterms:modified xsi:type="dcterms:W3CDTF">2019-08-29T13:50:31Z</dcterms:modified>
</cp:coreProperties>
</file>