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57800" y="2067305"/>
            <a:ext cx="411480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3200" dirty="0">
                <a:latin typeface="Trebuchet MS"/>
                <a:cs typeface="Trebuchet MS"/>
              </a:rPr>
              <a:t>  S.PRIYAVARSHINI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40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59227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  <a:br>
              <a:rPr lang="en-IN" spc="-60" dirty="0"/>
            </a:br>
            <a:br>
              <a:rPr lang="en-IN" spc="-60" dirty="0"/>
            </a:br>
            <a:r>
              <a:rPr lang="en-IN" spc="-60" dirty="0"/>
              <a:t>                                    </a:t>
            </a:r>
            <a:br>
              <a:rPr lang="en-IN" spc="-60" dirty="0"/>
            </a:br>
            <a:r>
              <a:rPr lang="en-IN" spc="-60" dirty="0"/>
              <a:t>                                     </a:t>
            </a:r>
            <a:br>
              <a:rPr lang="en-IN" spc="-60" dirty="0"/>
            </a:br>
            <a:br>
              <a:rPr lang="en-IN" spc="-60" dirty="0"/>
            </a:br>
            <a:br>
              <a:rPr lang="en-IN" spc="-60" dirty="0"/>
            </a:br>
            <a:br>
              <a:rPr lang="en-IN" spc="-60" dirty="0"/>
            </a:br>
            <a:r>
              <a:rPr lang="en-IN" spc="-60" dirty="0"/>
              <a:t>                                  </a:t>
            </a:r>
            <a:endParaRPr spc="-6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683258" y="6111875"/>
            <a:ext cx="11203941" cy="96564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b="1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Demo</a:t>
            </a:r>
            <a:r>
              <a:rPr sz="2000" b="1" u="sng" spc="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2000" b="1" u="sng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Link</a:t>
            </a:r>
            <a:r>
              <a:rPr lang="en-IN" sz="2000" b="1" u="sng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: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2000" u="sng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https://drive.google.com/file/d/1nhhb00BNZKGpaDKMJw0BR5abt7Xxj8zU/view?usp=drivesdk 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sz="2000" dirty="0">
              <a:latin typeface="Trebuchet MS"/>
              <a:cs typeface="Trebuchet MS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30F302C-7E84-5179-CFAE-EED9D41E0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3862" y="1990524"/>
            <a:ext cx="8964276" cy="287695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2681182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lang="en-US" sz="36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                                PROJECT   TITLE</a:t>
            </a:r>
            <a:br>
              <a:rPr lang="en-US" sz="36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</a:br>
            <a:br>
              <a:rPr lang="en-US" sz="36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</a:br>
            <a:br>
              <a:rPr lang="en-US" sz="36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</a:br>
            <a:r>
              <a:rPr lang="en-US" sz="36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       </a:t>
            </a:r>
            <a:r>
              <a:rPr lang="en-US" sz="36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Text Generation using GPT-2 Language Model</a:t>
            </a:r>
            <a:endParaRPr sz="360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362825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7260577"/>
          </a:xfrm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algn="l"/>
            <a:r>
              <a:rPr sz="3500" spc="-10" dirty="0"/>
              <a:t>AGENDA</a:t>
            </a:r>
            <a:br>
              <a:rPr lang="en-IN" spc="-10" dirty="0"/>
            </a:br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Introduction: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Begin with an introduction to the project, highlighting the growing importance of natural language processing and text generation in various domains.</a:t>
            </a:r>
            <a:b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Problem Overview: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Discuss the challenges faced in generating coherent and contextually relevant text, especially in applications like chatbots, content generation, and creative writing.</a:t>
            </a:r>
            <a:b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Solution Summary: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Provide a brief overview of how leveraging GPT-2 can address these challenges and improve text generation capabilities.</a:t>
            </a:r>
            <a:b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Roadmap: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Outline the key phases of your project, such as data collection, model training, evaluation, and deployment. Mention specific milestones and expected timelines for each phase.</a:t>
            </a:r>
            <a:b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br>
              <a:rPr lang="en-US" dirty="0"/>
            </a:br>
            <a:endParaRPr spc="-1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8600" y="575055"/>
            <a:ext cx="10896600" cy="434093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l"/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75" dirty="0"/>
              <a:t>STATEMENT</a:t>
            </a:r>
            <a:br>
              <a:rPr lang="en-IN" sz="4250" spc="-75" dirty="0"/>
            </a:br>
            <a:br>
              <a:rPr lang="en-IN" sz="4250" spc="-75" dirty="0"/>
            </a:br>
            <a:r>
              <a:rPr lang="en-US" sz="28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Specific Problem: 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Define the specific aspects of text generation that your project aims to improve, such as coherence, diversity, or domain relevance.</a:t>
            </a:r>
            <a:b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r>
              <a:rPr lang="en-US" sz="28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Importance: 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Explain why solving this problem is crucial, considering the increasing demand for AI-powered text generation in various industries and applications.</a:t>
            </a:r>
            <a:b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endParaRPr sz="2800" b="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09600" y="645559"/>
            <a:ext cx="9699625" cy="477181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br>
              <a:rPr lang="en-IN" sz="4250" spc="-10" dirty="0"/>
            </a:br>
            <a:br>
              <a:rPr lang="en-IN" sz="4250" spc="-10" dirty="0"/>
            </a:br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Goals and Objectives: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Clearly state the goals of your project, such as achieving state-of-the-art performance in text generation or developing a user-friendly text generation API.</a:t>
            </a:r>
            <a:b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Methodology: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Describe the approach you will follow, including data preprocessing techniques, model selection (GPT-2), fine-tuning strategies, and evaluation metrics.</a:t>
            </a:r>
            <a:b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b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endParaRPr sz="280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5821721"/>
          </a:xfrm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algn="l"/>
            <a:r>
              <a:rPr sz="3200" dirty="0"/>
              <a:t>WHO</a:t>
            </a:r>
            <a:r>
              <a:rPr sz="3200" spc="-245" dirty="0"/>
              <a:t> </a:t>
            </a:r>
            <a:r>
              <a:rPr sz="3200" dirty="0"/>
              <a:t>ARE</a:t>
            </a:r>
            <a:r>
              <a:rPr sz="3200" spc="-70" dirty="0"/>
              <a:t> </a:t>
            </a:r>
            <a:r>
              <a:rPr sz="3200" dirty="0"/>
              <a:t>THE</a:t>
            </a:r>
            <a:r>
              <a:rPr sz="3200" spc="-5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br>
              <a:rPr lang="en-IN" sz="3200" spc="-10" dirty="0"/>
            </a:br>
            <a:br>
              <a:rPr lang="en-IN" sz="3200" spc="-10" dirty="0"/>
            </a:br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Target Audience: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Identify the target audience for your text generation solution, such as content creators, developers, or businesses needing automated text generation.</a:t>
            </a:r>
            <a:b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User Needs: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Discuss the specific needs or pain points of your target audience related to text generation, such as saving time, improving content quality, or enhancing user engagement.</a:t>
            </a:r>
            <a:b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Solution Benefits: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Explain how your solution will benefit end users, such as providing high-quality generated text, supporting multiple languages, or offering customizable text generation options</a:t>
            </a:r>
            <a:b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endParaRPr sz="28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6584495"/>
          </a:xfrm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algn="l"/>
            <a:r>
              <a:rPr lang="en-IN" sz="3600" spc="-10" dirty="0"/>
              <a:t>MY </a:t>
            </a:r>
            <a:r>
              <a:rPr sz="3600" spc="-1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 </a:t>
            </a:r>
            <a:r>
              <a:rPr sz="3600" spc="-20" dirty="0"/>
              <a:t>VALUE</a:t>
            </a:r>
            <a:r>
              <a:rPr sz="3600" spc="-120" dirty="0"/>
              <a:t> </a:t>
            </a:r>
            <a:r>
              <a:rPr sz="3600" spc="-10" dirty="0"/>
              <a:t>PROPOSITION</a:t>
            </a:r>
            <a:br>
              <a:rPr lang="en-IN" sz="3600" spc="-10" dirty="0"/>
            </a:br>
            <a:br>
              <a:rPr lang="en-IN" sz="3600" spc="-10" dirty="0"/>
            </a:br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Proposed Solution: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Detail how you plan to implement GPT-2 for text generation, including any modifications or enhancements you may incorporate.</a:t>
            </a:r>
            <a:b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Unique Features: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Highlight the unique features of your solution, such as fine-tuning GPT-2 on domain-specific data, integrating with other AI models, or providing an intuitive user interface.</a:t>
            </a:r>
            <a:b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Value Proposition: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Articulate the value your solution offers, such as improved productivity, cost savings, or enhanced user experiences compared to existing text generation methods</a:t>
            </a:r>
            <a:r>
              <a:rPr lang="en-US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  <a:br>
              <a:rPr lang="en-US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br>
              <a:rPr lang="en-IN" sz="3600" spc="-10" dirty="0"/>
            </a:b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4613058"/>
          </a:xfrm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algn="l"/>
            <a:r>
              <a:rPr sz="4250" dirty="0"/>
              <a:t>THE</a:t>
            </a:r>
            <a:r>
              <a:rPr sz="4250" spc="20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 </a:t>
            </a:r>
            <a:r>
              <a:rPr lang="en-IN" sz="4250" dirty="0"/>
              <a:t>MY</a:t>
            </a:r>
            <a:r>
              <a:rPr sz="4250" dirty="0"/>
              <a:t> </a:t>
            </a:r>
            <a:r>
              <a:rPr sz="4250" spc="-10" dirty="0"/>
              <a:t>SOLUTION</a:t>
            </a:r>
            <a:br>
              <a:rPr lang="en-IN" sz="4250" spc="-10" dirty="0"/>
            </a:br>
            <a:br>
              <a:rPr lang="en-IN" sz="4250" spc="-10" dirty="0"/>
            </a:br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Innovative Elements: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Showcase any innovative aspects of your solution, such as novel training techniques, advanced model fine-tuning methods, or creative use cases.</a:t>
            </a:r>
            <a:b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Differentiation: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Explain how your solution differentiates itself from other text generation approaches, highlighting what makes it stand out in terms of performance, scalability, or versatility.</a:t>
            </a:r>
            <a:b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endParaRPr sz="28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367853"/>
            <a:ext cx="10156825" cy="37497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GPT-2 Architecture: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Provide an overview of the GPT-2 architecture, focusing on its capabilities for language modeling and text generation.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 Preprocessing: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Explain how you preprocess the training data to ensure compatibility with GPT-2 and improve model performance.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Training and Evaluation: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Describe the training process, including hyperparameter tuning, training data size, and validation techniques. Discuss how you evaluate the model's performance using metrics like perplexity, BLEU score, or human evaluation.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8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</TotalTime>
  <Words>671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Söhne</vt:lpstr>
      <vt:lpstr>Trebuchet MS</vt:lpstr>
      <vt:lpstr>Office Theme</vt:lpstr>
      <vt:lpstr>PowerPoint Presentation</vt:lpstr>
      <vt:lpstr>                                 PROJECT   TITLE           Text Generation using GPT-2 Language Model</vt:lpstr>
      <vt:lpstr>AGENDA Introduction: Begin with an introduction to the project, highlighting the growing importance of natural language processing and text generation in various domains. Problem Overview: Discuss the challenges faced in generating coherent and contextually relevant text, especially in applications like chatbots, content generation, and creative writing. Solution Summary: Provide a brief overview of how leveraging GPT-2 can address these challenges and improve text generation capabilities. Roadmap: Outline the key phases of your project, such as data collection, model training, evaluation, and deployment. Mention specific milestones and expected timelines for each phase.  </vt:lpstr>
      <vt:lpstr>PROBLEM STATEMENT  Specific Problem: Define the specific aspects of text generation that your project aims to improve, such as coherence, diversity, or domain relevance. Importance: Explain why solving this problem is crucial, considering the increasing demand for AI-powered text generation in various industries and applications. </vt:lpstr>
      <vt:lpstr>PROJECT OVERVIEW  Goals and Objectives: Clearly state the goals of your project, such as achieving state-of-the-art performance in text generation or developing a user-friendly text generation API. Methodology: Describe the approach you will follow, including data preprocessing techniques, model selection (GPT-2), fine-tuning strategies, and evaluation metrics.  </vt:lpstr>
      <vt:lpstr>WHO ARE THE END USERS?  Target Audience: Identify the target audience for your text generation solution, such as content creators, developers, or businesses needing automated text generation. User Needs: Discuss the specific needs or pain points of your target audience related to text generation, such as saving time, improving content quality, or enhancing user engagement. Solution Benefits: Explain how your solution will benefit end users, such as providing high-quality generated text, supporting multiple languages, or offering customizable text generation options </vt:lpstr>
      <vt:lpstr>MY SOLUTION AND ITS VALUE PROPOSITION  Proposed Solution: Detail how you plan to implement GPT-2 for text generation, including any modifications or enhancements you may incorporate. Unique Features: Highlight the unique features of your solution, such as fine-tuning GPT-2 on domain-specific data, integrating with other AI models, or providing an intuitive user interface. Value Proposition: Articulate the value your solution offers, such as improved productivity, cost savings, or enhanced user experiences compared to existing text generation methods.  </vt:lpstr>
      <vt:lpstr>THE WOW IN MY SOLUTION  Innovative Elements: Showcase any innovative aspects of your solution, such as novel training techniques, advanced model fine-tuning methods, or creative use cases. Differentiation: Explain how your solution differentiates itself from other text generation approaches, highlighting what makes it stand out in terms of performance, scalability, or versatility. </vt:lpstr>
      <vt:lpstr>MODELLING</vt:lpstr>
      <vt:lpstr>RESULTS                                                                                                         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Senthil kumar</dc:creator>
  <cp:lastModifiedBy>pvarshini0529@gmail.com</cp:lastModifiedBy>
  <cp:revision>2</cp:revision>
  <dcterms:created xsi:type="dcterms:W3CDTF">2024-04-07T13:04:43Z</dcterms:created>
  <dcterms:modified xsi:type="dcterms:W3CDTF">2024-04-09T12:59:53Z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2024-04-07T00:00:00Z</vt:filetime>
  </property>
  <property fmtid="{D5CDD505-2E9C-101B-9397-08002B2CF9AE}" pid="4" name="Producer">
    <vt:lpwstr>3-Heights(TM) PDF Security Shell 4.8.25.2 (http://www.pdf-tools.com)</vt:lpwstr>
  </property>
</Properties>
</file>