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4"/>
  </p:notesMasterIdLst>
  <p:sldIdLst>
    <p:sldId id="256" r:id="rId2"/>
    <p:sldId id="296" r:id="rId3"/>
    <p:sldId id="258" r:id="rId4"/>
    <p:sldId id="259" r:id="rId5"/>
    <p:sldId id="260" r:id="rId6"/>
    <p:sldId id="265" r:id="rId7"/>
    <p:sldId id="261" r:id="rId8"/>
    <p:sldId id="262" r:id="rId9"/>
    <p:sldId id="300" r:id="rId10"/>
    <p:sldId id="301" r:id="rId11"/>
    <p:sldId id="297" r:id="rId12"/>
    <p:sldId id="299" r:id="rId13"/>
  </p:sldIdLst>
  <p:sldSz cx="9144000" cy="5143500" type="screen16x9"/>
  <p:notesSz cx="6858000" cy="9144000"/>
  <p:embeddedFontLst>
    <p:embeddedFont>
      <p:font typeface="Algerian" panose="04020705040A02060702" pitchFamily="82" charset="0"/>
      <p:regular r:id="rId15"/>
    </p:embeddedFont>
    <p:embeddedFont>
      <p:font typeface="Cabin" panose="020B0604020202020204" charset="0"/>
      <p:regular r:id="rId16"/>
      <p:bold r:id="rId17"/>
      <p:italic r:id="rId18"/>
      <p:boldItalic r:id="rId19"/>
    </p:embeddedFont>
    <p:embeddedFont>
      <p:font typeface="DM Sans" pitchFamily="2" charset="0"/>
      <p:regular r:id="rId20"/>
      <p:bold r:id="rId21"/>
      <p:italic r:id="rId22"/>
      <p:boldItalic r:id="rId23"/>
    </p:embeddedFont>
    <p:embeddedFont>
      <p:font typeface="Engravers MT" panose="02090707080505020304" pitchFamily="18" charset="0"/>
      <p:regular r:id="rId24"/>
    </p:embeddedFont>
    <p:embeddedFont>
      <p:font typeface="Segoe UI Symbol" panose="020B0502040204020203" pitchFamily="34" charset="0"/>
      <p:regular r:id="rId25"/>
    </p:embeddedFont>
    <p:embeddedFont>
      <p:font typeface="Sora" panose="020B0604020202020204" charset="0"/>
      <p:regular r:id="rId26"/>
      <p:bold r:id="rId27"/>
    </p:embeddedFont>
    <p:embeddedFont>
      <p:font typeface="Sora Medium" panose="020B0604020202020204" charset="0"/>
      <p:regular r:id="rId28"/>
      <p:bold r:id="rId29"/>
    </p:embeddedFont>
    <p:embeddedFont>
      <p:font typeface="Space Grotesk Medium"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8FA983-F33A-4239-9F49-9CBEC46D7EF8}">
  <a:tblStyle styleId="{1D8FA983-F33A-4239-9F49-9CBEC46D7E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28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b88c1a559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b88c1a559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A62FE1E7-88BC-28E1-2583-37C9754B0548}"/>
            </a:ext>
          </a:extLst>
        </p:cNvPr>
        <p:cNvGrpSpPr/>
        <p:nvPr/>
      </p:nvGrpSpPr>
      <p:grpSpPr>
        <a:xfrm>
          <a:off x="0" y="0"/>
          <a:ext cx="0" cy="0"/>
          <a:chOff x="0" y="0"/>
          <a:chExt cx="0" cy="0"/>
        </a:xfrm>
      </p:grpSpPr>
      <p:sp>
        <p:nvSpPr>
          <p:cNvPr id="237" name="Google Shape;237;gd1bf8d60a4_0_76:notes">
            <a:extLst>
              <a:ext uri="{FF2B5EF4-FFF2-40B4-BE49-F238E27FC236}">
                <a16:creationId xmlns:a16="http://schemas.microsoft.com/office/drawing/2014/main" id="{56618C63-A37F-202D-A7BD-4F32638A16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1bf8d60a4_0_76:notes">
            <a:extLst>
              <a:ext uri="{FF2B5EF4-FFF2-40B4-BE49-F238E27FC236}">
                <a16:creationId xmlns:a16="http://schemas.microsoft.com/office/drawing/2014/main" id="{58DB6BFF-1169-752C-ADF3-1951AD9245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9291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a:extLst>
            <a:ext uri="{FF2B5EF4-FFF2-40B4-BE49-F238E27FC236}">
              <a16:creationId xmlns:a16="http://schemas.microsoft.com/office/drawing/2014/main" id="{4295957F-3385-F55B-ED8C-D56C42626E51}"/>
            </a:ext>
          </a:extLst>
        </p:cNvPr>
        <p:cNvGrpSpPr/>
        <p:nvPr/>
      </p:nvGrpSpPr>
      <p:grpSpPr>
        <a:xfrm>
          <a:off x="0" y="0"/>
          <a:ext cx="0" cy="0"/>
          <a:chOff x="0" y="0"/>
          <a:chExt cx="0" cy="0"/>
        </a:xfrm>
      </p:grpSpPr>
      <p:sp>
        <p:nvSpPr>
          <p:cNvPr id="213" name="Google Shape;213;g20f41e19245_0_0:notes">
            <a:extLst>
              <a:ext uri="{FF2B5EF4-FFF2-40B4-BE49-F238E27FC236}">
                <a16:creationId xmlns:a16="http://schemas.microsoft.com/office/drawing/2014/main" id="{7C6FCBEF-5DD9-3C01-AA37-CFEC557506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0f41e19245_0_0:notes">
            <a:extLst>
              <a:ext uri="{FF2B5EF4-FFF2-40B4-BE49-F238E27FC236}">
                <a16:creationId xmlns:a16="http://schemas.microsoft.com/office/drawing/2014/main" id="{3B91F49D-035D-85F3-506D-9BFBD8120D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5735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a:extLst>
            <a:ext uri="{FF2B5EF4-FFF2-40B4-BE49-F238E27FC236}">
              <a16:creationId xmlns:a16="http://schemas.microsoft.com/office/drawing/2014/main" id="{EC8BFDFC-78D6-3AFD-58EE-C06CC7A6FB32}"/>
            </a:ext>
          </a:extLst>
        </p:cNvPr>
        <p:cNvGrpSpPr/>
        <p:nvPr/>
      </p:nvGrpSpPr>
      <p:grpSpPr>
        <a:xfrm>
          <a:off x="0" y="0"/>
          <a:ext cx="0" cy="0"/>
          <a:chOff x="0" y="0"/>
          <a:chExt cx="0" cy="0"/>
        </a:xfrm>
      </p:grpSpPr>
      <p:sp>
        <p:nvSpPr>
          <p:cNvPr id="508" name="Google Shape;508;gd1bf8d60a4_0_294:notes">
            <a:extLst>
              <a:ext uri="{FF2B5EF4-FFF2-40B4-BE49-F238E27FC236}">
                <a16:creationId xmlns:a16="http://schemas.microsoft.com/office/drawing/2014/main" id="{BFB33E78-A679-E291-D7B8-190D9D2B5D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d1bf8d60a4_0_294:notes">
            <a:extLst>
              <a:ext uri="{FF2B5EF4-FFF2-40B4-BE49-F238E27FC236}">
                <a16:creationId xmlns:a16="http://schemas.microsoft.com/office/drawing/2014/main" id="{B45457C3-4024-DC4E-C3B9-3C41820E17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0003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a:extLst>
            <a:ext uri="{FF2B5EF4-FFF2-40B4-BE49-F238E27FC236}">
              <a16:creationId xmlns:a16="http://schemas.microsoft.com/office/drawing/2014/main" id="{F431F980-FC0E-3E92-823A-C19FEB91CEA2}"/>
            </a:ext>
          </a:extLst>
        </p:cNvPr>
        <p:cNvGrpSpPr/>
        <p:nvPr/>
      </p:nvGrpSpPr>
      <p:grpSpPr>
        <a:xfrm>
          <a:off x="0" y="0"/>
          <a:ext cx="0" cy="0"/>
          <a:chOff x="0" y="0"/>
          <a:chExt cx="0" cy="0"/>
        </a:xfrm>
      </p:grpSpPr>
      <p:sp>
        <p:nvSpPr>
          <p:cNvPr id="330" name="Google Shape;330;g20f41e19245_0_219:notes">
            <a:extLst>
              <a:ext uri="{FF2B5EF4-FFF2-40B4-BE49-F238E27FC236}">
                <a16:creationId xmlns:a16="http://schemas.microsoft.com/office/drawing/2014/main" id="{F3EA2537-6C2E-FC17-D8CB-7557EB2ADD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0f41e19245_0_219:notes">
            <a:extLst>
              <a:ext uri="{FF2B5EF4-FFF2-40B4-BE49-F238E27FC236}">
                <a16:creationId xmlns:a16="http://schemas.microsoft.com/office/drawing/2014/main" id="{16B925E9-C586-9086-DEE7-C010F26212E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7821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3495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0f41e19245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0f41e19245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410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1bf8d60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1838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d1bf8d60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1bf8d60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1716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0007E588-5AA1-7678-9016-D79EB9EAFDAE}"/>
            </a:ext>
          </a:extLst>
        </p:cNvPr>
        <p:cNvGrpSpPr/>
        <p:nvPr/>
      </p:nvGrpSpPr>
      <p:grpSpPr>
        <a:xfrm>
          <a:off x="0" y="0"/>
          <a:ext cx="0" cy="0"/>
          <a:chOff x="0" y="0"/>
          <a:chExt cx="0" cy="0"/>
        </a:xfrm>
      </p:grpSpPr>
      <p:sp>
        <p:nvSpPr>
          <p:cNvPr id="237" name="Google Shape;237;gd1bf8d60a4_0_76:notes">
            <a:extLst>
              <a:ext uri="{FF2B5EF4-FFF2-40B4-BE49-F238E27FC236}">
                <a16:creationId xmlns:a16="http://schemas.microsoft.com/office/drawing/2014/main" id="{1B4DAF29-DE45-2988-A0F4-DD1F4A5981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1bf8d60a4_0_76:notes">
            <a:extLst>
              <a:ext uri="{FF2B5EF4-FFF2-40B4-BE49-F238E27FC236}">
                <a16:creationId xmlns:a16="http://schemas.microsoft.com/office/drawing/2014/main" id="{FEEA0DAF-D024-96AC-30ED-B38B3ED019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15646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50000"/>
          </a:blip>
          <a:stretch>
            <a:fillRect/>
          </a:stretch>
        </p:blipFill>
        <p:spPr>
          <a:xfrm>
            <a:off x="0" y="0"/>
            <a:ext cx="9144003" cy="5143490"/>
          </a:xfrm>
          <a:prstGeom prst="rect">
            <a:avLst/>
          </a:prstGeom>
          <a:noFill/>
          <a:ln>
            <a:noFill/>
          </a:ln>
        </p:spPr>
      </p:pic>
      <p:grpSp>
        <p:nvGrpSpPr>
          <p:cNvPr id="10" name="Google Shape;10;p2"/>
          <p:cNvGrpSpPr/>
          <p:nvPr/>
        </p:nvGrpSpPr>
        <p:grpSpPr>
          <a:xfrm>
            <a:off x="-219551" y="-266499"/>
            <a:ext cx="9621373" cy="5649549"/>
            <a:chOff x="-219551" y="-266499"/>
            <a:chExt cx="9621373" cy="5649549"/>
          </a:xfrm>
        </p:grpSpPr>
        <p:pic>
          <p:nvPicPr>
            <p:cNvPr id="11" name="Google Shape;11;p2"/>
            <p:cNvPicPr preferRelativeResize="0"/>
            <p:nvPr/>
          </p:nvPicPr>
          <p:blipFill>
            <a:blip r:embed="rId3">
              <a:alphaModFix/>
            </a:blip>
            <a:stretch>
              <a:fillRect/>
            </a:stretch>
          </p:blipFill>
          <p:spPr>
            <a:xfrm rot="10800000" flipH="1">
              <a:off x="6189550" y="-266499"/>
              <a:ext cx="3212273" cy="1364599"/>
            </a:xfrm>
            <a:prstGeom prst="rect">
              <a:avLst/>
            </a:prstGeom>
            <a:noFill/>
            <a:ln>
              <a:noFill/>
            </a:ln>
          </p:spPr>
        </p:pic>
        <p:pic>
          <p:nvPicPr>
            <p:cNvPr id="12" name="Google Shape;12;p2"/>
            <p:cNvPicPr preferRelativeResize="0"/>
            <p:nvPr/>
          </p:nvPicPr>
          <p:blipFill>
            <a:blip r:embed="rId3">
              <a:alphaModFix/>
            </a:blip>
            <a:stretch>
              <a:fillRect/>
            </a:stretch>
          </p:blipFill>
          <p:spPr>
            <a:xfrm flipH="1">
              <a:off x="-219551" y="4014624"/>
              <a:ext cx="3221350" cy="1368425"/>
            </a:xfrm>
            <a:prstGeom prst="rect">
              <a:avLst/>
            </a:prstGeom>
            <a:noFill/>
            <a:ln>
              <a:noFill/>
            </a:ln>
          </p:spPr>
        </p:pic>
      </p:grpSp>
      <p:sp>
        <p:nvSpPr>
          <p:cNvPr id="13" name="Google Shape;13;p2"/>
          <p:cNvSpPr txBox="1">
            <a:spLocks noGrp="1"/>
          </p:cNvSpPr>
          <p:nvPr>
            <p:ph type="ctrTitle"/>
          </p:nvPr>
        </p:nvSpPr>
        <p:spPr>
          <a:xfrm>
            <a:off x="713225" y="860580"/>
            <a:ext cx="3888600" cy="23367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713225" y="3220630"/>
            <a:ext cx="2359800" cy="6759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400"/>
              <a:buNone/>
              <a:defRPr sz="1600">
                <a:latin typeface="Sora"/>
                <a:ea typeface="Sora"/>
                <a:cs typeface="Sora"/>
                <a:sym typeface="Sora"/>
              </a:defRPr>
            </a:lvl1pPr>
            <a:lvl2pPr lvl="1" algn="ctr">
              <a:lnSpc>
                <a:spcPct val="115000"/>
              </a:lnSpc>
              <a:spcBef>
                <a:spcPts val="0"/>
              </a:spcBef>
              <a:spcAft>
                <a:spcPts val="0"/>
              </a:spcAft>
              <a:buSzPts val="1800"/>
              <a:buNone/>
              <a:defRPr sz="1800"/>
            </a:lvl2pPr>
            <a:lvl3pPr lvl="2" algn="ctr">
              <a:lnSpc>
                <a:spcPct val="115000"/>
              </a:lnSpc>
              <a:spcBef>
                <a:spcPts val="0"/>
              </a:spcBef>
              <a:spcAft>
                <a:spcPts val="0"/>
              </a:spcAft>
              <a:buSzPts val="1800"/>
              <a:buNone/>
              <a:defRPr sz="1800"/>
            </a:lvl3pPr>
            <a:lvl4pPr lvl="3" algn="ctr">
              <a:lnSpc>
                <a:spcPct val="115000"/>
              </a:lnSpc>
              <a:spcBef>
                <a:spcPts val="0"/>
              </a:spcBef>
              <a:spcAft>
                <a:spcPts val="0"/>
              </a:spcAft>
              <a:buSzPts val="1800"/>
              <a:buNone/>
              <a:defRPr sz="1800"/>
            </a:lvl4pPr>
            <a:lvl5pPr lvl="4" algn="ctr">
              <a:lnSpc>
                <a:spcPct val="115000"/>
              </a:lnSpc>
              <a:spcBef>
                <a:spcPts val="0"/>
              </a:spcBef>
              <a:spcAft>
                <a:spcPts val="0"/>
              </a:spcAft>
              <a:buSzPts val="1800"/>
              <a:buNone/>
              <a:defRPr sz="1800"/>
            </a:lvl5pPr>
            <a:lvl6pPr lvl="5" algn="ctr">
              <a:lnSpc>
                <a:spcPct val="115000"/>
              </a:lnSpc>
              <a:spcBef>
                <a:spcPts val="0"/>
              </a:spcBef>
              <a:spcAft>
                <a:spcPts val="0"/>
              </a:spcAft>
              <a:buSzPts val="1800"/>
              <a:buNone/>
              <a:defRPr sz="1800"/>
            </a:lvl6pPr>
            <a:lvl7pPr lvl="6" algn="ctr">
              <a:lnSpc>
                <a:spcPct val="115000"/>
              </a:lnSpc>
              <a:spcBef>
                <a:spcPts val="0"/>
              </a:spcBef>
              <a:spcAft>
                <a:spcPts val="0"/>
              </a:spcAft>
              <a:buSzPts val="1800"/>
              <a:buNone/>
              <a:defRPr sz="1800"/>
            </a:lvl7pPr>
            <a:lvl8pPr lvl="7" algn="ctr">
              <a:lnSpc>
                <a:spcPct val="115000"/>
              </a:lnSpc>
              <a:spcBef>
                <a:spcPts val="0"/>
              </a:spcBef>
              <a:spcAft>
                <a:spcPts val="0"/>
              </a:spcAft>
              <a:buSzPts val="1800"/>
              <a:buNone/>
              <a:defRPr sz="1800"/>
            </a:lvl8pPr>
            <a:lvl9pPr lvl="8" algn="ctr">
              <a:lnSpc>
                <a:spcPct val="115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0"/>
        <p:cNvGrpSpPr/>
        <p:nvPr/>
      </p:nvGrpSpPr>
      <p:grpSpPr>
        <a:xfrm>
          <a:off x="0" y="0"/>
          <a:ext cx="0" cy="0"/>
          <a:chOff x="0" y="0"/>
          <a:chExt cx="0" cy="0"/>
        </a:xfrm>
      </p:grpSpPr>
      <p:pic>
        <p:nvPicPr>
          <p:cNvPr id="31" name="Google Shape;31;p5"/>
          <p:cNvPicPr preferRelativeResize="0"/>
          <p:nvPr/>
        </p:nvPicPr>
        <p:blipFill>
          <a:blip r:embed="rId2">
            <a:alphaModFix amt="50000"/>
          </a:blip>
          <a:stretch>
            <a:fillRect/>
          </a:stretch>
        </p:blipFill>
        <p:spPr>
          <a:xfrm>
            <a:off x="0" y="0"/>
            <a:ext cx="9144003" cy="5143490"/>
          </a:xfrm>
          <a:prstGeom prst="rect">
            <a:avLst/>
          </a:prstGeom>
          <a:noFill/>
          <a:ln>
            <a:noFill/>
          </a:ln>
        </p:spPr>
      </p:pic>
      <p:grpSp>
        <p:nvGrpSpPr>
          <p:cNvPr id="32" name="Google Shape;32;p5"/>
          <p:cNvGrpSpPr/>
          <p:nvPr/>
        </p:nvGrpSpPr>
        <p:grpSpPr>
          <a:xfrm flipH="1">
            <a:off x="-199351" y="-426425"/>
            <a:ext cx="9599526" cy="5818700"/>
            <a:chOff x="-199351" y="-426425"/>
            <a:chExt cx="9599526" cy="5818700"/>
          </a:xfrm>
        </p:grpSpPr>
        <p:pic>
          <p:nvPicPr>
            <p:cNvPr id="33" name="Google Shape;33;p5"/>
            <p:cNvPicPr preferRelativeResize="0"/>
            <p:nvPr/>
          </p:nvPicPr>
          <p:blipFill>
            <a:blip r:embed="rId3">
              <a:alphaModFix/>
            </a:blip>
            <a:stretch>
              <a:fillRect/>
            </a:stretch>
          </p:blipFill>
          <p:spPr>
            <a:xfrm rot="10800000" flipH="1">
              <a:off x="6915884" y="-426425"/>
              <a:ext cx="2484291" cy="1055343"/>
            </a:xfrm>
            <a:prstGeom prst="rect">
              <a:avLst/>
            </a:prstGeom>
            <a:noFill/>
            <a:ln>
              <a:noFill/>
            </a:ln>
          </p:spPr>
        </p:pic>
        <p:pic>
          <p:nvPicPr>
            <p:cNvPr id="34" name="Google Shape;34;p5"/>
            <p:cNvPicPr preferRelativeResize="0"/>
            <p:nvPr/>
          </p:nvPicPr>
          <p:blipFill>
            <a:blip r:embed="rId3">
              <a:alphaModFix/>
            </a:blip>
            <a:stretch>
              <a:fillRect/>
            </a:stretch>
          </p:blipFill>
          <p:spPr>
            <a:xfrm flipH="1">
              <a:off x="-199351" y="4333974"/>
              <a:ext cx="2491310" cy="1058301"/>
            </a:xfrm>
            <a:prstGeom prst="rect">
              <a:avLst/>
            </a:prstGeom>
            <a:noFill/>
            <a:ln>
              <a:noFill/>
            </a:ln>
          </p:spPr>
        </p:pic>
      </p:grpSp>
      <p:sp>
        <p:nvSpPr>
          <p:cNvPr id="35" name="Google Shape;3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5"/>
          <p:cNvSpPr txBox="1">
            <a:spLocks noGrp="1"/>
          </p:cNvSpPr>
          <p:nvPr>
            <p:ph type="subTitle" idx="1"/>
          </p:nvPr>
        </p:nvSpPr>
        <p:spPr>
          <a:xfrm>
            <a:off x="5040048" y="2447425"/>
            <a:ext cx="2850900" cy="1194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800"/>
              <a:buNone/>
              <a:defRPr sz="1400" b="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a:endParaRPr/>
          </a:p>
        </p:txBody>
      </p:sp>
      <p:sp>
        <p:nvSpPr>
          <p:cNvPr id="37" name="Google Shape;37;p5"/>
          <p:cNvSpPr txBox="1">
            <a:spLocks noGrp="1"/>
          </p:cNvSpPr>
          <p:nvPr>
            <p:ph type="subTitle" idx="2"/>
          </p:nvPr>
        </p:nvSpPr>
        <p:spPr>
          <a:xfrm>
            <a:off x="1253050" y="2447425"/>
            <a:ext cx="2850900" cy="1194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800"/>
              <a:buNone/>
              <a:defRPr sz="1400" b="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a:endParaRPr/>
          </a:p>
        </p:txBody>
      </p:sp>
      <p:sp>
        <p:nvSpPr>
          <p:cNvPr id="38" name="Google Shape;38;p5"/>
          <p:cNvSpPr txBox="1">
            <a:spLocks noGrp="1"/>
          </p:cNvSpPr>
          <p:nvPr>
            <p:ph type="subTitle" idx="3"/>
          </p:nvPr>
        </p:nvSpPr>
        <p:spPr>
          <a:xfrm>
            <a:off x="5040051" y="2052625"/>
            <a:ext cx="2850900" cy="41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1900">
                <a:latin typeface="Space Grotesk Medium"/>
                <a:ea typeface="Space Grotesk Medium"/>
                <a:cs typeface="Space Grotesk Medium"/>
                <a:sym typeface="Space Grotesk Medium"/>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9" name="Google Shape;39;p5"/>
          <p:cNvSpPr txBox="1">
            <a:spLocks noGrp="1"/>
          </p:cNvSpPr>
          <p:nvPr>
            <p:ph type="subTitle" idx="4"/>
          </p:nvPr>
        </p:nvSpPr>
        <p:spPr>
          <a:xfrm>
            <a:off x="1253050" y="2052625"/>
            <a:ext cx="2850900" cy="414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1900">
                <a:latin typeface="Space Grotesk Medium"/>
                <a:ea typeface="Space Grotesk Medium"/>
                <a:cs typeface="Space Grotesk Medium"/>
                <a:sym typeface="Space Grotesk Medium"/>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extLst>
      <p:ext uri="{BB962C8B-B14F-4D97-AF65-F5344CB8AC3E}">
        <p14:creationId xmlns:p14="http://schemas.microsoft.com/office/powerpoint/2010/main" val="4216501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124"/>
        <p:cNvGrpSpPr/>
        <p:nvPr/>
      </p:nvGrpSpPr>
      <p:grpSpPr>
        <a:xfrm>
          <a:off x="0" y="0"/>
          <a:ext cx="0" cy="0"/>
          <a:chOff x="0" y="0"/>
          <a:chExt cx="0" cy="0"/>
        </a:xfrm>
      </p:grpSpPr>
      <p:pic>
        <p:nvPicPr>
          <p:cNvPr id="125" name="Google Shape;125;p18"/>
          <p:cNvPicPr preferRelativeResize="0"/>
          <p:nvPr/>
        </p:nvPicPr>
        <p:blipFill>
          <a:blip r:embed="rId2">
            <a:alphaModFix amt="50000"/>
          </a:blip>
          <a:stretch>
            <a:fillRect/>
          </a:stretch>
        </p:blipFill>
        <p:spPr>
          <a:xfrm flipH="1">
            <a:off x="-1" y="5"/>
            <a:ext cx="9144003" cy="5143490"/>
          </a:xfrm>
          <a:prstGeom prst="rect">
            <a:avLst/>
          </a:prstGeom>
          <a:noFill/>
          <a:ln>
            <a:noFill/>
          </a:ln>
        </p:spPr>
      </p:pic>
      <p:grpSp>
        <p:nvGrpSpPr>
          <p:cNvPr id="126" name="Google Shape;126;p18"/>
          <p:cNvGrpSpPr/>
          <p:nvPr/>
        </p:nvGrpSpPr>
        <p:grpSpPr>
          <a:xfrm flipH="1">
            <a:off x="-199351" y="-426425"/>
            <a:ext cx="9599526" cy="5818700"/>
            <a:chOff x="-199351" y="-426425"/>
            <a:chExt cx="9599526" cy="5818700"/>
          </a:xfrm>
        </p:grpSpPr>
        <p:pic>
          <p:nvPicPr>
            <p:cNvPr id="127" name="Google Shape;127;p18"/>
            <p:cNvPicPr preferRelativeResize="0"/>
            <p:nvPr/>
          </p:nvPicPr>
          <p:blipFill>
            <a:blip r:embed="rId3">
              <a:alphaModFix/>
            </a:blip>
            <a:stretch>
              <a:fillRect/>
            </a:stretch>
          </p:blipFill>
          <p:spPr>
            <a:xfrm rot="10800000">
              <a:off x="-199351" y="-426425"/>
              <a:ext cx="2484291" cy="1055343"/>
            </a:xfrm>
            <a:prstGeom prst="rect">
              <a:avLst/>
            </a:prstGeom>
            <a:noFill/>
            <a:ln>
              <a:noFill/>
            </a:ln>
          </p:spPr>
        </p:pic>
        <p:pic>
          <p:nvPicPr>
            <p:cNvPr id="128" name="Google Shape;128;p18"/>
            <p:cNvPicPr preferRelativeResize="0"/>
            <p:nvPr/>
          </p:nvPicPr>
          <p:blipFill>
            <a:blip r:embed="rId3">
              <a:alphaModFix/>
            </a:blip>
            <a:stretch>
              <a:fillRect/>
            </a:stretch>
          </p:blipFill>
          <p:spPr>
            <a:xfrm>
              <a:off x="6908864" y="4333974"/>
              <a:ext cx="2491310" cy="1058301"/>
            </a:xfrm>
            <a:prstGeom prst="rect">
              <a:avLst/>
            </a:prstGeom>
            <a:noFill/>
            <a:ln>
              <a:noFill/>
            </a:ln>
          </p:spPr>
        </p:pic>
      </p:grpSp>
      <p:sp>
        <p:nvSpPr>
          <p:cNvPr id="129" name="Google Shape;129;p18"/>
          <p:cNvSpPr txBox="1">
            <a:spLocks noGrp="1"/>
          </p:cNvSpPr>
          <p:nvPr>
            <p:ph type="subTitle" idx="1"/>
          </p:nvPr>
        </p:nvSpPr>
        <p:spPr>
          <a:xfrm>
            <a:off x="937700" y="3244150"/>
            <a:ext cx="2175300" cy="1089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30" name="Google Shape;130;p18"/>
          <p:cNvSpPr txBox="1">
            <a:spLocks noGrp="1"/>
          </p:cNvSpPr>
          <p:nvPr>
            <p:ph type="subTitle" idx="2"/>
          </p:nvPr>
        </p:nvSpPr>
        <p:spPr>
          <a:xfrm>
            <a:off x="3484422" y="3244150"/>
            <a:ext cx="2175300" cy="1089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31" name="Google Shape;131;p18"/>
          <p:cNvSpPr txBox="1">
            <a:spLocks noGrp="1"/>
          </p:cNvSpPr>
          <p:nvPr>
            <p:ph type="subTitle" idx="3"/>
          </p:nvPr>
        </p:nvSpPr>
        <p:spPr>
          <a:xfrm>
            <a:off x="6031150" y="3244150"/>
            <a:ext cx="2175300" cy="10899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32" name="Google Shape;132;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3" name="Google Shape;133;p18"/>
          <p:cNvSpPr txBox="1">
            <a:spLocks noGrp="1"/>
          </p:cNvSpPr>
          <p:nvPr>
            <p:ph type="subTitle" idx="4"/>
          </p:nvPr>
        </p:nvSpPr>
        <p:spPr>
          <a:xfrm>
            <a:off x="937700" y="2933600"/>
            <a:ext cx="21753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1900">
                <a:latin typeface="Space Grotesk Medium"/>
                <a:ea typeface="Space Grotesk Medium"/>
                <a:cs typeface="Space Grotesk Medium"/>
                <a:sym typeface="Space Grotesk Medium"/>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4" name="Google Shape;134;p18"/>
          <p:cNvSpPr txBox="1">
            <a:spLocks noGrp="1"/>
          </p:cNvSpPr>
          <p:nvPr>
            <p:ph type="subTitle" idx="5"/>
          </p:nvPr>
        </p:nvSpPr>
        <p:spPr>
          <a:xfrm>
            <a:off x="3484422" y="2933600"/>
            <a:ext cx="21753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1900">
                <a:latin typeface="Space Grotesk Medium"/>
                <a:ea typeface="Space Grotesk Medium"/>
                <a:cs typeface="Space Grotesk Medium"/>
                <a:sym typeface="Space Grotesk Medium"/>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35" name="Google Shape;135;p18"/>
          <p:cNvSpPr txBox="1">
            <a:spLocks noGrp="1"/>
          </p:cNvSpPr>
          <p:nvPr>
            <p:ph type="subTitle" idx="6"/>
          </p:nvPr>
        </p:nvSpPr>
        <p:spPr>
          <a:xfrm>
            <a:off x="6031150" y="2933600"/>
            <a:ext cx="2175300" cy="39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1900">
                <a:latin typeface="Space Grotesk Medium"/>
                <a:ea typeface="Space Grotesk Medium"/>
                <a:cs typeface="Space Grotesk Medium"/>
                <a:sym typeface="Space Grotesk Medium"/>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extLst>
      <p:ext uri="{BB962C8B-B14F-4D97-AF65-F5344CB8AC3E}">
        <p14:creationId xmlns:p14="http://schemas.microsoft.com/office/powerpoint/2010/main" val="1296795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
        <p:cNvGrpSpPr/>
        <p:nvPr/>
      </p:nvGrpSpPr>
      <p:grpSpPr>
        <a:xfrm>
          <a:off x="0" y="0"/>
          <a:ext cx="0" cy="0"/>
          <a:chOff x="0" y="0"/>
          <a:chExt cx="0" cy="0"/>
        </a:xfrm>
      </p:grpSpPr>
      <p:pic>
        <p:nvPicPr>
          <p:cNvPr id="54" name="Google Shape;54;p8"/>
          <p:cNvPicPr preferRelativeResize="0"/>
          <p:nvPr/>
        </p:nvPicPr>
        <p:blipFill>
          <a:blip r:embed="rId2">
            <a:alphaModFix amt="50000"/>
          </a:blip>
          <a:stretch>
            <a:fillRect/>
          </a:stretch>
        </p:blipFill>
        <p:spPr>
          <a:xfrm>
            <a:off x="-1" y="5"/>
            <a:ext cx="9144003" cy="5143490"/>
          </a:xfrm>
          <a:prstGeom prst="rect">
            <a:avLst/>
          </a:prstGeom>
          <a:noFill/>
          <a:ln>
            <a:noFill/>
          </a:ln>
        </p:spPr>
      </p:pic>
      <p:grpSp>
        <p:nvGrpSpPr>
          <p:cNvPr id="55" name="Google Shape;55;p8"/>
          <p:cNvGrpSpPr/>
          <p:nvPr/>
        </p:nvGrpSpPr>
        <p:grpSpPr>
          <a:xfrm>
            <a:off x="-219551" y="-266499"/>
            <a:ext cx="9621373" cy="5649549"/>
            <a:chOff x="-219551" y="-266499"/>
            <a:chExt cx="9621373" cy="5649549"/>
          </a:xfrm>
        </p:grpSpPr>
        <p:pic>
          <p:nvPicPr>
            <p:cNvPr id="56" name="Google Shape;56;p8"/>
            <p:cNvPicPr preferRelativeResize="0"/>
            <p:nvPr/>
          </p:nvPicPr>
          <p:blipFill>
            <a:blip r:embed="rId3">
              <a:alphaModFix/>
            </a:blip>
            <a:stretch>
              <a:fillRect/>
            </a:stretch>
          </p:blipFill>
          <p:spPr>
            <a:xfrm rot="10800000" flipH="1">
              <a:off x="6189550" y="-266499"/>
              <a:ext cx="3212273" cy="1364599"/>
            </a:xfrm>
            <a:prstGeom prst="rect">
              <a:avLst/>
            </a:prstGeom>
            <a:noFill/>
            <a:ln>
              <a:noFill/>
            </a:ln>
          </p:spPr>
        </p:pic>
        <p:pic>
          <p:nvPicPr>
            <p:cNvPr id="57" name="Google Shape;57;p8"/>
            <p:cNvPicPr preferRelativeResize="0"/>
            <p:nvPr/>
          </p:nvPicPr>
          <p:blipFill>
            <a:blip r:embed="rId3">
              <a:alphaModFix/>
            </a:blip>
            <a:stretch>
              <a:fillRect/>
            </a:stretch>
          </p:blipFill>
          <p:spPr>
            <a:xfrm flipH="1">
              <a:off x="-219551" y="4014624"/>
              <a:ext cx="3221350" cy="1368425"/>
            </a:xfrm>
            <a:prstGeom prst="rect">
              <a:avLst/>
            </a:prstGeom>
            <a:noFill/>
            <a:ln>
              <a:noFill/>
            </a:ln>
          </p:spPr>
        </p:pic>
      </p:grpSp>
      <p:sp>
        <p:nvSpPr>
          <p:cNvPr id="58" name="Google Shape;58;p8"/>
          <p:cNvSpPr txBox="1">
            <a:spLocks noGrp="1"/>
          </p:cNvSpPr>
          <p:nvPr>
            <p:ph type="title"/>
          </p:nvPr>
        </p:nvSpPr>
        <p:spPr>
          <a:xfrm>
            <a:off x="713225" y="1406400"/>
            <a:ext cx="4459500" cy="2032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7"/>
        <p:cNvGrpSpPr/>
        <p:nvPr/>
      </p:nvGrpSpPr>
      <p:grpSpPr>
        <a:xfrm>
          <a:off x="0" y="0"/>
          <a:ext cx="0" cy="0"/>
          <a:chOff x="0" y="0"/>
          <a:chExt cx="0" cy="0"/>
        </a:xfrm>
      </p:grpSpPr>
      <p:pic>
        <p:nvPicPr>
          <p:cNvPr id="68" name="Google Shape;68;p11"/>
          <p:cNvPicPr preferRelativeResize="0"/>
          <p:nvPr/>
        </p:nvPicPr>
        <p:blipFill>
          <a:blip r:embed="rId2">
            <a:alphaModFix amt="50000"/>
          </a:blip>
          <a:stretch>
            <a:fillRect/>
          </a:stretch>
        </p:blipFill>
        <p:spPr>
          <a:xfrm flipH="1">
            <a:off x="-1" y="5"/>
            <a:ext cx="9144003" cy="5143490"/>
          </a:xfrm>
          <a:prstGeom prst="rect">
            <a:avLst/>
          </a:prstGeom>
          <a:noFill/>
          <a:ln>
            <a:noFill/>
          </a:ln>
        </p:spPr>
      </p:pic>
      <p:grpSp>
        <p:nvGrpSpPr>
          <p:cNvPr id="69" name="Google Shape;69;p11"/>
          <p:cNvGrpSpPr/>
          <p:nvPr/>
        </p:nvGrpSpPr>
        <p:grpSpPr>
          <a:xfrm>
            <a:off x="-199351" y="-141900"/>
            <a:ext cx="9599526" cy="5534175"/>
            <a:chOff x="-199351" y="-141900"/>
            <a:chExt cx="9599526" cy="5534175"/>
          </a:xfrm>
        </p:grpSpPr>
        <p:pic>
          <p:nvPicPr>
            <p:cNvPr id="70" name="Google Shape;70;p11"/>
            <p:cNvPicPr preferRelativeResize="0"/>
            <p:nvPr/>
          </p:nvPicPr>
          <p:blipFill>
            <a:blip r:embed="rId3">
              <a:alphaModFix/>
            </a:blip>
            <a:stretch>
              <a:fillRect/>
            </a:stretch>
          </p:blipFill>
          <p:spPr>
            <a:xfrm rot="10800000" flipH="1">
              <a:off x="6915884" y="-141900"/>
              <a:ext cx="2484291" cy="1055343"/>
            </a:xfrm>
            <a:prstGeom prst="rect">
              <a:avLst/>
            </a:prstGeom>
            <a:noFill/>
            <a:ln>
              <a:noFill/>
            </a:ln>
          </p:spPr>
        </p:pic>
        <p:pic>
          <p:nvPicPr>
            <p:cNvPr id="71" name="Google Shape;71;p11"/>
            <p:cNvPicPr preferRelativeResize="0"/>
            <p:nvPr/>
          </p:nvPicPr>
          <p:blipFill>
            <a:blip r:embed="rId3">
              <a:alphaModFix/>
            </a:blip>
            <a:stretch>
              <a:fillRect/>
            </a:stretch>
          </p:blipFill>
          <p:spPr>
            <a:xfrm flipH="1">
              <a:off x="-199351" y="4333974"/>
              <a:ext cx="2491310" cy="1058301"/>
            </a:xfrm>
            <a:prstGeom prst="rect">
              <a:avLst/>
            </a:prstGeom>
            <a:noFill/>
            <a:ln>
              <a:noFill/>
            </a:ln>
          </p:spPr>
        </p:pic>
      </p:grpSp>
      <p:sp>
        <p:nvSpPr>
          <p:cNvPr id="72" name="Google Shape;72;p11"/>
          <p:cNvSpPr txBox="1">
            <a:spLocks noGrp="1"/>
          </p:cNvSpPr>
          <p:nvPr>
            <p:ph type="title" hasCustomPrompt="1"/>
          </p:nvPr>
        </p:nvSpPr>
        <p:spPr>
          <a:xfrm>
            <a:off x="1284000" y="1555613"/>
            <a:ext cx="6576000" cy="13602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3" name="Google Shape;73;p11"/>
          <p:cNvSpPr txBox="1">
            <a:spLocks noGrp="1"/>
          </p:cNvSpPr>
          <p:nvPr>
            <p:ph type="subTitle" idx="1"/>
          </p:nvPr>
        </p:nvSpPr>
        <p:spPr>
          <a:xfrm>
            <a:off x="1284000" y="3090788"/>
            <a:ext cx="6576000" cy="4971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5"/>
        <p:cNvGrpSpPr/>
        <p:nvPr/>
      </p:nvGrpSpPr>
      <p:grpSpPr>
        <a:xfrm>
          <a:off x="0" y="0"/>
          <a:ext cx="0" cy="0"/>
          <a:chOff x="0" y="0"/>
          <a:chExt cx="0" cy="0"/>
        </a:xfrm>
      </p:grpSpPr>
      <p:pic>
        <p:nvPicPr>
          <p:cNvPr id="76" name="Google Shape;76;p13"/>
          <p:cNvPicPr preferRelativeResize="0"/>
          <p:nvPr/>
        </p:nvPicPr>
        <p:blipFill>
          <a:blip r:embed="rId2">
            <a:alphaModFix amt="50000"/>
          </a:blip>
          <a:stretch>
            <a:fillRect/>
          </a:stretch>
        </p:blipFill>
        <p:spPr>
          <a:xfrm flipH="1">
            <a:off x="-1" y="5"/>
            <a:ext cx="9144003" cy="5143490"/>
          </a:xfrm>
          <a:prstGeom prst="rect">
            <a:avLst/>
          </a:prstGeom>
          <a:noFill/>
          <a:ln>
            <a:noFill/>
          </a:ln>
        </p:spPr>
      </p:pic>
      <p:sp>
        <p:nvSpPr>
          <p:cNvPr id="77" name="Google Shape;77;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8" name="Google Shape;78;p13"/>
          <p:cNvSpPr txBox="1">
            <a:spLocks noGrp="1"/>
          </p:cNvSpPr>
          <p:nvPr>
            <p:ph type="subTitle" idx="1"/>
          </p:nvPr>
        </p:nvSpPr>
        <p:spPr>
          <a:xfrm>
            <a:off x="1882350" y="1569375"/>
            <a:ext cx="4332600" cy="36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79" name="Google Shape;79;p13"/>
          <p:cNvSpPr txBox="1">
            <a:spLocks noGrp="1"/>
          </p:cNvSpPr>
          <p:nvPr>
            <p:ph type="subTitle" idx="2"/>
          </p:nvPr>
        </p:nvSpPr>
        <p:spPr>
          <a:xfrm>
            <a:off x="1882405" y="2441175"/>
            <a:ext cx="4332600" cy="36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0" name="Google Shape;80;p13"/>
          <p:cNvSpPr txBox="1">
            <a:spLocks noGrp="1"/>
          </p:cNvSpPr>
          <p:nvPr>
            <p:ph type="subTitle" idx="3"/>
          </p:nvPr>
        </p:nvSpPr>
        <p:spPr>
          <a:xfrm>
            <a:off x="1882350" y="3312975"/>
            <a:ext cx="4332600" cy="36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1" name="Google Shape;81;p13"/>
          <p:cNvSpPr txBox="1">
            <a:spLocks noGrp="1"/>
          </p:cNvSpPr>
          <p:nvPr>
            <p:ph type="subTitle" idx="4"/>
          </p:nvPr>
        </p:nvSpPr>
        <p:spPr>
          <a:xfrm>
            <a:off x="1882405" y="4184775"/>
            <a:ext cx="4332600" cy="363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2" name="Google Shape;82;p13"/>
          <p:cNvSpPr txBox="1">
            <a:spLocks noGrp="1"/>
          </p:cNvSpPr>
          <p:nvPr>
            <p:ph type="title" idx="5" hasCustomPrompt="1"/>
          </p:nvPr>
        </p:nvSpPr>
        <p:spPr>
          <a:xfrm>
            <a:off x="872388" y="1344775"/>
            <a:ext cx="954600" cy="518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title" idx="6" hasCustomPrompt="1"/>
          </p:nvPr>
        </p:nvSpPr>
        <p:spPr>
          <a:xfrm>
            <a:off x="872388" y="3088391"/>
            <a:ext cx="954600" cy="518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title" idx="7" hasCustomPrompt="1"/>
          </p:nvPr>
        </p:nvSpPr>
        <p:spPr>
          <a:xfrm>
            <a:off x="872412" y="2216583"/>
            <a:ext cx="954600" cy="518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title" idx="8" hasCustomPrompt="1"/>
          </p:nvPr>
        </p:nvSpPr>
        <p:spPr>
          <a:xfrm>
            <a:off x="872412" y="3960199"/>
            <a:ext cx="954600" cy="518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b"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subTitle" idx="9"/>
          </p:nvPr>
        </p:nvSpPr>
        <p:spPr>
          <a:xfrm>
            <a:off x="1882350" y="1340350"/>
            <a:ext cx="4332600" cy="363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1900">
                <a:solidFill>
                  <a:schemeClr val="accent4"/>
                </a:solidFill>
                <a:latin typeface="Space Grotesk Medium"/>
                <a:ea typeface="Space Grotesk Medium"/>
                <a:cs typeface="Space Grotesk Medium"/>
                <a:sym typeface="Space Grotesk Medium"/>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7" name="Google Shape;87;p13"/>
          <p:cNvSpPr txBox="1">
            <a:spLocks noGrp="1"/>
          </p:cNvSpPr>
          <p:nvPr>
            <p:ph type="subTitle" idx="13"/>
          </p:nvPr>
        </p:nvSpPr>
        <p:spPr>
          <a:xfrm>
            <a:off x="1882384" y="2212134"/>
            <a:ext cx="4332600" cy="363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1900">
                <a:solidFill>
                  <a:schemeClr val="accent4"/>
                </a:solidFill>
                <a:latin typeface="Space Grotesk Medium"/>
                <a:ea typeface="Space Grotesk Medium"/>
                <a:cs typeface="Space Grotesk Medium"/>
                <a:sym typeface="Space Grotesk Medium"/>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8" name="Google Shape;88;p13"/>
          <p:cNvSpPr txBox="1">
            <a:spLocks noGrp="1"/>
          </p:cNvSpPr>
          <p:nvPr>
            <p:ph type="subTitle" idx="14"/>
          </p:nvPr>
        </p:nvSpPr>
        <p:spPr>
          <a:xfrm>
            <a:off x="1882350" y="3083917"/>
            <a:ext cx="4332600" cy="363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1900">
                <a:solidFill>
                  <a:schemeClr val="accent4"/>
                </a:solidFill>
                <a:latin typeface="Space Grotesk Medium"/>
                <a:ea typeface="Space Grotesk Medium"/>
                <a:cs typeface="Space Grotesk Medium"/>
                <a:sym typeface="Space Grotesk Medium"/>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9" name="Google Shape;89;p13"/>
          <p:cNvSpPr txBox="1">
            <a:spLocks noGrp="1"/>
          </p:cNvSpPr>
          <p:nvPr>
            <p:ph type="subTitle" idx="15"/>
          </p:nvPr>
        </p:nvSpPr>
        <p:spPr>
          <a:xfrm>
            <a:off x="1882384" y="3955701"/>
            <a:ext cx="4332600" cy="363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1900">
                <a:solidFill>
                  <a:schemeClr val="accent4"/>
                </a:solidFill>
                <a:latin typeface="Space Grotesk Medium"/>
                <a:ea typeface="Space Grotesk Medium"/>
                <a:cs typeface="Space Grotesk Medium"/>
                <a:sym typeface="Space Grotesk Medium"/>
              </a:defRPr>
            </a:lvl1pPr>
            <a:lvl2pPr lvl="1" algn="ctr" rtl="0">
              <a:lnSpc>
                <a:spcPct val="115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15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15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15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15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15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15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15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90" name="Google Shape;90;p13"/>
          <p:cNvGrpSpPr/>
          <p:nvPr/>
        </p:nvGrpSpPr>
        <p:grpSpPr>
          <a:xfrm>
            <a:off x="-199351" y="-141900"/>
            <a:ext cx="9599526" cy="5534175"/>
            <a:chOff x="-199351" y="-141900"/>
            <a:chExt cx="9599526" cy="5534175"/>
          </a:xfrm>
        </p:grpSpPr>
        <p:pic>
          <p:nvPicPr>
            <p:cNvPr id="91" name="Google Shape;91;p13"/>
            <p:cNvPicPr preferRelativeResize="0"/>
            <p:nvPr/>
          </p:nvPicPr>
          <p:blipFill>
            <a:blip r:embed="rId3">
              <a:alphaModFix/>
            </a:blip>
            <a:stretch>
              <a:fillRect/>
            </a:stretch>
          </p:blipFill>
          <p:spPr>
            <a:xfrm rot="10800000" flipH="1">
              <a:off x="6915884" y="-141900"/>
              <a:ext cx="2484291" cy="1055343"/>
            </a:xfrm>
            <a:prstGeom prst="rect">
              <a:avLst/>
            </a:prstGeom>
            <a:noFill/>
            <a:ln>
              <a:noFill/>
            </a:ln>
          </p:spPr>
        </p:pic>
        <p:pic>
          <p:nvPicPr>
            <p:cNvPr id="92" name="Google Shape;92;p13"/>
            <p:cNvPicPr preferRelativeResize="0"/>
            <p:nvPr/>
          </p:nvPicPr>
          <p:blipFill>
            <a:blip r:embed="rId3">
              <a:alphaModFix/>
            </a:blip>
            <a:stretch>
              <a:fillRect/>
            </a:stretch>
          </p:blipFill>
          <p:spPr>
            <a:xfrm flipH="1">
              <a:off x="-199351" y="4333974"/>
              <a:ext cx="2491310" cy="1058301"/>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ONE_COLUMN_TEXT_1">
    <p:spTree>
      <p:nvGrpSpPr>
        <p:cNvPr id="1" name="Shape 106"/>
        <p:cNvGrpSpPr/>
        <p:nvPr/>
      </p:nvGrpSpPr>
      <p:grpSpPr>
        <a:xfrm>
          <a:off x="0" y="0"/>
          <a:ext cx="0" cy="0"/>
          <a:chOff x="0" y="0"/>
          <a:chExt cx="0" cy="0"/>
        </a:xfrm>
      </p:grpSpPr>
      <p:pic>
        <p:nvPicPr>
          <p:cNvPr id="107" name="Google Shape;107;p16"/>
          <p:cNvPicPr preferRelativeResize="0"/>
          <p:nvPr/>
        </p:nvPicPr>
        <p:blipFill>
          <a:blip r:embed="rId2">
            <a:alphaModFix amt="50000"/>
          </a:blip>
          <a:stretch>
            <a:fillRect/>
          </a:stretch>
        </p:blipFill>
        <p:spPr>
          <a:xfrm flipH="1">
            <a:off x="-1" y="5"/>
            <a:ext cx="9144003" cy="5143490"/>
          </a:xfrm>
          <a:prstGeom prst="rect">
            <a:avLst/>
          </a:prstGeom>
          <a:noFill/>
          <a:ln>
            <a:noFill/>
          </a:ln>
        </p:spPr>
      </p:pic>
      <p:grpSp>
        <p:nvGrpSpPr>
          <p:cNvPr id="108" name="Google Shape;108;p16"/>
          <p:cNvGrpSpPr/>
          <p:nvPr/>
        </p:nvGrpSpPr>
        <p:grpSpPr>
          <a:xfrm flipH="1">
            <a:off x="-199351" y="-426425"/>
            <a:ext cx="9599526" cy="5818700"/>
            <a:chOff x="-199351" y="-426425"/>
            <a:chExt cx="9599526" cy="5818700"/>
          </a:xfrm>
        </p:grpSpPr>
        <p:pic>
          <p:nvPicPr>
            <p:cNvPr id="109" name="Google Shape;109;p16"/>
            <p:cNvPicPr preferRelativeResize="0"/>
            <p:nvPr/>
          </p:nvPicPr>
          <p:blipFill>
            <a:blip r:embed="rId3">
              <a:alphaModFix/>
            </a:blip>
            <a:stretch>
              <a:fillRect/>
            </a:stretch>
          </p:blipFill>
          <p:spPr>
            <a:xfrm rot="10800000">
              <a:off x="-199351" y="-426425"/>
              <a:ext cx="2484291" cy="1055343"/>
            </a:xfrm>
            <a:prstGeom prst="rect">
              <a:avLst/>
            </a:prstGeom>
            <a:noFill/>
            <a:ln>
              <a:noFill/>
            </a:ln>
          </p:spPr>
        </p:pic>
        <p:pic>
          <p:nvPicPr>
            <p:cNvPr id="110" name="Google Shape;110;p16"/>
            <p:cNvPicPr preferRelativeResize="0"/>
            <p:nvPr/>
          </p:nvPicPr>
          <p:blipFill>
            <a:blip r:embed="rId3">
              <a:alphaModFix/>
            </a:blip>
            <a:stretch>
              <a:fillRect/>
            </a:stretch>
          </p:blipFill>
          <p:spPr>
            <a:xfrm>
              <a:off x="6908864" y="4333974"/>
              <a:ext cx="2491310" cy="1058301"/>
            </a:xfrm>
            <a:prstGeom prst="rect">
              <a:avLst/>
            </a:prstGeom>
            <a:noFill/>
            <a:ln>
              <a:noFill/>
            </a:ln>
          </p:spPr>
        </p:pic>
      </p:grpSp>
      <p:sp>
        <p:nvSpPr>
          <p:cNvPr id="111" name="Google Shape;111;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12" name="Google Shape;112;p16"/>
          <p:cNvSpPr txBox="1">
            <a:spLocks noGrp="1"/>
          </p:cNvSpPr>
          <p:nvPr>
            <p:ph type="subTitle" idx="1"/>
          </p:nvPr>
        </p:nvSpPr>
        <p:spPr>
          <a:xfrm>
            <a:off x="4827970" y="1724000"/>
            <a:ext cx="3318600" cy="2380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13" name="Google Shape;113;p16"/>
          <p:cNvSpPr txBox="1">
            <a:spLocks noGrp="1"/>
          </p:cNvSpPr>
          <p:nvPr>
            <p:ph type="subTitle" idx="2"/>
          </p:nvPr>
        </p:nvSpPr>
        <p:spPr>
          <a:xfrm>
            <a:off x="720000" y="1724000"/>
            <a:ext cx="3318600" cy="2380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62"/>
        <p:cNvGrpSpPr/>
        <p:nvPr/>
      </p:nvGrpSpPr>
      <p:grpSpPr>
        <a:xfrm>
          <a:off x="0" y="0"/>
          <a:ext cx="0" cy="0"/>
          <a:chOff x="0" y="0"/>
          <a:chExt cx="0" cy="0"/>
        </a:xfrm>
      </p:grpSpPr>
      <p:pic>
        <p:nvPicPr>
          <p:cNvPr id="163" name="Google Shape;163;p21"/>
          <p:cNvPicPr preferRelativeResize="0"/>
          <p:nvPr/>
        </p:nvPicPr>
        <p:blipFill>
          <a:blip r:embed="rId2">
            <a:alphaModFix amt="50000"/>
          </a:blip>
          <a:stretch>
            <a:fillRect/>
          </a:stretch>
        </p:blipFill>
        <p:spPr>
          <a:xfrm flipH="1">
            <a:off x="-1" y="5"/>
            <a:ext cx="9144003" cy="5143490"/>
          </a:xfrm>
          <a:prstGeom prst="rect">
            <a:avLst/>
          </a:prstGeom>
          <a:noFill/>
          <a:ln>
            <a:noFill/>
          </a:ln>
        </p:spPr>
      </p:pic>
      <p:grpSp>
        <p:nvGrpSpPr>
          <p:cNvPr id="164" name="Google Shape;164;p21"/>
          <p:cNvGrpSpPr/>
          <p:nvPr/>
        </p:nvGrpSpPr>
        <p:grpSpPr>
          <a:xfrm>
            <a:off x="-199351" y="-426425"/>
            <a:ext cx="9599526" cy="5818700"/>
            <a:chOff x="-199351" y="-426425"/>
            <a:chExt cx="9599526" cy="5818700"/>
          </a:xfrm>
        </p:grpSpPr>
        <p:pic>
          <p:nvPicPr>
            <p:cNvPr id="165" name="Google Shape;165;p21"/>
            <p:cNvPicPr preferRelativeResize="0"/>
            <p:nvPr/>
          </p:nvPicPr>
          <p:blipFill>
            <a:blip r:embed="rId3">
              <a:alphaModFix/>
            </a:blip>
            <a:stretch>
              <a:fillRect/>
            </a:stretch>
          </p:blipFill>
          <p:spPr>
            <a:xfrm rot="10800000">
              <a:off x="-199351" y="-426425"/>
              <a:ext cx="2484291" cy="1055343"/>
            </a:xfrm>
            <a:prstGeom prst="rect">
              <a:avLst/>
            </a:prstGeom>
            <a:noFill/>
            <a:ln>
              <a:noFill/>
            </a:ln>
          </p:spPr>
        </p:pic>
        <p:pic>
          <p:nvPicPr>
            <p:cNvPr id="166" name="Google Shape;166;p21"/>
            <p:cNvPicPr preferRelativeResize="0"/>
            <p:nvPr/>
          </p:nvPicPr>
          <p:blipFill>
            <a:blip r:embed="rId3">
              <a:alphaModFix/>
            </a:blip>
            <a:stretch>
              <a:fillRect/>
            </a:stretch>
          </p:blipFill>
          <p:spPr>
            <a:xfrm>
              <a:off x="6908864" y="4333974"/>
              <a:ext cx="2491310" cy="1058301"/>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67"/>
        <p:cNvGrpSpPr/>
        <p:nvPr/>
      </p:nvGrpSpPr>
      <p:grpSpPr>
        <a:xfrm>
          <a:off x="0" y="0"/>
          <a:ext cx="0" cy="0"/>
          <a:chOff x="0" y="0"/>
          <a:chExt cx="0" cy="0"/>
        </a:xfrm>
      </p:grpSpPr>
      <p:pic>
        <p:nvPicPr>
          <p:cNvPr id="168" name="Google Shape;168;p22"/>
          <p:cNvPicPr preferRelativeResize="0"/>
          <p:nvPr/>
        </p:nvPicPr>
        <p:blipFill>
          <a:blip r:embed="rId2">
            <a:alphaModFix amt="50000"/>
          </a:blip>
          <a:stretch>
            <a:fillRect/>
          </a:stretch>
        </p:blipFill>
        <p:spPr>
          <a:xfrm>
            <a:off x="-1" y="5"/>
            <a:ext cx="9144003" cy="5143490"/>
          </a:xfrm>
          <a:prstGeom prst="rect">
            <a:avLst/>
          </a:prstGeom>
          <a:noFill/>
          <a:ln>
            <a:noFill/>
          </a:ln>
        </p:spPr>
      </p:pic>
      <p:grpSp>
        <p:nvGrpSpPr>
          <p:cNvPr id="169" name="Google Shape;169;p22"/>
          <p:cNvGrpSpPr/>
          <p:nvPr/>
        </p:nvGrpSpPr>
        <p:grpSpPr>
          <a:xfrm>
            <a:off x="-219551" y="-266499"/>
            <a:ext cx="9621373" cy="5649549"/>
            <a:chOff x="-219551" y="-266499"/>
            <a:chExt cx="9621373" cy="5649549"/>
          </a:xfrm>
        </p:grpSpPr>
        <p:pic>
          <p:nvPicPr>
            <p:cNvPr id="170" name="Google Shape;170;p22"/>
            <p:cNvPicPr preferRelativeResize="0"/>
            <p:nvPr/>
          </p:nvPicPr>
          <p:blipFill>
            <a:blip r:embed="rId3">
              <a:alphaModFix/>
            </a:blip>
            <a:stretch>
              <a:fillRect/>
            </a:stretch>
          </p:blipFill>
          <p:spPr>
            <a:xfrm rot="10800000" flipH="1">
              <a:off x="6189550" y="-266499"/>
              <a:ext cx="3212273" cy="1364599"/>
            </a:xfrm>
            <a:prstGeom prst="rect">
              <a:avLst/>
            </a:prstGeom>
            <a:noFill/>
            <a:ln>
              <a:noFill/>
            </a:ln>
          </p:spPr>
        </p:pic>
        <p:pic>
          <p:nvPicPr>
            <p:cNvPr id="171" name="Google Shape;171;p22"/>
            <p:cNvPicPr preferRelativeResize="0"/>
            <p:nvPr/>
          </p:nvPicPr>
          <p:blipFill>
            <a:blip r:embed="rId3">
              <a:alphaModFix/>
            </a:blip>
            <a:stretch>
              <a:fillRect/>
            </a:stretch>
          </p:blipFill>
          <p:spPr>
            <a:xfrm flipH="1">
              <a:off x="-219551" y="4014624"/>
              <a:ext cx="3221350" cy="1368425"/>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5"/>
        <p:cNvGrpSpPr/>
        <p:nvPr/>
      </p:nvGrpSpPr>
      <p:grpSpPr>
        <a:xfrm>
          <a:off x="0" y="0"/>
          <a:ext cx="0" cy="0"/>
          <a:chOff x="0" y="0"/>
          <a:chExt cx="0" cy="0"/>
        </a:xfrm>
      </p:grpSpPr>
      <p:pic>
        <p:nvPicPr>
          <p:cNvPr id="16" name="Google Shape;16;p3"/>
          <p:cNvPicPr preferRelativeResize="0"/>
          <p:nvPr/>
        </p:nvPicPr>
        <p:blipFill>
          <a:blip r:embed="rId2">
            <a:alphaModFix amt="50000"/>
          </a:blip>
          <a:stretch>
            <a:fillRect/>
          </a:stretch>
        </p:blipFill>
        <p:spPr>
          <a:xfrm>
            <a:off x="0" y="0"/>
            <a:ext cx="9144003" cy="5143490"/>
          </a:xfrm>
          <a:prstGeom prst="rect">
            <a:avLst/>
          </a:prstGeom>
          <a:noFill/>
          <a:ln>
            <a:noFill/>
          </a:ln>
        </p:spPr>
      </p:pic>
      <p:sp>
        <p:nvSpPr>
          <p:cNvPr id="17" name="Google Shape;17;p3"/>
          <p:cNvSpPr txBox="1">
            <a:spLocks noGrp="1"/>
          </p:cNvSpPr>
          <p:nvPr>
            <p:ph type="title"/>
          </p:nvPr>
        </p:nvSpPr>
        <p:spPr>
          <a:xfrm flipH="1">
            <a:off x="3355583" y="2150850"/>
            <a:ext cx="5067600" cy="841800"/>
          </a:xfrm>
          <a:prstGeom prst="rect">
            <a:avLst/>
          </a:prstGeom>
        </p:spPr>
        <p:txBody>
          <a:bodyPr spcFirstLastPara="1" wrap="square" lIns="91425" tIns="91425" rIns="91425" bIns="91425" anchor="b" anchorCtr="0">
            <a:noAutofit/>
          </a:bodyPr>
          <a:lstStyle>
            <a:lvl1pPr lvl="0" algn="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flipH="1">
            <a:off x="6720683" y="867500"/>
            <a:ext cx="1702500" cy="1046700"/>
          </a:xfrm>
          <a:prstGeom prst="rect">
            <a:avLst/>
          </a:prstGeom>
          <a:ln w="19050" cap="flat" cmpd="sng">
            <a:solidFill>
              <a:schemeClr val="accent1"/>
            </a:solidFill>
            <a:prstDash val="solid"/>
            <a:round/>
            <a:headEnd type="none" w="sm" len="sm"/>
            <a:tailEnd type="none" w="sm" len="sm"/>
          </a:ln>
        </p:spPr>
        <p:txBody>
          <a:bodyPr spcFirstLastPara="1" wrap="square" lIns="91425" tIns="91425" rIns="91425" bIns="91425" anchor="b" anchorCtr="0">
            <a:noAutofit/>
          </a:bodyPr>
          <a:lstStyle>
            <a:lvl1pPr lvl="0" algn="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 name="Google Shape;19;p3"/>
          <p:cNvSpPr txBox="1">
            <a:spLocks noGrp="1"/>
          </p:cNvSpPr>
          <p:nvPr>
            <p:ph type="subTitle" idx="1"/>
          </p:nvPr>
        </p:nvSpPr>
        <p:spPr>
          <a:xfrm flipH="1">
            <a:off x="5862375" y="3082900"/>
            <a:ext cx="2560800" cy="6297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grpSp>
        <p:nvGrpSpPr>
          <p:cNvPr id="20" name="Google Shape;20;p3"/>
          <p:cNvGrpSpPr/>
          <p:nvPr/>
        </p:nvGrpSpPr>
        <p:grpSpPr>
          <a:xfrm>
            <a:off x="-258640" y="-266499"/>
            <a:ext cx="9621373" cy="5649549"/>
            <a:chOff x="-258640" y="-266499"/>
            <a:chExt cx="9621373" cy="5649549"/>
          </a:xfrm>
        </p:grpSpPr>
        <p:pic>
          <p:nvPicPr>
            <p:cNvPr id="21" name="Google Shape;21;p3"/>
            <p:cNvPicPr preferRelativeResize="0"/>
            <p:nvPr/>
          </p:nvPicPr>
          <p:blipFill>
            <a:blip r:embed="rId3">
              <a:alphaModFix/>
            </a:blip>
            <a:stretch>
              <a:fillRect/>
            </a:stretch>
          </p:blipFill>
          <p:spPr>
            <a:xfrm rot="10800000">
              <a:off x="-258640" y="-266499"/>
              <a:ext cx="3212273" cy="1364599"/>
            </a:xfrm>
            <a:prstGeom prst="rect">
              <a:avLst/>
            </a:prstGeom>
            <a:noFill/>
            <a:ln>
              <a:noFill/>
            </a:ln>
          </p:spPr>
        </p:pic>
        <p:pic>
          <p:nvPicPr>
            <p:cNvPr id="22" name="Google Shape;22;p3"/>
            <p:cNvPicPr preferRelativeResize="0"/>
            <p:nvPr/>
          </p:nvPicPr>
          <p:blipFill>
            <a:blip r:embed="rId3">
              <a:alphaModFix/>
            </a:blip>
            <a:stretch>
              <a:fillRect/>
            </a:stretch>
          </p:blipFill>
          <p:spPr>
            <a:xfrm>
              <a:off x="6141383" y="4014624"/>
              <a:ext cx="3221350" cy="1368425"/>
            </a:xfrm>
            <a:prstGeom prst="rect">
              <a:avLst/>
            </a:prstGeom>
            <a:noFill/>
            <a:ln>
              <a:noFill/>
            </a:ln>
          </p:spPr>
        </p:pic>
      </p:grpSp>
    </p:spTree>
    <p:extLst>
      <p:ext uri="{BB962C8B-B14F-4D97-AF65-F5344CB8AC3E}">
        <p14:creationId xmlns:p14="http://schemas.microsoft.com/office/powerpoint/2010/main" val="1183349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Grotesk Medium"/>
              <a:buNone/>
              <a:defRPr sz="3000">
                <a:solidFill>
                  <a:schemeClr val="dk1"/>
                </a:solidFill>
                <a:latin typeface="Space Grotesk Medium"/>
                <a:ea typeface="Space Grotesk Medium"/>
                <a:cs typeface="Space Grotesk Medium"/>
                <a:sym typeface="Space Grotesk Medium"/>
              </a:defRPr>
            </a:lvl1pPr>
            <a:lvl2pPr lvl="1" rtl="0">
              <a:spcBef>
                <a:spcPts val="0"/>
              </a:spcBef>
              <a:spcAft>
                <a:spcPts val="0"/>
              </a:spcAft>
              <a:buClr>
                <a:schemeClr val="dk1"/>
              </a:buClr>
              <a:buSzPts val="3000"/>
              <a:buFont typeface="Space Grotesk Medium"/>
              <a:buNone/>
              <a:defRPr sz="3000">
                <a:solidFill>
                  <a:schemeClr val="dk1"/>
                </a:solidFill>
                <a:latin typeface="Space Grotesk Medium"/>
                <a:ea typeface="Space Grotesk Medium"/>
                <a:cs typeface="Space Grotesk Medium"/>
                <a:sym typeface="Space Grotesk Medium"/>
              </a:defRPr>
            </a:lvl2pPr>
            <a:lvl3pPr lvl="2" rtl="0">
              <a:spcBef>
                <a:spcPts val="0"/>
              </a:spcBef>
              <a:spcAft>
                <a:spcPts val="0"/>
              </a:spcAft>
              <a:buClr>
                <a:schemeClr val="dk1"/>
              </a:buClr>
              <a:buSzPts val="3000"/>
              <a:buFont typeface="Space Grotesk Medium"/>
              <a:buNone/>
              <a:defRPr sz="3000">
                <a:solidFill>
                  <a:schemeClr val="dk1"/>
                </a:solidFill>
                <a:latin typeface="Space Grotesk Medium"/>
                <a:ea typeface="Space Grotesk Medium"/>
                <a:cs typeface="Space Grotesk Medium"/>
                <a:sym typeface="Space Grotesk Medium"/>
              </a:defRPr>
            </a:lvl3pPr>
            <a:lvl4pPr lvl="3" rtl="0">
              <a:spcBef>
                <a:spcPts val="0"/>
              </a:spcBef>
              <a:spcAft>
                <a:spcPts val="0"/>
              </a:spcAft>
              <a:buClr>
                <a:schemeClr val="dk1"/>
              </a:buClr>
              <a:buSzPts val="3000"/>
              <a:buFont typeface="Space Grotesk Medium"/>
              <a:buNone/>
              <a:defRPr sz="3000">
                <a:solidFill>
                  <a:schemeClr val="dk1"/>
                </a:solidFill>
                <a:latin typeface="Space Grotesk Medium"/>
                <a:ea typeface="Space Grotesk Medium"/>
                <a:cs typeface="Space Grotesk Medium"/>
                <a:sym typeface="Space Grotesk Medium"/>
              </a:defRPr>
            </a:lvl4pPr>
            <a:lvl5pPr lvl="4" rtl="0">
              <a:spcBef>
                <a:spcPts val="0"/>
              </a:spcBef>
              <a:spcAft>
                <a:spcPts val="0"/>
              </a:spcAft>
              <a:buClr>
                <a:schemeClr val="dk1"/>
              </a:buClr>
              <a:buSzPts val="3000"/>
              <a:buFont typeface="Space Grotesk Medium"/>
              <a:buNone/>
              <a:defRPr sz="3000">
                <a:solidFill>
                  <a:schemeClr val="dk1"/>
                </a:solidFill>
                <a:latin typeface="Space Grotesk Medium"/>
                <a:ea typeface="Space Grotesk Medium"/>
                <a:cs typeface="Space Grotesk Medium"/>
                <a:sym typeface="Space Grotesk Medium"/>
              </a:defRPr>
            </a:lvl5pPr>
            <a:lvl6pPr lvl="5" rtl="0">
              <a:spcBef>
                <a:spcPts val="0"/>
              </a:spcBef>
              <a:spcAft>
                <a:spcPts val="0"/>
              </a:spcAft>
              <a:buClr>
                <a:schemeClr val="dk1"/>
              </a:buClr>
              <a:buSzPts val="3000"/>
              <a:buFont typeface="Space Grotesk Medium"/>
              <a:buNone/>
              <a:defRPr sz="3000">
                <a:solidFill>
                  <a:schemeClr val="dk1"/>
                </a:solidFill>
                <a:latin typeface="Space Grotesk Medium"/>
                <a:ea typeface="Space Grotesk Medium"/>
                <a:cs typeface="Space Grotesk Medium"/>
                <a:sym typeface="Space Grotesk Medium"/>
              </a:defRPr>
            </a:lvl6pPr>
            <a:lvl7pPr lvl="6" rtl="0">
              <a:spcBef>
                <a:spcPts val="0"/>
              </a:spcBef>
              <a:spcAft>
                <a:spcPts val="0"/>
              </a:spcAft>
              <a:buClr>
                <a:schemeClr val="dk1"/>
              </a:buClr>
              <a:buSzPts val="3000"/>
              <a:buFont typeface="Space Grotesk Medium"/>
              <a:buNone/>
              <a:defRPr sz="3000">
                <a:solidFill>
                  <a:schemeClr val="dk1"/>
                </a:solidFill>
                <a:latin typeface="Space Grotesk Medium"/>
                <a:ea typeface="Space Grotesk Medium"/>
                <a:cs typeface="Space Grotesk Medium"/>
                <a:sym typeface="Space Grotesk Medium"/>
              </a:defRPr>
            </a:lvl7pPr>
            <a:lvl8pPr lvl="7" rtl="0">
              <a:spcBef>
                <a:spcPts val="0"/>
              </a:spcBef>
              <a:spcAft>
                <a:spcPts val="0"/>
              </a:spcAft>
              <a:buClr>
                <a:schemeClr val="dk1"/>
              </a:buClr>
              <a:buSzPts val="3000"/>
              <a:buFont typeface="Space Grotesk Medium"/>
              <a:buNone/>
              <a:defRPr sz="3000">
                <a:solidFill>
                  <a:schemeClr val="dk1"/>
                </a:solidFill>
                <a:latin typeface="Space Grotesk Medium"/>
                <a:ea typeface="Space Grotesk Medium"/>
                <a:cs typeface="Space Grotesk Medium"/>
                <a:sym typeface="Space Grotesk Medium"/>
              </a:defRPr>
            </a:lvl8pPr>
            <a:lvl9pPr lvl="8" rtl="0">
              <a:spcBef>
                <a:spcPts val="0"/>
              </a:spcBef>
              <a:spcAft>
                <a:spcPts val="0"/>
              </a:spcAft>
              <a:buClr>
                <a:schemeClr val="dk1"/>
              </a:buClr>
              <a:buSzPts val="3000"/>
              <a:buFont typeface="Space Grotesk Medium"/>
              <a:buNone/>
              <a:defRPr sz="3000">
                <a:solidFill>
                  <a:schemeClr val="dk1"/>
                </a:solidFill>
                <a:latin typeface="Space Grotesk Medium"/>
                <a:ea typeface="Space Grotesk Medium"/>
                <a:cs typeface="Space Grotesk Medium"/>
                <a:sym typeface="Space Grotesk Medium"/>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Sora"/>
              <a:buChar char="●"/>
              <a:defRPr>
                <a:solidFill>
                  <a:schemeClr val="dk1"/>
                </a:solidFill>
                <a:latin typeface="Sora"/>
                <a:ea typeface="Sora"/>
                <a:cs typeface="Sora"/>
                <a:sym typeface="Sora"/>
              </a:defRPr>
            </a:lvl1pPr>
            <a:lvl2pPr marL="914400" lvl="1" indent="-317500">
              <a:lnSpc>
                <a:spcPct val="115000"/>
              </a:lnSpc>
              <a:spcBef>
                <a:spcPts val="0"/>
              </a:spcBef>
              <a:spcAft>
                <a:spcPts val="0"/>
              </a:spcAft>
              <a:buClr>
                <a:schemeClr val="dk1"/>
              </a:buClr>
              <a:buSzPts val="1400"/>
              <a:buFont typeface="Sora"/>
              <a:buChar char="○"/>
              <a:defRPr>
                <a:solidFill>
                  <a:schemeClr val="dk1"/>
                </a:solidFill>
                <a:latin typeface="Sora"/>
                <a:ea typeface="Sora"/>
                <a:cs typeface="Sora"/>
                <a:sym typeface="Sora"/>
              </a:defRPr>
            </a:lvl2pPr>
            <a:lvl3pPr marL="1371600" lvl="2" indent="-317500">
              <a:lnSpc>
                <a:spcPct val="115000"/>
              </a:lnSpc>
              <a:spcBef>
                <a:spcPts val="0"/>
              </a:spcBef>
              <a:spcAft>
                <a:spcPts val="0"/>
              </a:spcAft>
              <a:buClr>
                <a:schemeClr val="dk1"/>
              </a:buClr>
              <a:buSzPts val="1400"/>
              <a:buFont typeface="Sora"/>
              <a:buChar char="■"/>
              <a:defRPr>
                <a:solidFill>
                  <a:schemeClr val="dk1"/>
                </a:solidFill>
                <a:latin typeface="Sora"/>
                <a:ea typeface="Sora"/>
                <a:cs typeface="Sora"/>
                <a:sym typeface="Sora"/>
              </a:defRPr>
            </a:lvl3pPr>
            <a:lvl4pPr marL="1828800" lvl="3" indent="-317500">
              <a:lnSpc>
                <a:spcPct val="115000"/>
              </a:lnSpc>
              <a:spcBef>
                <a:spcPts val="0"/>
              </a:spcBef>
              <a:spcAft>
                <a:spcPts val="0"/>
              </a:spcAft>
              <a:buClr>
                <a:schemeClr val="dk1"/>
              </a:buClr>
              <a:buSzPts val="1400"/>
              <a:buFont typeface="Sora"/>
              <a:buChar char="●"/>
              <a:defRPr>
                <a:solidFill>
                  <a:schemeClr val="dk1"/>
                </a:solidFill>
                <a:latin typeface="Sora"/>
                <a:ea typeface="Sora"/>
                <a:cs typeface="Sora"/>
                <a:sym typeface="Sora"/>
              </a:defRPr>
            </a:lvl4pPr>
            <a:lvl5pPr marL="2286000" lvl="4" indent="-317500">
              <a:lnSpc>
                <a:spcPct val="115000"/>
              </a:lnSpc>
              <a:spcBef>
                <a:spcPts val="0"/>
              </a:spcBef>
              <a:spcAft>
                <a:spcPts val="0"/>
              </a:spcAft>
              <a:buClr>
                <a:schemeClr val="dk1"/>
              </a:buClr>
              <a:buSzPts val="1400"/>
              <a:buFont typeface="Sora"/>
              <a:buChar char="○"/>
              <a:defRPr>
                <a:solidFill>
                  <a:schemeClr val="dk1"/>
                </a:solidFill>
                <a:latin typeface="Sora"/>
                <a:ea typeface="Sora"/>
                <a:cs typeface="Sora"/>
                <a:sym typeface="Sora"/>
              </a:defRPr>
            </a:lvl5pPr>
            <a:lvl6pPr marL="2743200" lvl="5" indent="-317500">
              <a:lnSpc>
                <a:spcPct val="115000"/>
              </a:lnSpc>
              <a:spcBef>
                <a:spcPts val="0"/>
              </a:spcBef>
              <a:spcAft>
                <a:spcPts val="0"/>
              </a:spcAft>
              <a:buClr>
                <a:schemeClr val="dk1"/>
              </a:buClr>
              <a:buSzPts val="1400"/>
              <a:buFont typeface="Sora"/>
              <a:buChar char="■"/>
              <a:defRPr>
                <a:solidFill>
                  <a:schemeClr val="dk1"/>
                </a:solidFill>
                <a:latin typeface="Sora"/>
                <a:ea typeface="Sora"/>
                <a:cs typeface="Sora"/>
                <a:sym typeface="Sora"/>
              </a:defRPr>
            </a:lvl6pPr>
            <a:lvl7pPr marL="3200400" lvl="6" indent="-317500">
              <a:lnSpc>
                <a:spcPct val="115000"/>
              </a:lnSpc>
              <a:spcBef>
                <a:spcPts val="0"/>
              </a:spcBef>
              <a:spcAft>
                <a:spcPts val="0"/>
              </a:spcAft>
              <a:buClr>
                <a:schemeClr val="dk1"/>
              </a:buClr>
              <a:buSzPts val="1400"/>
              <a:buFont typeface="Sora"/>
              <a:buChar char="●"/>
              <a:defRPr>
                <a:solidFill>
                  <a:schemeClr val="dk1"/>
                </a:solidFill>
                <a:latin typeface="Sora"/>
                <a:ea typeface="Sora"/>
                <a:cs typeface="Sora"/>
                <a:sym typeface="Sora"/>
              </a:defRPr>
            </a:lvl7pPr>
            <a:lvl8pPr marL="3657600" lvl="7" indent="-317500">
              <a:lnSpc>
                <a:spcPct val="115000"/>
              </a:lnSpc>
              <a:spcBef>
                <a:spcPts val="0"/>
              </a:spcBef>
              <a:spcAft>
                <a:spcPts val="0"/>
              </a:spcAft>
              <a:buClr>
                <a:schemeClr val="dk1"/>
              </a:buClr>
              <a:buSzPts val="1400"/>
              <a:buFont typeface="Sora"/>
              <a:buChar char="○"/>
              <a:defRPr>
                <a:solidFill>
                  <a:schemeClr val="dk1"/>
                </a:solidFill>
                <a:latin typeface="Sora"/>
                <a:ea typeface="Sora"/>
                <a:cs typeface="Sora"/>
                <a:sym typeface="Sora"/>
              </a:defRPr>
            </a:lvl8pPr>
            <a:lvl9pPr marL="4114800" lvl="8" indent="-317500">
              <a:lnSpc>
                <a:spcPct val="115000"/>
              </a:lnSpc>
              <a:spcBef>
                <a:spcPts val="0"/>
              </a:spcBef>
              <a:spcAft>
                <a:spcPts val="0"/>
              </a:spcAft>
              <a:buClr>
                <a:schemeClr val="dk1"/>
              </a:buClr>
              <a:buSzPts val="1400"/>
              <a:buFont typeface="Sora"/>
              <a:buChar char="■"/>
              <a:defRPr>
                <a:solidFill>
                  <a:schemeClr val="dk1"/>
                </a:solidFill>
                <a:latin typeface="Sora"/>
                <a:ea typeface="Sora"/>
                <a:cs typeface="Sora"/>
                <a:sym typeface="So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7" r:id="rId3"/>
    <p:sldLayoutId id="2147483658" r:id="rId4"/>
    <p:sldLayoutId id="2147483659" r:id="rId5"/>
    <p:sldLayoutId id="2147483662" r:id="rId6"/>
    <p:sldLayoutId id="2147483667" r:id="rId7"/>
    <p:sldLayoutId id="2147483668" r:id="rId8"/>
    <p:sldLayoutId id="2147483673" r:id="rId9"/>
    <p:sldLayoutId id="2147483674" r:id="rId10"/>
    <p:sldLayoutId id="214748367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python.org/" TargetMode="External"/><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6"/>
          <p:cNvSpPr txBox="1">
            <a:spLocks noGrp="1"/>
          </p:cNvSpPr>
          <p:nvPr>
            <p:ph type="ctrTitle"/>
          </p:nvPr>
        </p:nvSpPr>
        <p:spPr>
          <a:xfrm>
            <a:off x="1358477" y="1189312"/>
            <a:ext cx="2995961" cy="1286107"/>
          </a:xfrm>
          <a:prstGeom prst="rect">
            <a:avLst/>
          </a:prstGeom>
        </p:spPr>
        <p:txBody>
          <a:bodyPr spcFirstLastPara="1" wrap="square" lIns="91425" tIns="91425" rIns="91425" bIns="91425" anchor="b" anchorCtr="0">
            <a:noAutofit/>
          </a:bodyPr>
          <a:lstStyle/>
          <a:p>
            <a:pPr algn="ctr">
              <a:lnSpc>
                <a:spcPts val="23970"/>
              </a:lnSpc>
            </a:pPr>
            <a:r>
              <a:rPr lang="en-US" sz="3600" spc="-342" dirty="0">
                <a:solidFill>
                  <a:schemeClr val="tx1"/>
                </a:solidFill>
                <a:latin typeface="Algerian" panose="04020705040A02060702" pitchFamily="82" charset="0"/>
                <a:ea typeface="RoxboroughCF"/>
                <a:cs typeface="RoxboroughCF"/>
                <a:sym typeface="RoxboroughCF"/>
              </a:rPr>
              <a:t>Presentation</a:t>
            </a:r>
          </a:p>
        </p:txBody>
      </p:sp>
      <p:sp>
        <p:nvSpPr>
          <p:cNvPr id="183" name="Google Shape;183;p26"/>
          <p:cNvSpPr txBox="1">
            <a:spLocks noGrp="1"/>
          </p:cNvSpPr>
          <p:nvPr>
            <p:ph type="subTitle" idx="1"/>
          </p:nvPr>
        </p:nvSpPr>
        <p:spPr>
          <a:xfrm>
            <a:off x="923323" y="2207324"/>
            <a:ext cx="3888543" cy="1121950"/>
          </a:xfrm>
          <a:prstGeom prst="rect">
            <a:avLst/>
          </a:prstGeom>
        </p:spPr>
        <p:txBody>
          <a:bodyPr spcFirstLastPara="1" wrap="square" lIns="91425" tIns="91425" rIns="91425" bIns="91425" anchor="t" anchorCtr="0">
            <a:noAutofit/>
          </a:bodyPr>
          <a:lstStyle/>
          <a:p>
            <a:r>
              <a:rPr lang="en-US" sz="2000" dirty="0">
                <a:effectLst/>
                <a:latin typeface="Algerian" panose="04020705040A02060702" pitchFamily="82" charset="0"/>
              </a:rPr>
              <a:t>Here is my Python</a:t>
            </a:r>
            <a:r>
              <a:rPr lang="en-US" sz="2000" dirty="0">
                <a:latin typeface="Algerian" panose="04020705040A02060702" pitchFamily="82" charset="0"/>
              </a:rPr>
              <a:t> project</a:t>
            </a:r>
          </a:p>
          <a:p>
            <a:r>
              <a:rPr lang="en-IN" sz="2000" dirty="0">
                <a:latin typeface="Algerian" panose="04020705040A02060702" pitchFamily="82" charset="0"/>
              </a:rPr>
              <a:t>file handling</a:t>
            </a:r>
            <a:r>
              <a:rPr lang="en-US" sz="2000" dirty="0">
                <a:effectLst/>
                <a:latin typeface="Algerian" panose="04020705040A02060702" pitchFamily="82" charset="0"/>
              </a:rPr>
              <a:t>, done by Pritha Roy. </a:t>
            </a:r>
          </a:p>
          <a:p>
            <a:pPr marL="0" lvl="0" indent="0" algn="l" rtl="0">
              <a:spcBef>
                <a:spcPts val="0"/>
              </a:spcBef>
              <a:spcAft>
                <a:spcPts val="0"/>
              </a:spcAft>
              <a:buNone/>
            </a:pPr>
            <a:endParaRPr lang="en-IN" dirty="0"/>
          </a:p>
        </p:txBody>
      </p:sp>
      <p:pic>
        <p:nvPicPr>
          <p:cNvPr id="184" name="Google Shape;184;p26"/>
          <p:cNvPicPr preferRelativeResize="0"/>
          <p:nvPr/>
        </p:nvPicPr>
        <p:blipFill>
          <a:blip r:embed="rId3">
            <a:alphaModFix/>
          </a:blip>
          <a:stretch>
            <a:fillRect/>
          </a:stretch>
        </p:blipFill>
        <p:spPr>
          <a:xfrm>
            <a:off x="4662323" y="402772"/>
            <a:ext cx="3888543" cy="3520199"/>
          </a:xfrm>
          <a:prstGeom prst="rect">
            <a:avLst/>
          </a:prstGeom>
          <a:noFill/>
          <a:ln>
            <a:noFill/>
          </a:ln>
        </p:spPr>
      </p:pic>
      <p:pic>
        <p:nvPicPr>
          <p:cNvPr id="4" name="Picture 3">
            <a:extLst>
              <a:ext uri="{FF2B5EF4-FFF2-40B4-BE49-F238E27FC236}">
                <a16:creationId xmlns:a16="http://schemas.microsoft.com/office/drawing/2014/main" id="{8274C403-3530-F8A2-B972-04B7DA0CDE53}"/>
              </a:ext>
            </a:extLst>
          </p:cNvPr>
          <p:cNvPicPr>
            <a:picLocks noChangeAspect="1"/>
          </p:cNvPicPr>
          <p:nvPr/>
        </p:nvPicPr>
        <p:blipFill>
          <a:blip r:embed="rId4"/>
          <a:stretch>
            <a:fillRect/>
          </a:stretch>
        </p:blipFill>
        <p:spPr>
          <a:xfrm>
            <a:off x="441619" y="544848"/>
            <a:ext cx="762915" cy="959005"/>
          </a:xfrm>
          <a:prstGeom prst="rect">
            <a:avLst/>
          </a:prstGeom>
          <a:ln>
            <a:noFill/>
          </a:ln>
          <a:effectLst>
            <a:reflection blurRad="6350" stA="52000" endA="300" endPos="35000" dir="5400000" sy="-100000" algn="bl" rotWithShape="0"/>
            <a:softEdge rad="112500"/>
          </a:effectLst>
        </p:spPr>
      </p:pic>
      <p:pic>
        <p:nvPicPr>
          <p:cNvPr id="7" name="Picture 6">
            <a:extLst>
              <a:ext uri="{FF2B5EF4-FFF2-40B4-BE49-F238E27FC236}">
                <a16:creationId xmlns:a16="http://schemas.microsoft.com/office/drawing/2014/main" id="{44307ED2-CD55-23E1-5969-0FB10A3AE048}"/>
              </a:ext>
            </a:extLst>
          </p:cNvPr>
          <p:cNvPicPr>
            <a:picLocks noChangeAspect="1"/>
          </p:cNvPicPr>
          <p:nvPr/>
        </p:nvPicPr>
        <p:blipFill>
          <a:blip r:embed="rId4"/>
          <a:stretch>
            <a:fillRect/>
          </a:stretch>
        </p:blipFill>
        <p:spPr>
          <a:xfrm>
            <a:off x="479668" y="800382"/>
            <a:ext cx="762915" cy="959005"/>
          </a:xfrm>
          <a:prstGeom prst="rect">
            <a:avLst/>
          </a:prstGeom>
          <a:ln>
            <a:noFill/>
          </a:ln>
          <a:effectLst>
            <a:reflection blurRad="6350" stA="52000" endA="300" endPos="35000" dir="5400000" sy="-100000" algn="bl" rotWithShape="0"/>
            <a:softEdge rad="112500"/>
          </a:effectLst>
        </p:spPr>
      </p:pic>
      <p:sp>
        <p:nvSpPr>
          <p:cNvPr id="3" name="TextBox 2">
            <a:extLst>
              <a:ext uri="{FF2B5EF4-FFF2-40B4-BE49-F238E27FC236}">
                <a16:creationId xmlns:a16="http://schemas.microsoft.com/office/drawing/2014/main" id="{B9CB8456-9065-29AC-C212-442DCC818699}"/>
              </a:ext>
            </a:extLst>
          </p:cNvPr>
          <p:cNvSpPr txBox="1"/>
          <p:nvPr/>
        </p:nvSpPr>
        <p:spPr>
          <a:xfrm rot="18895133">
            <a:off x="5990489" y="3173343"/>
            <a:ext cx="1232209" cy="1499257"/>
          </a:xfrm>
          <a:prstGeom prst="rect">
            <a:avLst/>
          </a:prstGeom>
          <a:noFill/>
        </p:spPr>
        <p:txBody>
          <a:bodyPr wrap="square">
            <a:spAutoFit/>
          </a:bodyPr>
          <a:lstStyle/>
          <a:p>
            <a:pPr>
              <a:lnSpc>
                <a:spcPct val="107000"/>
              </a:lnSpc>
              <a:spcAft>
                <a:spcPts val="800"/>
              </a:spcAft>
            </a:pPr>
            <a:r>
              <a:rPr lang="en-US" sz="9000" kern="100" dirty="0">
                <a:solidFill>
                  <a:schemeClr val="tx1"/>
                </a:solidFill>
                <a:effectLst/>
                <a:latin typeface="Segoe UI Symbol" panose="020B0502040204020203" pitchFamily="34" charset="0"/>
                <a:ea typeface="Calibri" panose="020F0502020204030204" pitchFamily="34" charset="0"/>
                <a:cs typeface="Segoe UI Symbol" panose="020B0502040204020203" pitchFamily="34" charset="0"/>
              </a:rPr>
              <a:t>✥</a:t>
            </a:r>
            <a:endParaRPr lang="en-IN" sz="9000" kern="100" dirty="0">
              <a:solidFill>
                <a:schemeClr val="tx1"/>
              </a:solidFill>
              <a:effectLst/>
              <a:latin typeface="Calibri" panose="020F0502020204030204" pitchFamily="34" charset="0"/>
              <a:ea typeface="Calibri" panose="020F0502020204030204" pitchFamily="34" charset="0"/>
              <a:cs typeface="Vrinda"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84C62490-4D83-3401-2AC5-127AB1BCF17D}"/>
            </a:ext>
          </a:extLst>
        </p:cNvPr>
        <p:cNvGrpSpPr/>
        <p:nvPr/>
      </p:nvGrpSpPr>
      <p:grpSpPr>
        <a:xfrm>
          <a:off x="0" y="0"/>
          <a:ext cx="0" cy="0"/>
          <a:chOff x="0" y="0"/>
          <a:chExt cx="0" cy="0"/>
        </a:xfrm>
      </p:grpSpPr>
      <p:sp>
        <p:nvSpPr>
          <p:cNvPr id="241" name="Google Shape;241;p32">
            <a:extLst>
              <a:ext uri="{FF2B5EF4-FFF2-40B4-BE49-F238E27FC236}">
                <a16:creationId xmlns:a16="http://schemas.microsoft.com/office/drawing/2014/main" id="{F9F8F196-408F-7EBD-94DA-D955982AAA48}"/>
              </a:ext>
            </a:extLst>
          </p:cNvPr>
          <p:cNvSpPr txBox="1">
            <a:spLocks noGrp="1"/>
          </p:cNvSpPr>
          <p:nvPr>
            <p:ph type="title" idx="4294967295"/>
          </p:nvPr>
        </p:nvSpPr>
        <p:spPr>
          <a:xfrm>
            <a:off x="867508" y="1423062"/>
            <a:ext cx="2638632" cy="17019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Engravers MT" panose="02090707080505020304" pitchFamily="18" charset="0"/>
              </a:rPr>
              <a:t> </a:t>
            </a:r>
            <a:r>
              <a:rPr lang="en-IN" dirty="0">
                <a:latin typeface="Algerian" panose="04020705040A02060702" pitchFamily="82" charset="0"/>
              </a:rPr>
              <a:t>project</a:t>
            </a:r>
            <a:br>
              <a:rPr lang="en-IN" dirty="0">
                <a:latin typeface="Algerian" panose="04020705040A02060702" pitchFamily="82" charset="0"/>
              </a:rPr>
            </a:br>
            <a:r>
              <a:rPr lang="en-IN" dirty="0">
                <a:latin typeface="Algerian" panose="04020705040A02060702" pitchFamily="82" charset="0"/>
              </a:rPr>
              <a:t>  O</a:t>
            </a:r>
            <a:r>
              <a:rPr lang="en" dirty="0">
                <a:latin typeface="Algerian" panose="04020705040A02060702" pitchFamily="82" charset="0"/>
              </a:rPr>
              <a:t>utput</a:t>
            </a:r>
            <a:endParaRPr dirty="0">
              <a:latin typeface="Algerian" panose="04020705040A02060702" pitchFamily="82" charset="0"/>
            </a:endParaRPr>
          </a:p>
        </p:txBody>
      </p:sp>
      <p:pic>
        <p:nvPicPr>
          <p:cNvPr id="5" name="Picture 4">
            <a:extLst>
              <a:ext uri="{FF2B5EF4-FFF2-40B4-BE49-F238E27FC236}">
                <a16:creationId xmlns:a16="http://schemas.microsoft.com/office/drawing/2014/main" id="{73306A00-615D-27A3-19F7-312214B108ED}"/>
              </a:ext>
            </a:extLst>
          </p:cNvPr>
          <p:cNvPicPr>
            <a:picLocks noChangeAspect="1"/>
          </p:cNvPicPr>
          <p:nvPr/>
        </p:nvPicPr>
        <p:blipFill>
          <a:blip r:embed="rId3"/>
          <a:stretch>
            <a:fillRect/>
          </a:stretch>
        </p:blipFill>
        <p:spPr>
          <a:xfrm>
            <a:off x="3506140" y="85492"/>
            <a:ext cx="5239193" cy="4972515"/>
          </a:xfrm>
          <a:prstGeom prst="rect">
            <a:avLst/>
          </a:prstGeom>
        </p:spPr>
      </p:pic>
      <p:pic>
        <p:nvPicPr>
          <p:cNvPr id="7" name="Picture 6">
            <a:extLst>
              <a:ext uri="{FF2B5EF4-FFF2-40B4-BE49-F238E27FC236}">
                <a16:creationId xmlns:a16="http://schemas.microsoft.com/office/drawing/2014/main" id="{E925CDA4-C55B-C165-0B4B-324C6AEF569D}"/>
              </a:ext>
            </a:extLst>
          </p:cNvPr>
          <p:cNvPicPr>
            <a:picLocks noChangeAspect="1"/>
          </p:cNvPicPr>
          <p:nvPr/>
        </p:nvPicPr>
        <p:blipFill>
          <a:blip r:embed="rId4"/>
          <a:stretch>
            <a:fillRect/>
          </a:stretch>
        </p:blipFill>
        <p:spPr>
          <a:xfrm>
            <a:off x="677934" y="396096"/>
            <a:ext cx="652329" cy="1560711"/>
          </a:xfrm>
          <a:prstGeom prst="rect">
            <a:avLst/>
          </a:prstGeom>
        </p:spPr>
      </p:pic>
      <p:pic>
        <p:nvPicPr>
          <p:cNvPr id="9" name="Picture 8">
            <a:extLst>
              <a:ext uri="{FF2B5EF4-FFF2-40B4-BE49-F238E27FC236}">
                <a16:creationId xmlns:a16="http://schemas.microsoft.com/office/drawing/2014/main" id="{91ABDCEB-47F9-53FA-B2AB-EB0895AF6C3B}"/>
              </a:ext>
            </a:extLst>
          </p:cNvPr>
          <p:cNvPicPr>
            <a:picLocks noChangeAspect="1"/>
          </p:cNvPicPr>
          <p:nvPr/>
        </p:nvPicPr>
        <p:blipFill>
          <a:blip r:embed="rId4"/>
          <a:stretch>
            <a:fillRect/>
          </a:stretch>
        </p:blipFill>
        <p:spPr>
          <a:xfrm>
            <a:off x="788957" y="527129"/>
            <a:ext cx="652329" cy="1334431"/>
          </a:xfrm>
          <a:prstGeom prst="rect">
            <a:avLst/>
          </a:prstGeom>
        </p:spPr>
      </p:pic>
      <p:sp>
        <p:nvSpPr>
          <p:cNvPr id="11" name="TextBox 10">
            <a:extLst>
              <a:ext uri="{FF2B5EF4-FFF2-40B4-BE49-F238E27FC236}">
                <a16:creationId xmlns:a16="http://schemas.microsoft.com/office/drawing/2014/main" id="{4059DC1D-6413-AEEF-F0D6-B55EF5CC71C2}"/>
              </a:ext>
            </a:extLst>
          </p:cNvPr>
          <p:cNvSpPr txBox="1"/>
          <p:nvPr/>
        </p:nvSpPr>
        <p:spPr>
          <a:xfrm>
            <a:off x="1115122" y="2686518"/>
            <a:ext cx="1256371" cy="1477328"/>
          </a:xfrm>
          <a:prstGeom prst="rect">
            <a:avLst/>
          </a:prstGeom>
          <a:noFill/>
        </p:spPr>
        <p:txBody>
          <a:bodyPr wrap="square">
            <a:spAutoFit/>
          </a:bodyPr>
          <a:lstStyle/>
          <a:p>
            <a:pPr algn="ctr"/>
            <a:r>
              <a:rPr lang="en-US" sz="9000" dirty="0">
                <a:solidFill>
                  <a:schemeClr val="tx1"/>
                </a:solidFill>
                <a:effectLst/>
                <a:latin typeface="Segoe UI Symbol" panose="020B0502040204020203" pitchFamily="34" charset="0"/>
                <a:ea typeface="Calibri" panose="020F0502020204030204" pitchFamily="34" charset="0"/>
                <a:cs typeface="Segoe UI Symbol" panose="020B0502040204020203" pitchFamily="34" charset="0"/>
              </a:rPr>
              <a:t>❅</a:t>
            </a:r>
            <a:endParaRPr lang="en-IN" sz="9000" dirty="0">
              <a:solidFill>
                <a:schemeClr val="tx1"/>
              </a:solidFill>
            </a:endParaRPr>
          </a:p>
        </p:txBody>
      </p:sp>
    </p:spTree>
    <p:extLst>
      <p:ext uri="{BB962C8B-B14F-4D97-AF65-F5344CB8AC3E}">
        <p14:creationId xmlns:p14="http://schemas.microsoft.com/office/powerpoint/2010/main" val="1839050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a:extLst>
            <a:ext uri="{FF2B5EF4-FFF2-40B4-BE49-F238E27FC236}">
              <a16:creationId xmlns:a16="http://schemas.microsoft.com/office/drawing/2014/main" id="{BF894DA0-4986-87D5-E54F-02B64ED27FB3}"/>
            </a:ext>
          </a:extLst>
        </p:cNvPr>
        <p:cNvGrpSpPr/>
        <p:nvPr/>
      </p:nvGrpSpPr>
      <p:grpSpPr>
        <a:xfrm>
          <a:off x="0" y="0"/>
          <a:ext cx="0" cy="0"/>
          <a:chOff x="0" y="0"/>
          <a:chExt cx="0" cy="0"/>
        </a:xfrm>
      </p:grpSpPr>
      <p:sp>
        <p:nvSpPr>
          <p:cNvPr id="216" name="Google Shape;216;p29">
            <a:extLst>
              <a:ext uri="{FF2B5EF4-FFF2-40B4-BE49-F238E27FC236}">
                <a16:creationId xmlns:a16="http://schemas.microsoft.com/office/drawing/2014/main" id="{502BF36D-D572-1CE4-FD7B-52679DDC4E69}"/>
              </a:ext>
            </a:extLst>
          </p:cNvPr>
          <p:cNvSpPr txBox="1">
            <a:spLocks noGrp="1"/>
          </p:cNvSpPr>
          <p:nvPr>
            <p:ph type="title"/>
          </p:nvPr>
        </p:nvSpPr>
        <p:spPr>
          <a:xfrm flipH="1">
            <a:off x="-951400" y="4449801"/>
            <a:ext cx="1590737" cy="649393"/>
          </a:xfrm>
          <a:prstGeom prst="rect">
            <a:avLst/>
          </a:prstGeom>
        </p:spPr>
        <p:txBody>
          <a:bodyPr spcFirstLastPara="1" wrap="square" lIns="91425" tIns="91425" rIns="91425" bIns="91425" anchor="b" anchorCtr="0">
            <a:noAutofit/>
          </a:bodyPr>
          <a:lstStyle/>
          <a:p>
            <a:pPr algn="l"/>
            <a:br>
              <a:rPr lang="en-US" sz="1800" dirty="0"/>
            </a:br>
            <a:r>
              <a:rPr lang="en-US" sz="1800" dirty="0"/>
              <a:t> </a:t>
            </a:r>
            <a:br>
              <a:rPr lang="en-US" sz="1800" dirty="0"/>
            </a:br>
            <a:endParaRPr lang="en-US" sz="1400" dirty="0"/>
          </a:p>
        </p:txBody>
      </p:sp>
      <p:pic>
        <p:nvPicPr>
          <p:cNvPr id="219" name="Google Shape;219;p29">
            <a:extLst>
              <a:ext uri="{FF2B5EF4-FFF2-40B4-BE49-F238E27FC236}">
                <a16:creationId xmlns:a16="http://schemas.microsoft.com/office/drawing/2014/main" id="{6442BCA7-56A1-7984-DB48-523CF3A07264}"/>
              </a:ext>
            </a:extLst>
          </p:cNvPr>
          <p:cNvPicPr preferRelativeResize="0"/>
          <p:nvPr/>
        </p:nvPicPr>
        <p:blipFill>
          <a:blip r:embed="rId3">
            <a:alphaModFix/>
          </a:blip>
          <a:stretch>
            <a:fillRect/>
          </a:stretch>
        </p:blipFill>
        <p:spPr>
          <a:xfrm flipH="1">
            <a:off x="-104080" y="401444"/>
            <a:ext cx="2073773" cy="3085171"/>
          </a:xfrm>
          <a:prstGeom prst="rect">
            <a:avLst/>
          </a:prstGeom>
          <a:noFill/>
          <a:ln>
            <a:noFill/>
          </a:ln>
        </p:spPr>
      </p:pic>
      <p:sp>
        <p:nvSpPr>
          <p:cNvPr id="3" name="Title 2">
            <a:extLst>
              <a:ext uri="{FF2B5EF4-FFF2-40B4-BE49-F238E27FC236}">
                <a16:creationId xmlns:a16="http://schemas.microsoft.com/office/drawing/2014/main" id="{E9D4F078-AEEC-3677-321B-B38438B3C7AD}"/>
              </a:ext>
            </a:extLst>
          </p:cNvPr>
          <p:cNvSpPr>
            <a:spLocks noGrp="1"/>
          </p:cNvSpPr>
          <p:nvPr>
            <p:ph type="title" idx="2"/>
          </p:nvPr>
        </p:nvSpPr>
        <p:spPr>
          <a:xfrm>
            <a:off x="1617361" y="2680074"/>
            <a:ext cx="3025349" cy="2007620"/>
          </a:xfrm>
        </p:spPr>
        <p:txBody>
          <a:bodyPr/>
          <a:lstStyle/>
          <a:p>
            <a:pPr algn="l"/>
            <a:br>
              <a:rPr lang="en-IN" sz="100" dirty="0"/>
            </a:br>
            <a:endParaRPr lang="en-IN" sz="800" dirty="0"/>
          </a:p>
        </p:txBody>
      </p:sp>
      <p:sp>
        <p:nvSpPr>
          <p:cNvPr id="6" name="Subtitle 5">
            <a:extLst>
              <a:ext uri="{FF2B5EF4-FFF2-40B4-BE49-F238E27FC236}">
                <a16:creationId xmlns:a16="http://schemas.microsoft.com/office/drawing/2014/main" id="{A8011A4C-4EA6-F33F-B5DD-2AD26F4FB4DA}"/>
              </a:ext>
            </a:extLst>
          </p:cNvPr>
          <p:cNvSpPr>
            <a:spLocks noGrp="1"/>
          </p:cNvSpPr>
          <p:nvPr>
            <p:ph type="subTitle" idx="1"/>
          </p:nvPr>
        </p:nvSpPr>
        <p:spPr>
          <a:xfrm>
            <a:off x="3784556" y="75996"/>
            <a:ext cx="2705854" cy="512576"/>
          </a:xfrm>
        </p:spPr>
        <p:txBody>
          <a:bodyPr/>
          <a:lstStyle/>
          <a:p>
            <a:pPr algn="l"/>
            <a:r>
              <a:rPr kumimoji="0" lang="en-US" altLang="en-US" sz="4000" i="0" u="sng" strike="noStrike" cap="none" normalizeH="0" baseline="0" dirty="0">
                <a:ln>
                  <a:noFill/>
                </a:ln>
                <a:solidFill>
                  <a:schemeClr val="tx1"/>
                </a:solidFill>
                <a:effectLst/>
                <a:latin typeface="Algerian" panose="04020705040A02060702" pitchFamily="82" charset="0"/>
              </a:rPr>
              <a:t>Demo</a:t>
            </a:r>
          </a:p>
          <a:p>
            <a:pPr algn="l"/>
            <a:endParaRPr lang="en-IN" dirty="0"/>
          </a:p>
        </p:txBody>
      </p:sp>
      <p:pic>
        <p:nvPicPr>
          <p:cNvPr id="2" name="Picture 1">
            <a:extLst>
              <a:ext uri="{FF2B5EF4-FFF2-40B4-BE49-F238E27FC236}">
                <a16:creationId xmlns:a16="http://schemas.microsoft.com/office/drawing/2014/main" id="{3511237D-10F4-77F8-B07F-A42AA45C0DB8}"/>
              </a:ext>
            </a:extLst>
          </p:cNvPr>
          <p:cNvPicPr>
            <a:picLocks noChangeAspect="1"/>
          </p:cNvPicPr>
          <p:nvPr/>
        </p:nvPicPr>
        <p:blipFill>
          <a:blip r:embed="rId4"/>
          <a:stretch>
            <a:fillRect/>
          </a:stretch>
        </p:blipFill>
        <p:spPr>
          <a:xfrm>
            <a:off x="7466556" y="217939"/>
            <a:ext cx="762915" cy="959005"/>
          </a:xfrm>
          <a:prstGeom prst="rect">
            <a:avLst/>
          </a:prstGeom>
          <a:ln>
            <a:noFill/>
          </a:ln>
          <a:effectLst>
            <a:reflection blurRad="6350" stA="52000" endA="300" endPos="35000" dir="5400000" sy="-100000" algn="bl" rotWithShape="0"/>
            <a:softEdge rad="112500"/>
          </a:effectLst>
        </p:spPr>
      </p:pic>
      <p:pic>
        <p:nvPicPr>
          <p:cNvPr id="4" name="Picture 3">
            <a:extLst>
              <a:ext uri="{FF2B5EF4-FFF2-40B4-BE49-F238E27FC236}">
                <a16:creationId xmlns:a16="http://schemas.microsoft.com/office/drawing/2014/main" id="{0B008704-9AB5-8534-7C45-0168C1EBCC0A}"/>
              </a:ext>
            </a:extLst>
          </p:cNvPr>
          <p:cNvPicPr>
            <a:picLocks noChangeAspect="1"/>
          </p:cNvPicPr>
          <p:nvPr/>
        </p:nvPicPr>
        <p:blipFill>
          <a:blip r:embed="rId4"/>
          <a:stretch>
            <a:fillRect/>
          </a:stretch>
        </p:blipFill>
        <p:spPr>
          <a:xfrm>
            <a:off x="7639946" y="359014"/>
            <a:ext cx="762915" cy="942462"/>
          </a:xfrm>
          <a:prstGeom prst="rect">
            <a:avLst/>
          </a:prstGeom>
          <a:ln>
            <a:noFill/>
          </a:ln>
          <a:effectLst>
            <a:reflection blurRad="6350" stA="52000" endA="300" endPos="35000" dir="5400000" sy="-100000" algn="bl" rotWithShape="0"/>
            <a:softEdge rad="112500"/>
          </a:effectLst>
        </p:spPr>
      </p:pic>
      <p:sp>
        <p:nvSpPr>
          <p:cNvPr id="7" name="Rectangle 2">
            <a:extLst>
              <a:ext uri="{FF2B5EF4-FFF2-40B4-BE49-F238E27FC236}">
                <a16:creationId xmlns:a16="http://schemas.microsoft.com/office/drawing/2014/main" id="{53F6049E-D100-BC28-5813-2ED9F11D2ACB}"/>
              </a:ext>
            </a:extLst>
          </p:cNvPr>
          <p:cNvSpPr>
            <a:spLocks noChangeArrowheads="1"/>
          </p:cNvSpPr>
          <p:nvPr/>
        </p:nvSpPr>
        <p:spPr bwMode="auto">
          <a:xfrm>
            <a:off x="1717288" y="1022567"/>
            <a:ext cx="7270595"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Steps to Test the Script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Set Up the Test Environment</a:t>
            </a:r>
            <a:r>
              <a:rPr kumimoji="0" lang="en-US" altLang="en-US"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Create a directory with a mix of files (e.g., images, documents, videos, etc.).</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Ensure the directory includes at least one file for each type in the </a:t>
            </a:r>
            <a:r>
              <a:rPr kumimoji="0" lang="en-US" altLang="en-US" b="0" i="0" u="none" strike="noStrike" cap="none" normalizeH="0" baseline="0" dirty="0">
                <a:ln>
                  <a:noFill/>
                </a:ln>
                <a:solidFill>
                  <a:schemeClr val="tx1"/>
                </a:solidFill>
                <a:effectLst/>
                <a:latin typeface="Arial Unicode MS"/>
              </a:rPr>
              <a:t>file_types</a:t>
            </a:r>
            <a:r>
              <a:rPr kumimoji="0" lang="en-US" altLang="en-US" b="0" i="0" u="none" strike="noStrike" cap="none" normalizeH="0" baseline="0" dirty="0">
                <a:ln>
                  <a:noFill/>
                </a:ln>
                <a:solidFill>
                  <a:schemeClr val="tx1"/>
                </a:solidFill>
                <a:effectLst/>
              </a:rPr>
              <a:t> dictionary in the script.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2000" u="sng" dirty="0">
                <a:solidFill>
                  <a:schemeClr val="tx1"/>
                </a:solidFill>
              </a:rPr>
              <a:t>Example file structure</a:t>
            </a:r>
            <a:r>
              <a:rPr lang="en-IN" sz="2400" u="sng" dirty="0">
                <a:solidFill>
                  <a:schemeClr val="tx1"/>
                </a:solidFill>
              </a:rPr>
              <a:t>:</a:t>
            </a:r>
            <a:endParaRPr kumimoji="0" lang="en-US" altLang="en-US" sz="1800" b="0" i="0" u="sng"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411097BF-E44D-44A8-91AC-DB93AE2950EE}"/>
              </a:ext>
            </a:extLst>
          </p:cNvPr>
          <p:cNvSpPr txBox="1"/>
          <p:nvPr/>
        </p:nvSpPr>
        <p:spPr>
          <a:xfrm>
            <a:off x="2031639" y="2775943"/>
            <a:ext cx="2196791" cy="1815882"/>
          </a:xfrm>
          <a:prstGeom prst="rect">
            <a:avLst/>
          </a:prstGeom>
          <a:noFill/>
        </p:spPr>
        <p:txBody>
          <a:bodyPr wrap="square">
            <a:spAutoFit/>
          </a:bodyPr>
          <a:lstStyle/>
          <a:p>
            <a:r>
              <a:rPr lang="en-IN" dirty="0">
                <a:solidFill>
                  <a:schemeClr val="tx1"/>
                </a:solidFill>
              </a:rPr>
              <a:t>Test directory-</a:t>
            </a:r>
          </a:p>
          <a:p>
            <a:r>
              <a:rPr lang="en-IN" dirty="0">
                <a:solidFill>
                  <a:schemeClr val="tx1"/>
                </a:solidFill>
              </a:rPr>
              <a:t>├── image1.jpg</a:t>
            </a:r>
          </a:p>
          <a:p>
            <a:r>
              <a:rPr lang="en-IN" dirty="0">
                <a:solidFill>
                  <a:schemeClr val="tx1"/>
                </a:solidFill>
              </a:rPr>
              <a:t>├── document1.pdf</a:t>
            </a:r>
          </a:p>
          <a:p>
            <a:r>
              <a:rPr lang="en-IN" dirty="0">
                <a:solidFill>
                  <a:schemeClr val="tx1"/>
                </a:solidFill>
              </a:rPr>
              <a:t>├── video1.mp4</a:t>
            </a:r>
          </a:p>
          <a:p>
            <a:r>
              <a:rPr lang="en-IN" dirty="0">
                <a:solidFill>
                  <a:schemeClr val="tx1"/>
                </a:solidFill>
              </a:rPr>
              <a:t>├── audio1.mp3</a:t>
            </a:r>
          </a:p>
          <a:p>
            <a:r>
              <a:rPr lang="en-IN" dirty="0">
                <a:solidFill>
                  <a:schemeClr val="tx1"/>
                </a:solidFill>
              </a:rPr>
              <a:t>├── spreadsheet1.xlsx</a:t>
            </a:r>
          </a:p>
          <a:p>
            <a:r>
              <a:rPr lang="en-IN" dirty="0">
                <a:solidFill>
                  <a:schemeClr val="tx1"/>
                </a:solidFill>
              </a:rPr>
              <a:t>├── presentation1.pptx</a:t>
            </a:r>
          </a:p>
          <a:p>
            <a:r>
              <a:rPr lang="en-IN" dirty="0">
                <a:solidFill>
                  <a:schemeClr val="tx1"/>
                </a:solidFill>
              </a:rPr>
              <a:t>└── random.txt</a:t>
            </a:r>
          </a:p>
        </p:txBody>
      </p:sp>
      <p:sp>
        <p:nvSpPr>
          <p:cNvPr id="10" name="Title 2">
            <a:extLst>
              <a:ext uri="{FF2B5EF4-FFF2-40B4-BE49-F238E27FC236}">
                <a16:creationId xmlns:a16="http://schemas.microsoft.com/office/drawing/2014/main" id="{7C025FC0-2C14-469E-06CC-6DCD6E41D4E2}"/>
              </a:ext>
            </a:extLst>
          </p:cNvPr>
          <p:cNvSpPr txBox="1">
            <a:spLocks/>
          </p:cNvSpPr>
          <p:nvPr/>
        </p:nvSpPr>
        <p:spPr>
          <a:xfrm>
            <a:off x="5601587" y="2029053"/>
            <a:ext cx="2196792" cy="2715239"/>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6000"/>
              <a:buFont typeface="Space Grotesk Medium"/>
              <a:buNone/>
              <a:defRPr sz="6000" b="0" i="0" u="none" strike="noStrike" cap="none">
                <a:solidFill>
                  <a:schemeClr val="dk1"/>
                </a:solidFill>
                <a:latin typeface="Space Grotesk Medium"/>
                <a:ea typeface="Space Grotesk Medium"/>
                <a:cs typeface="Space Grotesk Medium"/>
                <a:sym typeface="Space Grotesk Medium"/>
              </a:defRPr>
            </a:lvl1pPr>
            <a:lvl2pPr marR="0" lvl="1" algn="ctr" rtl="0">
              <a:lnSpc>
                <a:spcPct val="100000"/>
              </a:lnSpc>
              <a:spcBef>
                <a:spcPts val="0"/>
              </a:spcBef>
              <a:spcAft>
                <a:spcPts val="0"/>
              </a:spcAft>
              <a:buClr>
                <a:schemeClr val="dk1"/>
              </a:buClr>
              <a:buSzPts val="6000"/>
              <a:buFont typeface="Space Grotesk Medium"/>
              <a:buNone/>
              <a:defRPr sz="6000" b="0" i="0" u="none" strike="noStrike" cap="none">
                <a:solidFill>
                  <a:schemeClr val="dk1"/>
                </a:solidFill>
                <a:latin typeface="Space Grotesk Medium"/>
                <a:ea typeface="Space Grotesk Medium"/>
                <a:cs typeface="Space Grotesk Medium"/>
                <a:sym typeface="Space Grotesk Medium"/>
              </a:defRPr>
            </a:lvl2pPr>
            <a:lvl3pPr marR="0" lvl="2" algn="ctr" rtl="0">
              <a:lnSpc>
                <a:spcPct val="100000"/>
              </a:lnSpc>
              <a:spcBef>
                <a:spcPts val="0"/>
              </a:spcBef>
              <a:spcAft>
                <a:spcPts val="0"/>
              </a:spcAft>
              <a:buClr>
                <a:schemeClr val="dk1"/>
              </a:buClr>
              <a:buSzPts val="6000"/>
              <a:buFont typeface="Space Grotesk Medium"/>
              <a:buNone/>
              <a:defRPr sz="6000" b="0" i="0" u="none" strike="noStrike" cap="none">
                <a:solidFill>
                  <a:schemeClr val="dk1"/>
                </a:solidFill>
                <a:latin typeface="Space Grotesk Medium"/>
                <a:ea typeface="Space Grotesk Medium"/>
                <a:cs typeface="Space Grotesk Medium"/>
                <a:sym typeface="Space Grotesk Medium"/>
              </a:defRPr>
            </a:lvl3pPr>
            <a:lvl4pPr marR="0" lvl="3" algn="ctr" rtl="0">
              <a:lnSpc>
                <a:spcPct val="100000"/>
              </a:lnSpc>
              <a:spcBef>
                <a:spcPts val="0"/>
              </a:spcBef>
              <a:spcAft>
                <a:spcPts val="0"/>
              </a:spcAft>
              <a:buClr>
                <a:schemeClr val="dk1"/>
              </a:buClr>
              <a:buSzPts val="6000"/>
              <a:buFont typeface="Space Grotesk Medium"/>
              <a:buNone/>
              <a:defRPr sz="6000" b="0" i="0" u="none" strike="noStrike" cap="none">
                <a:solidFill>
                  <a:schemeClr val="dk1"/>
                </a:solidFill>
                <a:latin typeface="Space Grotesk Medium"/>
                <a:ea typeface="Space Grotesk Medium"/>
                <a:cs typeface="Space Grotesk Medium"/>
                <a:sym typeface="Space Grotesk Medium"/>
              </a:defRPr>
            </a:lvl4pPr>
            <a:lvl5pPr marR="0" lvl="4" algn="ctr" rtl="0">
              <a:lnSpc>
                <a:spcPct val="100000"/>
              </a:lnSpc>
              <a:spcBef>
                <a:spcPts val="0"/>
              </a:spcBef>
              <a:spcAft>
                <a:spcPts val="0"/>
              </a:spcAft>
              <a:buClr>
                <a:schemeClr val="dk1"/>
              </a:buClr>
              <a:buSzPts val="6000"/>
              <a:buFont typeface="Space Grotesk Medium"/>
              <a:buNone/>
              <a:defRPr sz="6000" b="0" i="0" u="none" strike="noStrike" cap="none">
                <a:solidFill>
                  <a:schemeClr val="dk1"/>
                </a:solidFill>
                <a:latin typeface="Space Grotesk Medium"/>
                <a:ea typeface="Space Grotesk Medium"/>
                <a:cs typeface="Space Grotesk Medium"/>
                <a:sym typeface="Space Grotesk Medium"/>
              </a:defRPr>
            </a:lvl5pPr>
            <a:lvl6pPr marR="0" lvl="5" algn="ctr" rtl="0">
              <a:lnSpc>
                <a:spcPct val="100000"/>
              </a:lnSpc>
              <a:spcBef>
                <a:spcPts val="0"/>
              </a:spcBef>
              <a:spcAft>
                <a:spcPts val="0"/>
              </a:spcAft>
              <a:buClr>
                <a:schemeClr val="dk1"/>
              </a:buClr>
              <a:buSzPts val="6000"/>
              <a:buFont typeface="Space Grotesk Medium"/>
              <a:buNone/>
              <a:defRPr sz="6000" b="0" i="0" u="none" strike="noStrike" cap="none">
                <a:solidFill>
                  <a:schemeClr val="dk1"/>
                </a:solidFill>
                <a:latin typeface="Space Grotesk Medium"/>
                <a:ea typeface="Space Grotesk Medium"/>
                <a:cs typeface="Space Grotesk Medium"/>
                <a:sym typeface="Space Grotesk Medium"/>
              </a:defRPr>
            </a:lvl6pPr>
            <a:lvl7pPr marR="0" lvl="6" algn="ctr" rtl="0">
              <a:lnSpc>
                <a:spcPct val="100000"/>
              </a:lnSpc>
              <a:spcBef>
                <a:spcPts val="0"/>
              </a:spcBef>
              <a:spcAft>
                <a:spcPts val="0"/>
              </a:spcAft>
              <a:buClr>
                <a:schemeClr val="dk1"/>
              </a:buClr>
              <a:buSzPts val="6000"/>
              <a:buFont typeface="Space Grotesk Medium"/>
              <a:buNone/>
              <a:defRPr sz="6000" b="0" i="0" u="none" strike="noStrike" cap="none">
                <a:solidFill>
                  <a:schemeClr val="dk1"/>
                </a:solidFill>
                <a:latin typeface="Space Grotesk Medium"/>
                <a:ea typeface="Space Grotesk Medium"/>
                <a:cs typeface="Space Grotesk Medium"/>
                <a:sym typeface="Space Grotesk Medium"/>
              </a:defRPr>
            </a:lvl7pPr>
            <a:lvl8pPr marR="0" lvl="7" algn="ctr" rtl="0">
              <a:lnSpc>
                <a:spcPct val="100000"/>
              </a:lnSpc>
              <a:spcBef>
                <a:spcPts val="0"/>
              </a:spcBef>
              <a:spcAft>
                <a:spcPts val="0"/>
              </a:spcAft>
              <a:buClr>
                <a:schemeClr val="dk1"/>
              </a:buClr>
              <a:buSzPts val="6000"/>
              <a:buFont typeface="Space Grotesk Medium"/>
              <a:buNone/>
              <a:defRPr sz="6000" b="0" i="0" u="none" strike="noStrike" cap="none">
                <a:solidFill>
                  <a:schemeClr val="dk1"/>
                </a:solidFill>
                <a:latin typeface="Space Grotesk Medium"/>
                <a:ea typeface="Space Grotesk Medium"/>
                <a:cs typeface="Space Grotesk Medium"/>
                <a:sym typeface="Space Grotesk Medium"/>
              </a:defRPr>
            </a:lvl8pPr>
            <a:lvl9pPr marR="0" lvl="8" algn="ctr" rtl="0">
              <a:lnSpc>
                <a:spcPct val="100000"/>
              </a:lnSpc>
              <a:spcBef>
                <a:spcPts val="0"/>
              </a:spcBef>
              <a:spcAft>
                <a:spcPts val="0"/>
              </a:spcAft>
              <a:buClr>
                <a:schemeClr val="dk1"/>
              </a:buClr>
              <a:buSzPts val="6000"/>
              <a:buFont typeface="Space Grotesk Medium"/>
              <a:buNone/>
              <a:defRPr sz="6000" b="0" i="0" u="none" strike="noStrike" cap="none">
                <a:solidFill>
                  <a:schemeClr val="dk1"/>
                </a:solidFill>
                <a:latin typeface="Space Grotesk Medium"/>
                <a:ea typeface="Space Grotesk Medium"/>
                <a:cs typeface="Space Grotesk Medium"/>
                <a:sym typeface="Space Grotesk Medium"/>
              </a:defRPr>
            </a:lvl9pPr>
          </a:lstStyle>
          <a:p>
            <a:pPr algn="l"/>
            <a:r>
              <a:rPr lang="en-IN" sz="1400" dirty="0"/>
              <a:t>Test_</a:t>
            </a:r>
            <a:r>
              <a:rPr lang="en-IN" sz="1100" dirty="0"/>
              <a:t>directory-</a:t>
            </a:r>
          </a:p>
          <a:p>
            <a:pPr algn="l"/>
            <a:r>
              <a:rPr lang="en-IN" sz="1100" dirty="0"/>
              <a:t>├── Images/</a:t>
            </a:r>
          </a:p>
          <a:p>
            <a:pPr algn="l"/>
            <a:r>
              <a:rPr lang="en-IN" sz="1100" dirty="0"/>
              <a:t>│   └── image1.jpg</a:t>
            </a:r>
          </a:p>
          <a:p>
            <a:pPr algn="l"/>
            <a:r>
              <a:rPr lang="en-IN" sz="1100" dirty="0"/>
              <a:t>├── Documents/</a:t>
            </a:r>
          </a:p>
          <a:p>
            <a:pPr algn="l"/>
            <a:r>
              <a:rPr lang="en-IN" sz="1100" dirty="0"/>
              <a:t>│   ├── document1.pdf</a:t>
            </a:r>
          </a:p>
          <a:p>
            <a:pPr algn="l"/>
            <a:r>
              <a:rPr lang="en-IN" sz="1100" dirty="0"/>
              <a:t>│   └── random.txt</a:t>
            </a:r>
          </a:p>
          <a:p>
            <a:pPr algn="l"/>
            <a:r>
              <a:rPr lang="en-IN" sz="1100" dirty="0"/>
              <a:t>├── Videos/</a:t>
            </a:r>
          </a:p>
          <a:p>
            <a:pPr algn="l"/>
            <a:r>
              <a:rPr lang="en-IN" sz="1100" dirty="0"/>
              <a:t>│   └── video1.mp4</a:t>
            </a:r>
          </a:p>
          <a:p>
            <a:pPr algn="l"/>
            <a:r>
              <a:rPr lang="en-IN" sz="1100" dirty="0"/>
              <a:t>├── Audio/</a:t>
            </a:r>
          </a:p>
          <a:p>
            <a:pPr algn="l"/>
            <a:r>
              <a:rPr lang="en-IN" sz="1100" dirty="0"/>
              <a:t>│   └── audio1.mp3</a:t>
            </a:r>
          </a:p>
          <a:p>
            <a:pPr algn="l"/>
            <a:r>
              <a:rPr lang="en-IN" sz="1100" dirty="0"/>
              <a:t>├── Spreadsheets/</a:t>
            </a:r>
          </a:p>
          <a:p>
            <a:pPr algn="l"/>
            <a:r>
              <a:rPr lang="en-IN" sz="1100" dirty="0"/>
              <a:t>│   └── spreadsheet1.xlsx</a:t>
            </a:r>
          </a:p>
          <a:p>
            <a:pPr algn="l"/>
            <a:r>
              <a:rPr lang="en-IN" sz="1100" dirty="0"/>
              <a:t>└── Presentations/</a:t>
            </a:r>
          </a:p>
          <a:p>
            <a:pPr algn="l"/>
            <a:r>
              <a:rPr lang="en-IN" sz="1100" dirty="0"/>
              <a:t>    └── presentation1.pptx</a:t>
            </a:r>
          </a:p>
        </p:txBody>
      </p:sp>
    </p:spTree>
    <p:extLst>
      <p:ext uri="{BB962C8B-B14F-4D97-AF65-F5344CB8AC3E}">
        <p14:creationId xmlns:p14="http://schemas.microsoft.com/office/powerpoint/2010/main" val="504584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0">
          <a:extLst>
            <a:ext uri="{FF2B5EF4-FFF2-40B4-BE49-F238E27FC236}">
              <a16:creationId xmlns:a16="http://schemas.microsoft.com/office/drawing/2014/main" id="{5E2E91F9-40D0-C92F-D1DF-3DADD4BB7940}"/>
            </a:ext>
          </a:extLst>
        </p:cNvPr>
        <p:cNvGrpSpPr/>
        <p:nvPr/>
      </p:nvGrpSpPr>
      <p:grpSpPr>
        <a:xfrm>
          <a:off x="0" y="0"/>
          <a:ext cx="0" cy="0"/>
          <a:chOff x="0" y="0"/>
          <a:chExt cx="0" cy="0"/>
        </a:xfrm>
      </p:grpSpPr>
      <p:sp>
        <p:nvSpPr>
          <p:cNvPr id="511" name="Google Shape;511;p45">
            <a:extLst>
              <a:ext uri="{FF2B5EF4-FFF2-40B4-BE49-F238E27FC236}">
                <a16:creationId xmlns:a16="http://schemas.microsoft.com/office/drawing/2014/main" id="{E30CA520-DAD6-A474-D7F6-E0193C650350}"/>
              </a:ext>
            </a:extLst>
          </p:cNvPr>
          <p:cNvSpPr txBox="1">
            <a:spLocks noGrp="1"/>
          </p:cNvSpPr>
          <p:nvPr>
            <p:ph type="title" idx="4294967295"/>
          </p:nvPr>
        </p:nvSpPr>
        <p:spPr>
          <a:xfrm>
            <a:off x="5001676" y="1202799"/>
            <a:ext cx="4630737" cy="88423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4400" dirty="0">
                <a:latin typeface="Algerian" panose="04020705040A02060702" pitchFamily="82" charset="0"/>
              </a:rPr>
              <a:t>THANK YOU</a:t>
            </a:r>
            <a:endParaRPr sz="4400" dirty="0">
              <a:latin typeface="Algerian" panose="04020705040A02060702" pitchFamily="82" charset="0"/>
            </a:endParaRPr>
          </a:p>
        </p:txBody>
      </p:sp>
      <p:sp>
        <p:nvSpPr>
          <p:cNvPr id="512" name="Google Shape;512;p45">
            <a:extLst>
              <a:ext uri="{FF2B5EF4-FFF2-40B4-BE49-F238E27FC236}">
                <a16:creationId xmlns:a16="http://schemas.microsoft.com/office/drawing/2014/main" id="{449F2FF0-4076-C0F7-3146-46D1621A7B5B}"/>
              </a:ext>
            </a:extLst>
          </p:cNvPr>
          <p:cNvSpPr txBox="1">
            <a:spLocks noGrp="1"/>
          </p:cNvSpPr>
          <p:nvPr>
            <p:ph type="subTitle" idx="4294967295"/>
          </p:nvPr>
        </p:nvSpPr>
        <p:spPr>
          <a:xfrm>
            <a:off x="5126659" y="2229151"/>
            <a:ext cx="3646487" cy="11001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latin typeface="Sora Medium"/>
                <a:ea typeface="Sora Medium"/>
                <a:cs typeface="Sora Medium"/>
                <a:sym typeface="Sora Medium"/>
              </a:rPr>
              <a:t>Do you have </a:t>
            </a:r>
            <a:r>
              <a:rPr lang="en-IN" sz="1600" dirty="0">
                <a:latin typeface="Sora Medium"/>
                <a:ea typeface="Sora Medium"/>
                <a:cs typeface="Sora Medium"/>
                <a:sym typeface="Sora Medium"/>
              </a:rPr>
              <a:t>any questions?</a:t>
            </a:r>
          </a:p>
          <a:p>
            <a:pPr marL="0" lvl="0" indent="0" algn="l" rtl="0">
              <a:spcBef>
                <a:spcPts val="0"/>
              </a:spcBef>
              <a:spcAft>
                <a:spcPts val="0"/>
              </a:spcAft>
              <a:buNone/>
            </a:pPr>
            <a:r>
              <a:rPr lang="en-IN" sz="1600" dirty="0">
                <a:latin typeface="Sora Medium"/>
                <a:ea typeface="Sora Medium"/>
                <a:cs typeface="Sora Medium"/>
                <a:sym typeface="Sora Medium"/>
              </a:rPr>
              <a:t>    Ask</a:t>
            </a:r>
            <a:r>
              <a:rPr lang="en" sz="1600" dirty="0">
                <a:latin typeface="Sora Medium"/>
                <a:ea typeface="Sora Medium"/>
                <a:cs typeface="Sora Medium"/>
                <a:sym typeface="Sora Medium"/>
              </a:rPr>
              <a:t> me any thinging.</a:t>
            </a:r>
            <a:endParaRPr lang="en-IN" sz="1600" dirty="0">
              <a:latin typeface="Sora Medium"/>
              <a:ea typeface="Sora Medium"/>
              <a:cs typeface="Sora Medium"/>
              <a:sym typeface="Sora Medium"/>
            </a:endParaRPr>
          </a:p>
        </p:txBody>
      </p:sp>
      <p:sp>
        <p:nvSpPr>
          <p:cNvPr id="513" name="Google Shape;513;p45">
            <a:extLst>
              <a:ext uri="{FF2B5EF4-FFF2-40B4-BE49-F238E27FC236}">
                <a16:creationId xmlns:a16="http://schemas.microsoft.com/office/drawing/2014/main" id="{5D64DF5A-1AD7-6D62-57A1-053818F8365D}"/>
              </a:ext>
            </a:extLst>
          </p:cNvPr>
          <p:cNvSpPr txBox="1"/>
          <p:nvPr/>
        </p:nvSpPr>
        <p:spPr>
          <a:xfrm>
            <a:off x="4829180" y="4256641"/>
            <a:ext cx="3646200" cy="260400"/>
          </a:xfrm>
          <a:prstGeom prst="rect">
            <a:avLst/>
          </a:prstGeom>
          <a:noFill/>
          <a:ln>
            <a:noFill/>
          </a:ln>
        </p:spPr>
        <p:txBody>
          <a:bodyPr spcFirstLastPara="1" wrap="square" lIns="91425" tIns="91425" rIns="91425" bIns="91425" anchor="ctr" anchorCtr="0">
            <a:noAutofit/>
          </a:bodyPr>
          <a:lstStyle/>
          <a:p>
            <a:pPr lvl="0" algn="r">
              <a:lnSpc>
                <a:spcPct val="115000"/>
              </a:lnSpc>
            </a:pPr>
            <a:endParaRPr sz="1000" dirty="0">
              <a:solidFill>
                <a:schemeClr val="dk1"/>
              </a:solidFill>
              <a:latin typeface="Sora"/>
              <a:ea typeface="Sora"/>
              <a:cs typeface="Sora"/>
              <a:sym typeface="Sora"/>
            </a:endParaRPr>
          </a:p>
        </p:txBody>
      </p:sp>
      <p:sp>
        <p:nvSpPr>
          <p:cNvPr id="514" name="Google Shape;514;p45">
            <a:extLst>
              <a:ext uri="{FF2B5EF4-FFF2-40B4-BE49-F238E27FC236}">
                <a16:creationId xmlns:a16="http://schemas.microsoft.com/office/drawing/2014/main" id="{5CF81B89-C30B-3E5F-F950-D0984BE3328F}"/>
              </a:ext>
            </a:extLst>
          </p:cNvPr>
          <p:cNvSpPr/>
          <p:nvPr/>
        </p:nvSpPr>
        <p:spPr>
          <a:xfrm>
            <a:off x="5126659" y="3498582"/>
            <a:ext cx="954600" cy="518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latin typeface="Cabin"/>
              <a:ea typeface="Cabin"/>
              <a:cs typeface="Cabin"/>
              <a:sym typeface="Cabin"/>
            </a:endParaRPr>
          </a:p>
        </p:txBody>
      </p:sp>
      <p:sp>
        <p:nvSpPr>
          <p:cNvPr id="515" name="Google Shape;515;p45">
            <a:extLst>
              <a:ext uri="{FF2B5EF4-FFF2-40B4-BE49-F238E27FC236}">
                <a16:creationId xmlns:a16="http://schemas.microsoft.com/office/drawing/2014/main" id="{C9F7E19F-6592-69E9-2755-ECE5EBD4A2AF}"/>
              </a:ext>
            </a:extLst>
          </p:cNvPr>
          <p:cNvSpPr/>
          <p:nvPr/>
        </p:nvSpPr>
        <p:spPr>
          <a:xfrm>
            <a:off x="6308537" y="3498582"/>
            <a:ext cx="954600" cy="518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latin typeface="Cabin"/>
              <a:ea typeface="Cabin"/>
              <a:cs typeface="Cabin"/>
              <a:sym typeface="Cabin"/>
            </a:endParaRPr>
          </a:p>
        </p:txBody>
      </p:sp>
      <p:sp>
        <p:nvSpPr>
          <p:cNvPr id="516" name="Google Shape;516;p45">
            <a:extLst>
              <a:ext uri="{FF2B5EF4-FFF2-40B4-BE49-F238E27FC236}">
                <a16:creationId xmlns:a16="http://schemas.microsoft.com/office/drawing/2014/main" id="{FDD9FC3C-3167-5BDC-9F90-1D49C976E149}"/>
              </a:ext>
            </a:extLst>
          </p:cNvPr>
          <p:cNvSpPr/>
          <p:nvPr/>
        </p:nvSpPr>
        <p:spPr>
          <a:xfrm>
            <a:off x="7463678" y="3498582"/>
            <a:ext cx="954600" cy="518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latin typeface="Cabin"/>
              <a:ea typeface="Cabin"/>
              <a:cs typeface="Cabin"/>
              <a:sym typeface="Cabin"/>
            </a:endParaRPr>
          </a:p>
        </p:txBody>
      </p:sp>
      <p:pic>
        <p:nvPicPr>
          <p:cNvPr id="525" name="Google Shape;525;p45">
            <a:extLst>
              <a:ext uri="{FF2B5EF4-FFF2-40B4-BE49-F238E27FC236}">
                <a16:creationId xmlns:a16="http://schemas.microsoft.com/office/drawing/2014/main" id="{4FBD4BE8-F287-F0F9-2F42-51568B2EC825}"/>
              </a:ext>
            </a:extLst>
          </p:cNvPr>
          <p:cNvPicPr preferRelativeResize="0"/>
          <p:nvPr/>
        </p:nvPicPr>
        <p:blipFill rotWithShape="1">
          <a:blip r:embed="rId3">
            <a:alphaModFix/>
          </a:blip>
          <a:srcRect/>
          <a:stretch/>
        </p:blipFill>
        <p:spPr>
          <a:xfrm>
            <a:off x="567159" y="1569596"/>
            <a:ext cx="3913651" cy="3133946"/>
          </a:xfrm>
          <a:prstGeom prst="rect">
            <a:avLst/>
          </a:prstGeom>
          <a:noFill/>
          <a:ln>
            <a:noFill/>
          </a:ln>
        </p:spPr>
      </p:pic>
      <p:pic>
        <p:nvPicPr>
          <p:cNvPr id="2" name="Picture 1">
            <a:extLst>
              <a:ext uri="{FF2B5EF4-FFF2-40B4-BE49-F238E27FC236}">
                <a16:creationId xmlns:a16="http://schemas.microsoft.com/office/drawing/2014/main" id="{5876C69F-B86F-6806-55DD-F8906D8C065B}"/>
              </a:ext>
            </a:extLst>
          </p:cNvPr>
          <p:cNvPicPr>
            <a:picLocks noChangeAspect="1"/>
          </p:cNvPicPr>
          <p:nvPr/>
        </p:nvPicPr>
        <p:blipFill>
          <a:blip r:embed="rId4"/>
          <a:stretch>
            <a:fillRect/>
          </a:stretch>
        </p:blipFill>
        <p:spPr>
          <a:xfrm>
            <a:off x="567159" y="199405"/>
            <a:ext cx="762915" cy="861925"/>
          </a:xfrm>
          <a:prstGeom prst="rect">
            <a:avLst/>
          </a:prstGeom>
          <a:ln>
            <a:noFill/>
          </a:ln>
          <a:effectLst>
            <a:reflection blurRad="6350" stA="52000" endA="300" endPos="35000" dir="5400000" sy="-100000" algn="bl" rotWithShape="0"/>
            <a:softEdge rad="112500"/>
          </a:effectLst>
        </p:spPr>
      </p:pic>
      <p:sp>
        <p:nvSpPr>
          <p:cNvPr id="5" name="TextBox 4">
            <a:extLst>
              <a:ext uri="{FF2B5EF4-FFF2-40B4-BE49-F238E27FC236}">
                <a16:creationId xmlns:a16="http://schemas.microsoft.com/office/drawing/2014/main" id="{5DBC9595-89AF-CBED-6360-59464F47EF69}"/>
              </a:ext>
            </a:extLst>
          </p:cNvPr>
          <p:cNvSpPr txBox="1"/>
          <p:nvPr/>
        </p:nvSpPr>
        <p:spPr>
          <a:xfrm>
            <a:off x="5287458" y="3398966"/>
            <a:ext cx="592951" cy="717632"/>
          </a:xfrm>
          <a:prstGeom prst="rect">
            <a:avLst/>
          </a:prstGeom>
          <a:noFill/>
        </p:spPr>
        <p:txBody>
          <a:bodyPr wrap="square">
            <a:spAutoFit/>
          </a:bodyPr>
          <a:lstStyle/>
          <a:p>
            <a:pPr>
              <a:lnSpc>
                <a:spcPct val="107000"/>
              </a:lnSpc>
              <a:spcAft>
                <a:spcPts val="800"/>
              </a:spcAft>
            </a:pPr>
            <a:r>
              <a:rPr lang="en-US" sz="4000" kern="100" dirty="0">
                <a:solidFill>
                  <a:schemeClr val="tx1"/>
                </a:solidFill>
                <a:effectLst/>
                <a:latin typeface="Segoe UI Symbol" panose="020B0502040204020203" pitchFamily="34" charset="0"/>
                <a:ea typeface="Calibri" panose="020F0502020204030204" pitchFamily="34" charset="0"/>
                <a:cs typeface="Segoe UI Symbol" panose="020B0502040204020203" pitchFamily="34" charset="0"/>
              </a:rPr>
              <a:t>✆</a:t>
            </a:r>
            <a:endParaRPr lang="en-IN" sz="4000" kern="100" dirty="0">
              <a:solidFill>
                <a:schemeClr val="tx1"/>
              </a:solidFill>
              <a:effectLst/>
              <a:latin typeface="Calibri" panose="020F0502020204030204" pitchFamily="34" charset="0"/>
              <a:ea typeface="Calibri" panose="020F0502020204030204" pitchFamily="34" charset="0"/>
              <a:cs typeface="Vrinda" panose="020B0502040204020203" pitchFamily="34" charset="0"/>
            </a:endParaRPr>
          </a:p>
        </p:txBody>
      </p:sp>
      <p:sp>
        <p:nvSpPr>
          <p:cNvPr id="7" name="TextBox 6">
            <a:extLst>
              <a:ext uri="{FF2B5EF4-FFF2-40B4-BE49-F238E27FC236}">
                <a16:creationId xmlns:a16="http://schemas.microsoft.com/office/drawing/2014/main" id="{D17F8AD8-0902-6486-8E23-D6C21CE9B906}"/>
              </a:ext>
            </a:extLst>
          </p:cNvPr>
          <p:cNvSpPr txBox="1"/>
          <p:nvPr/>
        </p:nvSpPr>
        <p:spPr>
          <a:xfrm>
            <a:off x="6499622" y="3398966"/>
            <a:ext cx="701446" cy="717632"/>
          </a:xfrm>
          <a:prstGeom prst="rect">
            <a:avLst/>
          </a:prstGeom>
          <a:noFill/>
        </p:spPr>
        <p:txBody>
          <a:bodyPr wrap="square">
            <a:spAutoFit/>
          </a:bodyPr>
          <a:lstStyle/>
          <a:p>
            <a:pPr>
              <a:lnSpc>
                <a:spcPct val="107000"/>
              </a:lnSpc>
              <a:spcAft>
                <a:spcPts val="800"/>
              </a:spcAft>
            </a:pPr>
            <a:r>
              <a:rPr lang="en-US" sz="4000" kern="100" dirty="0">
                <a:solidFill>
                  <a:schemeClr val="tx1"/>
                </a:solidFill>
                <a:effectLst/>
                <a:latin typeface="Segoe UI Symbol" panose="020B0502040204020203" pitchFamily="34" charset="0"/>
                <a:ea typeface="Calibri" panose="020F0502020204030204" pitchFamily="34" charset="0"/>
                <a:cs typeface="Segoe UI Symbol" panose="020B0502040204020203" pitchFamily="34" charset="0"/>
              </a:rPr>
              <a:t>✈</a:t>
            </a:r>
            <a:endParaRPr lang="en-IN" sz="4000" kern="100" dirty="0">
              <a:solidFill>
                <a:schemeClr val="tx1"/>
              </a:solidFill>
              <a:effectLst/>
              <a:latin typeface="Calibri" panose="020F0502020204030204" pitchFamily="34" charset="0"/>
              <a:ea typeface="Calibri" panose="020F0502020204030204" pitchFamily="34" charset="0"/>
              <a:cs typeface="Vrinda" panose="020B0502040204020203" pitchFamily="34" charset="0"/>
            </a:endParaRPr>
          </a:p>
        </p:txBody>
      </p:sp>
      <p:sp>
        <p:nvSpPr>
          <p:cNvPr id="9" name="TextBox 8">
            <a:extLst>
              <a:ext uri="{FF2B5EF4-FFF2-40B4-BE49-F238E27FC236}">
                <a16:creationId xmlns:a16="http://schemas.microsoft.com/office/drawing/2014/main" id="{10CE250F-5C08-9018-C7DD-6ED2AF278F0F}"/>
              </a:ext>
            </a:extLst>
          </p:cNvPr>
          <p:cNvSpPr txBox="1"/>
          <p:nvPr/>
        </p:nvSpPr>
        <p:spPr>
          <a:xfrm>
            <a:off x="7632232" y="3398966"/>
            <a:ext cx="701446" cy="717632"/>
          </a:xfrm>
          <a:prstGeom prst="rect">
            <a:avLst/>
          </a:prstGeom>
          <a:noFill/>
        </p:spPr>
        <p:txBody>
          <a:bodyPr wrap="square">
            <a:spAutoFit/>
          </a:bodyPr>
          <a:lstStyle/>
          <a:p>
            <a:pPr>
              <a:lnSpc>
                <a:spcPct val="107000"/>
              </a:lnSpc>
              <a:spcAft>
                <a:spcPts val="800"/>
              </a:spcAft>
            </a:pPr>
            <a:r>
              <a:rPr lang="en-US" sz="4000" kern="100" dirty="0">
                <a:solidFill>
                  <a:schemeClr val="tx1"/>
                </a:solidFill>
                <a:effectLst/>
                <a:latin typeface="Segoe UI Symbol" panose="020B0502040204020203" pitchFamily="34" charset="0"/>
                <a:ea typeface="Calibri" panose="020F0502020204030204" pitchFamily="34" charset="0"/>
                <a:cs typeface="Segoe UI Symbol" panose="020B0502040204020203" pitchFamily="34" charset="0"/>
              </a:rPr>
              <a:t>✉</a:t>
            </a:r>
            <a:endParaRPr lang="en-IN" sz="4000" kern="100" dirty="0">
              <a:solidFill>
                <a:schemeClr val="tx1"/>
              </a:solidFill>
              <a:effectLst/>
              <a:latin typeface="Calibri" panose="020F0502020204030204" pitchFamily="34" charset="0"/>
              <a:ea typeface="Calibri" panose="020F0502020204030204" pitchFamily="34" charset="0"/>
              <a:cs typeface="Vrinda" panose="020B0502040204020203" pitchFamily="34" charset="0"/>
            </a:endParaRPr>
          </a:p>
        </p:txBody>
      </p:sp>
      <p:pic>
        <p:nvPicPr>
          <p:cNvPr id="3" name="Picture 2">
            <a:extLst>
              <a:ext uri="{FF2B5EF4-FFF2-40B4-BE49-F238E27FC236}">
                <a16:creationId xmlns:a16="http://schemas.microsoft.com/office/drawing/2014/main" id="{CDB9F5FD-3818-1FA1-3B8F-A67380F9F350}"/>
              </a:ext>
            </a:extLst>
          </p:cNvPr>
          <p:cNvPicPr>
            <a:picLocks noChangeAspect="1"/>
          </p:cNvPicPr>
          <p:nvPr/>
        </p:nvPicPr>
        <p:blipFill>
          <a:blip r:embed="rId4"/>
          <a:stretch>
            <a:fillRect/>
          </a:stretch>
        </p:blipFill>
        <p:spPr>
          <a:xfrm>
            <a:off x="646054" y="340874"/>
            <a:ext cx="762915" cy="861925"/>
          </a:xfrm>
          <a:prstGeom prst="rect">
            <a:avLst/>
          </a:prstGeom>
          <a:ln>
            <a:noFill/>
          </a:ln>
          <a:effectLst>
            <a:reflection blurRad="6350" stA="52000" endA="300" endPos="35000" dir="5400000" sy="-100000" algn="bl" rotWithShape="0"/>
            <a:softEdge rad="112500"/>
          </a:effectLst>
        </p:spPr>
      </p:pic>
    </p:spTree>
    <p:extLst>
      <p:ext uri="{BB962C8B-B14F-4D97-AF65-F5344CB8AC3E}">
        <p14:creationId xmlns:p14="http://schemas.microsoft.com/office/powerpoint/2010/main" val="2549183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2">
          <a:extLst>
            <a:ext uri="{FF2B5EF4-FFF2-40B4-BE49-F238E27FC236}">
              <a16:creationId xmlns:a16="http://schemas.microsoft.com/office/drawing/2014/main" id="{4BD01C73-55F3-18EA-52B8-F4CA1451987B}"/>
            </a:ext>
          </a:extLst>
        </p:cNvPr>
        <p:cNvGrpSpPr/>
        <p:nvPr/>
      </p:nvGrpSpPr>
      <p:grpSpPr>
        <a:xfrm>
          <a:off x="0" y="0"/>
          <a:ext cx="0" cy="0"/>
          <a:chOff x="0" y="0"/>
          <a:chExt cx="0" cy="0"/>
        </a:xfrm>
      </p:grpSpPr>
      <p:sp>
        <p:nvSpPr>
          <p:cNvPr id="333" name="Google Shape;333;p35">
            <a:extLst>
              <a:ext uri="{FF2B5EF4-FFF2-40B4-BE49-F238E27FC236}">
                <a16:creationId xmlns:a16="http://schemas.microsoft.com/office/drawing/2014/main" id="{6636EB45-3547-6778-1BDA-F2AEC7FE523D}"/>
              </a:ext>
            </a:extLst>
          </p:cNvPr>
          <p:cNvSpPr txBox="1">
            <a:spLocks noGrp="1"/>
          </p:cNvSpPr>
          <p:nvPr>
            <p:ph type="title"/>
          </p:nvPr>
        </p:nvSpPr>
        <p:spPr>
          <a:xfrm>
            <a:off x="1049811" y="1159262"/>
            <a:ext cx="5114691" cy="3337932"/>
          </a:xfrm>
          <a:prstGeom prst="rect">
            <a:avLst/>
          </a:prstGeom>
        </p:spPr>
        <p:txBody>
          <a:bodyPr spcFirstLastPara="1" wrap="square" lIns="91425" tIns="91425" rIns="91425" bIns="91425" anchor="ctr" anchorCtr="0">
            <a:noAutofit/>
          </a:bodyPr>
          <a:lstStyle/>
          <a:p>
            <a:r>
              <a:rPr lang="en-IN" sz="4000" dirty="0">
                <a:solidFill>
                  <a:schemeClr val="tx1"/>
                </a:solidFill>
                <a:latin typeface="Algerian" panose="04020705040A02060702" pitchFamily="82" charset="0"/>
              </a:rPr>
              <a:t>Project</a:t>
            </a:r>
            <a:r>
              <a:rPr lang="en-IN" sz="4800" dirty="0">
                <a:solidFill>
                  <a:schemeClr val="tx1"/>
                </a:solidFill>
                <a:latin typeface="Algerian" panose="04020705040A02060702" pitchFamily="82" charset="0"/>
              </a:rPr>
              <a:t> </a:t>
            </a:r>
            <a:r>
              <a:rPr lang="en-IN" sz="4000" dirty="0">
                <a:solidFill>
                  <a:schemeClr val="tx1"/>
                </a:solidFill>
                <a:latin typeface="Algerian" panose="04020705040A02060702" pitchFamily="82" charset="0"/>
              </a:rPr>
              <a:t>Title</a:t>
            </a:r>
            <a:br>
              <a:rPr lang="en-US" sz="9600" spc="-229" dirty="0">
                <a:solidFill>
                  <a:schemeClr val="accent6">
                    <a:lumMod val="50000"/>
                  </a:schemeClr>
                </a:solidFill>
                <a:latin typeface="Algerian" panose="04020705040A02060702" pitchFamily="82" charset="0"/>
                <a:ea typeface="RoxboroughCF"/>
                <a:cs typeface="RoxboroughCF"/>
                <a:sym typeface="RoxboroughCF"/>
              </a:rPr>
            </a:br>
            <a:r>
              <a:rPr lang="en" dirty="0"/>
              <a:t> </a:t>
            </a:r>
            <a:r>
              <a:rPr lang="en-US" sz="2400" dirty="0">
                <a:solidFill>
                  <a:schemeClr val="tx1"/>
                </a:solidFill>
                <a:latin typeface="Algerian" panose="04020705040A02060702" pitchFamily="82" charset="0"/>
              </a:rPr>
              <a:t>Smart File Organizer </a:t>
            </a:r>
            <a:br>
              <a:rPr lang="en-US" sz="2400" dirty="0">
                <a:solidFill>
                  <a:schemeClr val="tx1"/>
                </a:solidFill>
                <a:latin typeface="Algerian" panose="04020705040A02060702" pitchFamily="82" charset="0"/>
              </a:rPr>
            </a:br>
            <a:r>
              <a:rPr lang="en-US" sz="2400" dirty="0">
                <a:solidFill>
                  <a:schemeClr val="tx1"/>
                </a:solidFill>
                <a:latin typeface="Algerian" panose="04020705040A02060702" pitchFamily="82" charset="0"/>
              </a:rPr>
              <a:t>         Using Python</a:t>
            </a:r>
            <a:br>
              <a:rPr lang="en-US" sz="6000" dirty="0">
                <a:solidFill>
                  <a:srgbClr val="0070C0"/>
                </a:solidFill>
                <a:latin typeface="Algerian" panose="04020705040A02060702" pitchFamily="82" charset="0"/>
                <a:ea typeface="Montserrat"/>
                <a:cs typeface="Montserrat"/>
                <a:sym typeface="Montserrat"/>
              </a:rPr>
            </a:br>
            <a:endParaRPr dirty="0"/>
          </a:p>
        </p:txBody>
      </p:sp>
      <p:pic>
        <p:nvPicPr>
          <p:cNvPr id="334" name="Google Shape;334;p35">
            <a:extLst>
              <a:ext uri="{FF2B5EF4-FFF2-40B4-BE49-F238E27FC236}">
                <a16:creationId xmlns:a16="http://schemas.microsoft.com/office/drawing/2014/main" id="{727AF09E-BA0F-F95F-2660-41C897D2CFFB}"/>
              </a:ext>
            </a:extLst>
          </p:cNvPr>
          <p:cNvPicPr preferRelativeResize="0"/>
          <p:nvPr/>
        </p:nvPicPr>
        <p:blipFill>
          <a:blip r:embed="rId3">
            <a:alphaModFix/>
          </a:blip>
          <a:stretch>
            <a:fillRect/>
          </a:stretch>
        </p:blipFill>
        <p:spPr>
          <a:xfrm flipH="1">
            <a:off x="5649242" y="1282221"/>
            <a:ext cx="2439175" cy="2993102"/>
          </a:xfrm>
          <a:prstGeom prst="rect">
            <a:avLst/>
          </a:prstGeom>
          <a:noFill/>
          <a:ln>
            <a:noFill/>
          </a:ln>
        </p:spPr>
      </p:pic>
      <p:pic>
        <p:nvPicPr>
          <p:cNvPr id="4" name="Picture 3">
            <a:extLst>
              <a:ext uri="{FF2B5EF4-FFF2-40B4-BE49-F238E27FC236}">
                <a16:creationId xmlns:a16="http://schemas.microsoft.com/office/drawing/2014/main" id="{A7E3335B-9CED-722D-1C82-84E4F3F02B74}"/>
              </a:ext>
            </a:extLst>
          </p:cNvPr>
          <p:cNvPicPr>
            <a:picLocks noChangeAspect="1"/>
          </p:cNvPicPr>
          <p:nvPr/>
        </p:nvPicPr>
        <p:blipFill>
          <a:blip r:embed="rId4"/>
          <a:stretch>
            <a:fillRect/>
          </a:stretch>
        </p:blipFill>
        <p:spPr>
          <a:xfrm>
            <a:off x="286896" y="156117"/>
            <a:ext cx="762915" cy="959005"/>
          </a:xfrm>
          <a:prstGeom prst="rect">
            <a:avLst/>
          </a:prstGeom>
          <a:ln>
            <a:noFill/>
          </a:ln>
          <a:effectLst>
            <a:reflection blurRad="6350" stA="52000" endA="300" endPos="35000" dir="5400000" sy="-100000" algn="bl" rotWithShape="0"/>
            <a:softEdge rad="112500"/>
          </a:effectLst>
        </p:spPr>
      </p:pic>
      <p:pic>
        <p:nvPicPr>
          <p:cNvPr id="5" name="Picture 4">
            <a:extLst>
              <a:ext uri="{FF2B5EF4-FFF2-40B4-BE49-F238E27FC236}">
                <a16:creationId xmlns:a16="http://schemas.microsoft.com/office/drawing/2014/main" id="{FB0C98F2-215F-8525-5A97-2EABA333E457}"/>
              </a:ext>
            </a:extLst>
          </p:cNvPr>
          <p:cNvPicPr>
            <a:picLocks noChangeAspect="1"/>
          </p:cNvPicPr>
          <p:nvPr/>
        </p:nvPicPr>
        <p:blipFill>
          <a:blip r:embed="rId4"/>
          <a:stretch>
            <a:fillRect/>
          </a:stretch>
        </p:blipFill>
        <p:spPr>
          <a:xfrm>
            <a:off x="398407" y="323216"/>
            <a:ext cx="762915" cy="959005"/>
          </a:xfrm>
          <a:prstGeom prst="rect">
            <a:avLst/>
          </a:prstGeom>
          <a:ln>
            <a:noFill/>
          </a:ln>
          <a:effectLst>
            <a:reflection blurRad="6350" stA="52000" endA="300" endPos="35000" dir="5400000" sy="-100000" algn="bl" rotWithShape="0"/>
            <a:softEdge rad="112500"/>
          </a:effectLst>
        </p:spPr>
      </p:pic>
    </p:spTree>
    <p:extLst>
      <p:ext uri="{BB962C8B-B14F-4D97-AF65-F5344CB8AC3E}">
        <p14:creationId xmlns:p14="http://schemas.microsoft.com/office/powerpoint/2010/main" val="4087116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8"/>
          <p:cNvSpPr txBox="1">
            <a:spLocks noGrp="1"/>
          </p:cNvSpPr>
          <p:nvPr>
            <p:ph type="title"/>
          </p:nvPr>
        </p:nvSpPr>
        <p:spPr>
          <a:xfrm>
            <a:off x="355727" y="20052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Algerian" panose="04020705040A02060702" pitchFamily="82" charset="0"/>
              </a:rPr>
              <a:t>Table of contents:</a:t>
            </a:r>
            <a:endParaRPr dirty="0">
              <a:latin typeface="Algerian" panose="04020705040A02060702" pitchFamily="82" charset="0"/>
            </a:endParaRPr>
          </a:p>
        </p:txBody>
      </p:sp>
      <p:sp>
        <p:nvSpPr>
          <p:cNvPr id="199" name="Google Shape;199;p28"/>
          <p:cNvSpPr txBox="1">
            <a:spLocks noGrp="1"/>
          </p:cNvSpPr>
          <p:nvPr>
            <p:ph type="subTitle" idx="3"/>
          </p:nvPr>
        </p:nvSpPr>
        <p:spPr>
          <a:xfrm>
            <a:off x="1385696" y="2794874"/>
            <a:ext cx="6121369" cy="5726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create_custom_folder() - Create a new folder.</a:t>
            </a:r>
            <a:endParaRPr sz="1600" dirty="0">
              <a:solidFill>
                <a:srgbClr val="666666"/>
              </a:solidFill>
            </a:endParaRPr>
          </a:p>
        </p:txBody>
      </p:sp>
      <p:sp>
        <p:nvSpPr>
          <p:cNvPr id="201" name="Google Shape;201;p28"/>
          <p:cNvSpPr txBox="1">
            <a:spLocks noGrp="1"/>
          </p:cNvSpPr>
          <p:nvPr>
            <p:ph type="subTitle" idx="2"/>
          </p:nvPr>
        </p:nvSpPr>
        <p:spPr>
          <a:xfrm flipH="1">
            <a:off x="1468759" y="4069352"/>
            <a:ext cx="5968197" cy="3723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Menu() - Main user interface for file operations.</a:t>
            </a:r>
            <a:endParaRPr sz="1800" dirty="0"/>
          </a:p>
        </p:txBody>
      </p:sp>
      <p:sp>
        <p:nvSpPr>
          <p:cNvPr id="202" name="Google Shape;202;p28"/>
          <p:cNvSpPr txBox="1">
            <a:spLocks noGrp="1"/>
          </p:cNvSpPr>
          <p:nvPr>
            <p:ph type="subTitle" idx="4"/>
          </p:nvPr>
        </p:nvSpPr>
        <p:spPr>
          <a:xfrm>
            <a:off x="1414063" y="3438391"/>
            <a:ext cx="5483258" cy="57269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800" dirty="0"/>
              <a:t>Delete_folder() - Deletes a specified folder.</a:t>
            </a:r>
            <a:endParaRPr sz="1800" dirty="0"/>
          </a:p>
        </p:txBody>
      </p:sp>
      <p:sp>
        <p:nvSpPr>
          <p:cNvPr id="203" name="Google Shape;203;p28"/>
          <p:cNvSpPr txBox="1">
            <a:spLocks noGrp="1"/>
          </p:cNvSpPr>
          <p:nvPr>
            <p:ph type="title" idx="5"/>
          </p:nvPr>
        </p:nvSpPr>
        <p:spPr>
          <a:xfrm>
            <a:off x="410226" y="1018588"/>
            <a:ext cx="954600" cy="51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204" name="Google Shape;204;p28"/>
          <p:cNvSpPr txBox="1">
            <a:spLocks noGrp="1"/>
          </p:cNvSpPr>
          <p:nvPr>
            <p:ph type="title" idx="7"/>
          </p:nvPr>
        </p:nvSpPr>
        <p:spPr>
          <a:xfrm>
            <a:off x="420523" y="1629138"/>
            <a:ext cx="954600" cy="51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205" name="Google Shape;205;p28"/>
          <p:cNvSpPr txBox="1">
            <a:spLocks noGrp="1"/>
          </p:cNvSpPr>
          <p:nvPr>
            <p:ph type="title" idx="8"/>
          </p:nvPr>
        </p:nvSpPr>
        <p:spPr>
          <a:xfrm>
            <a:off x="420523" y="2851964"/>
            <a:ext cx="954600" cy="51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206" name="Google Shape;206;p28"/>
          <p:cNvSpPr txBox="1">
            <a:spLocks noGrp="1"/>
          </p:cNvSpPr>
          <p:nvPr>
            <p:ph type="title" idx="6"/>
          </p:nvPr>
        </p:nvSpPr>
        <p:spPr>
          <a:xfrm>
            <a:off x="420523" y="2240551"/>
            <a:ext cx="954600" cy="51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207" name="Google Shape;207;p28"/>
          <p:cNvSpPr txBox="1">
            <a:spLocks noGrp="1"/>
          </p:cNvSpPr>
          <p:nvPr>
            <p:ph type="subTitle" idx="9"/>
          </p:nvPr>
        </p:nvSpPr>
        <p:spPr>
          <a:xfrm>
            <a:off x="1440693" y="1017725"/>
            <a:ext cx="4332600" cy="51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Introduction and Purpose.</a:t>
            </a:r>
            <a:endParaRPr dirty="0"/>
          </a:p>
        </p:txBody>
      </p:sp>
      <p:sp>
        <p:nvSpPr>
          <p:cNvPr id="208" name="Google Shape;208;p28"/>
          <p:cNvSpPr txBox="1">
            <a:spLocks noGrp="1"/>
          </p:cNvSpPr>
          <p:nvPr>
            <p:ph type="subTitle" idx="13"/>
          </p:nvPr>
        </p:nvSpPr>
        <p:spPr>
          <a:xfrm>
            <a:off x="1440693" y="1569398"/>
            <a:ext cx="525357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File Type Mapping (file_types Dictionary).</a:t>
            </a:r>
            <a:endParaRPr dirty="0"/>
          </a:p>
        </p:txBody>
      </p:sp>
      <p:sp>
        <p:nvSpPr>
          <p:cNvPr id="209" name="Google Shape;209;p28"/>
          <p:cNvSpPr txBox="1">
            <a:spLocks noGrp="1"/>
          </p:cNvSpPr>
          <p:nvPr>
            <p:ph type="subTitle" idx="14"/>
          </p:nvPr>
        </p:nvSpPr>
        <p:spPr>
          <a:xfrm>
            <a:off x="9419062" y="4334107"/>
            <a:ext cx="64249" cy="5972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dirty="0"/>
          </a:p>
        </p:txBody>
      </p:sp>
      <p:sp>
        <p:nvSpPr>
          <p:cNvPr id="210" name="Google Shape;210;p28"/>
          <p:cNvSpPr txBox="1">
            <a:spLocks noGrp="1"/>
          </p:cNvSpPr>
          <p:nvPr>
            <p:ph type="subTitle" idx="15"/>
          </p:nvPr>
        </p:nvSpPr>
        <p:spPr>
          <a:xfrm>
            <a:off x="1448248" y="2225803"/>
            <a:ext cx="5996263" cy="48536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organize_files( ) - Organizes files into folders.</a:t>
            </a:r>
          </a:p>
        </p:txBody>
      </p:sp>
      <p:pic>
        <p:nvPicPr>
          <p:cNvPr id="211" name="Google Shape;211;p28"/>
          <p:cNvPicPr preferRelativeResize="0"/>
          <p:nvPr/>
        </p:nvPicPr>
        <p:blipFill>
          <a:blip r:embed="rId3">
            <a:alphaModFix/>
          </a:blip>
          <a:stretch>
            <a:fillRect/>
          </a:stretch>
        </p:blipFill>
        <p:spPr>
          <a:xfrm>
            <a:off x="6925689" y="789388"/>
            <a:ext cx="2052637" cy="3263800"/>
          </a:xfrm>
          <a:prstGeom prst="rect">
            <a:avLst/>
          </a:prstGeom>
          <a:noFill/>
          <a:ln>
            <a:noFill/>
          </a:ln>
        </p:spPr>
      </p:pic>
      <p:sp>
        <p:nvSpPr>
          <p:cNvPr id="5" name="Google Shape;205;p28">
            <a:extLst>
              <a:ext uri="{FF2B5EF4-FFF2-40B4-BE49-F238E27FC236}">
                <a16:creationId xmlns:a16="http://schemas.microsoft.com/office/drawing/2014/main" id="{7D7B3B7A-D85B-CEF6-A8A5-740D121761CB}"/>
              </a:ext>
            </a:extLst>
          </p:cNvPr>
          <p:cNvSpPr txBox="1">
            <a:spLocks/>
          </p:cNvSpPr>
          <p:nvPr/>
        </p:nvSpPr>
        <p:spPr>
          <a:xfrm>
            <a:off x="431096" y="3460586"/>
            <a:ext cx="954600" cy="518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pace Grotesk Medium"/>
              <a:buNone/>
              <a:defRPr sz="2500" b="0" i="0" u="none" strike="noStrike" cap="none">
                <a:solidFill>
                  <a:schemeClr val="dk1"/>
                </a:solidFill>
                <a:latin typeface="Space Grotesk Medium"/>
                <a:ea typeface="Space Grotesk Medium"/>
                <a:cs typeface="Space Grotesk Medium"/>
                <a:sym typeface="Space Grotesk Medium"/>
              </a:defRPr>
            </a:lvl1pPr>
            <a:lvl2pPr marR="0" lvl="1" algn="l" rtl="0">
              <a:lnSpc>
                <a:spcPct val="100000"/>
              </a:lnSpc>
              <a:spcBef>
                <a:spcPts val="0"/>
              </a:spcBef>
              <a:spcAft>
                <a:spcPts val="0"/>
              </a:spcAft>
              <a:buClr>
                <a:schemeClr val="dk1"/>
              </a:buClr>
              <a:buSzPts val="3000"/>
              <a:buFont typeface="Space Grotesk Medium"/>
              <a:buNone/>
              <a:defRPr sz="3000" b="0" i="0" u="none" strike="noStrike" cap="none">
                <a:solidFill>
                  <a:schemeClr val="dk1"/>
                </a:solidFill>
                <a:latin typeface="Space Grotesk Medium"/>
                <a:ea typeface="Space Grotesk Medium"/>
                <a:cs typeface="Space Grotesk Medium"/>
                <a:sym typeface="Space Grotesk Medium"/>
              </a:defRPr>
            </a:lvl2pPr>
            <a:lvl3pPr marR="0" lvl="2" algn="l" rtl="0">
              <a:lnSpc>
                <a:spcPct val="100000"/>
              </a:lnSpc>
              <a:spcBef>
                <a:spcPts val="0"/>
              </a:spcBef>
              <a:spcAft>
                <a:spcPts val="0"/>
              </a:spcAft>
              <a:buClr>
                <a:schemeClr val="dk1"/>
              </a:buClr>
              <a:buSzPts val="3000"/>
              <a:buFont typeface="Space Grotesk Medium"/>
              <a:buNone/>
              <a:defRPr sz="3000" b="0" i="0" u="none" strike="noStrike" cap="none">
                <a:solidFill>
                  <a:schemeClr val="dk1"/>
                </a:solidFill>
                <a:latin typeface="Space Grotesk Medium"/>
                <a:ea typeface="Space Grotesk Medium"/>
                <a:cs typeface="Space Grotesk Medium"/>
                <a:sym typeface="Space Grotesk Medium"/>
              </a:defRPr>
            </a:lvl3pPr>
            <a:lvl4pPr marR="0" lvl="3" algn="l" rtl="0">
              <a:lnSpc>
                <a:spcPct val="100000"/>
              </a:lnSpc>
              <a:spcBef>
                <a:spcPts val="0"/>
              </a:spcBef>
              <a:spcAft>
                <a:spcPts val="0"/>
              </a:spcAft>
              <a:buClr>
                <a:schemeClr val="dk1"/>
              </a:buClr>
              <a:buSzPts val="3000"/>
              <a:buFont typeface="Space Grotesk Medium"/>
              <a:buNone/>
              <a:defRPr sz="3000" b="0" i="0" u="none" strike="noStrike" cap="none">
                <a:solidFill>
                  <a:schemeClr val="dk1"/>
                </a:solidFill>
                <a:latin typeface="Space Grotesk Medium"/>
                <a:ea typeface="Space Grotesk Medium"/>
                <a:cs typeface="Space Grotesk Medium"/>
                <a:sym typeface="Space Grotesk Medium"/>
              </a:defRPr>
            </a:lvl4pPr>
            <a:lvl5pPr marR="0" lvl="4" algn="l" rtl="0">
              <a:lnSpc>
                <a:spcPct val="100000"/>
              </a:lnSpc>
              <a:spcBef>
                <a:spcPts val="0"/>
              </a:spcBef>
              <a:spcAft>
                <a:spcPts val="0"/>
              </a:spcAft>
              <a:buClr>
                <a:schemeClr val="dk1"/>
              </a:buClr>
              <a:buSzPts val="3000"/>
              <a:buFont typeface="Space Grotesk Medium"/>
              <a:buNone/>
              <a:defRPr sz="3000" b="0" i="0" u="none" strike="noStrike" cap="none">
                <a:solidFill>
                  <a:schemeClr val="dk1"/>
                </a:solidFill>
                <a:latin typeface="Space Grotesk Medium"/>
                <a:ea typeface="Space Grotesk Medium"/>
                <a:cs typeface="Space Grotesk Medium"/>
                <a:sym typeface="Space Grotesk Medium"/>
              </a:defRPr>
            </a:lvl5pPr>
            <a:lvl6pPr marR="0" lvl="5" algn="l" rtl="0">
              <a:lnSpc>
                <a:spcPct val="100000"/>
              </a:lnSpc>
              <a:spcBef>
                <a:spcPts val="0"/>
              </a:spcBef>
              <a:spcAft>
                <a:spcPts val="0"/>
              </a:spcAft>
              <a:buClr>
                <a:schemeClr val="dk1"/>
              </a:buClr>
              <a:buSzPts val="3000"/>
              <a:buFont typeface="Space Grotesk Medium"/>
              <a:buNone/>
              <a:defRPr sz="3000" b="0" i="0" u="none" strike="noStrike" cap="none">
                <a:solidFill>
                  <a:schemeClr val="dk1"/>
                </a:solidFill>
                <a:latin typeface="Space Grotesk Medium"/>
                <a:ea typeface="Space Grotesk Medium"/>
                <a:cs typeface="Space Grotesk Medium"/>
                <a:sym typeface="Space Grotesk Medium"/>
              </a:defRPr>
            </a:lvl6pPr>
            <a:lvl7pPr marR="0" lvl="6" algn="l" rtl="0">
              <a:lnSpc>
                <a:spcPct val="100000"/>
              </a:lnSpc>
              <a:spcBef>
                <a:spcPts val="0"/>
              </a:spcBef>
              <a:spcAft>
                <a:spcPts val="0"/>
              </a:spcAft>
              <a:buClr>
                <a:schemeClr val="dk1"/>
              </a:buClr>
              <a:buSzPts val="3000"/>
              <a:buFont typeface="Space Grotesk Medium"/>
              <a:buNone/>
              <a:defRPr sz="3000" b="0" i="0" u="none" strike="noStrike" cap="none">
                <a:solidFill>
                  <a:schemeClr val="dk1"/>
                </a:solidFill>
                <a:latin typeface="Space Grotesk Medium"/>
                <a:ea typeface="Space Grotesk Medium"/>
                <a:cs typeface="Space Grotesk Medium"/>
                <a:sym typeface="Space Grotesk Medium"/>
              </a:defRPr>
            </a:lvl7pPr>
            <a:lvl8pPr marR="0" lvl="7" algn="l" rtl="0">
              <a:lnSpc>
                <a:spcPct val="100000"/>
              </a:lnSpc>
              <a:spcBef>
                <a:spcPts val="0"/>
              </a:spcBef>
              <a:spcAft>
                <a:spcPts val="0"/>
              </a:spcAft>
              <a:buClr>
                <a:schemeClr val="dk1"/>
              </a:buClr>
              <a:buSzPts val="3000"/>
              <a:buFont typeface="Space Grotesk Medium"/>
              <a:buNone/>
              <a:defRPr sz="3000" b="0" i="0" u="none" strike="noStrike" cap="none">
                <a:solidFill>
                  <a:schemeClr val="dk1"/>
                </a:solidFill>
                <a:latin typeface="Space Grotesk Medium"/>
                <a:ea typeface="Space Grotesk Medium"/>
                <a:cs typeface="Space Grotesk Medium"/>
                <a:sym typeface="Space Grotesk Medium"/>
              </a:defRPr>
            </a:lvl8pPr>
            <a:lvl9pPr marR="0" lvl="8" algn="l" rtl="0">
              <a:lnSpc>
                <a:spcPct val="100000"/>
              </a:lnSpc>
              <a:spcBef>
                <a:spcPts val="0"/>
              </a:spcBef>
              <a:spcAft>
                <a:spcPts val="0"/>
              </a:spcAft>
              <a:buClr>
                <a:schemeClr val="dk1"/>
              </a:buClr>
              <a:buSzPts val="3000"/>
              <a:buFont typeface="Space Grotesk Medium"/>
              <a:buNone/>
              <a:defRPr sz="3000" b="0" i="0" u="none" strike="noStrike" cap="none">
                <a:solidFill>
                  <a:schemeClr val="dk1"/>
                </a:solidFill>
                <a:latin typeface="Space Grotesk Medium"/>
                <a:ea typeface="Space Grotesk Medium"/>
                <a:cs typeface="Space Grotesk Medium"/>
                <a:sym typeface="Space Grotesk Medium"/>
              </a:defRPr>
            </a:lvl9pPr>
          </a:lstStyle>
          <a:p>
            <a:pPr algn="ctr"/>
            <a:r>
              <a:rPr lang="en" dirty="0"/>
              <a:t>05</a:t>
            </a:r>
          </a:p>
        </p:txBody>
      </p:sp>
      <p:sp>
        <p:nvSpPr>
          <p:cNvPr id="10" name="Google Shape;205;p28">
            <a:extLst>
              <a:ext uri="{FF2B5EF4-FFF2-40B4-BE49-F238E27FC236}">
                <a16:creationId xmlns:a16="http://schemas.microsoft.com/office/drawing/2014/main" id="{F795C7FD-E7BF-81B2-5124-C8B3F57DC2CE}"/>
              </a:ext>
            </a:extLst>
          </p:cNvPr>
          <p:cNvSpPr txBox="1">
            <a:spLocks/>
          </p:cNvSpPr>
          <p:nvPr/>
        </p:nvSpPr>
        <p:spPr>
          <a:xfrm>
            <a:off x="431096" y="4043626"/>
            <a:ext cx="954600" cy="518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pace Grotesk Medium"/>
              <a:buNone/>
              <a:defRPr sz="2500" b="0" i="0" u="none" strike="noStrike" cap="none">
                <a:solidFill>
                  <a:schemeClr val="dk1"/>
                </a:solidFill>
                <a:latin typeface="Space Grotesk Medium"/>
                <a:ea typeface="Space Grotesk Medium"/>
                <a:cs typeface="Space Grotesk Medium"/>
                <a:sym typeface="Space Grotesk Medium"/>
              </a:defRPr>
            </a:lvl1pPr>
            <a:lvl2pPr marR="0" lvl="1" algn="l" rtl="0">
              <a:lnSpc>
                <a:spcPct val="100000"/>
              </a:lnSpc>
              <a:spcBef>
                <a:spcPts val="0"/>
              </a:spcBef>
              <a:spcAft>
                <a:spcPts val="0"/>
              </a:spcAft>
              <a:buClr>
                <a:schemeClr val="dk1"/>
              </a:buClr>
              <a:buSzPts val="3000"/>
              <a:buFont typeface="Space Grotesk Medium"/>
              <a:buNone/>
              <a:defRPr sz="3000" b="0" i="0" u="none" strike="noStrike" cap="none">
                <a:solidFill>
                  <a:schemeClr val="dk1"/>
                </a:solidFill>
                <a:latin typeface="Space Grotesk Medium"/>
                <a:ea typeface="Space Grotesk Medium"/>
                <a:cs typeface="Space Grotesk Medium"/>
                <a:sym typeface="Space Grotesk Medium"/>
              </a:defRPr>
            </a:lvl2pPr>
            <a:lvl3pPr marR="0" lvl="2" algn="l" rtl="0">
              <a:lnSpc>
                <a:spcPct val="100000"/>
              </a:lnSpc>
              <a:spcBef>
                <a:spcPts val="0"/>
              </a:spcBef>
              <a:spcAft>
                <a:spcPts val="0"/>
              </a:spcAft>
              <a:buClr>
                <a:schemeClr val="dk1"/>
              </a:buClr>
              <a:buSzPts val="3000"/>
              <a:buFont typeface="Space Grotesk Medium"/>
              <a:buNone/>
              <a:defRPr sz="3000" b="0" i="0" u="none" strike="noStrike" cap="none">
                <a:solidFill>
                  <a:schemeClr val="dk1"/>
                </a:solidFill>
                <a:latin typeface="Space Grotesk Medium"/>
                <a:ea typeface="Space Grotesk Medium"/>
                <a:cs typeface="Space Grotesk Medium"/>
                <a:sym typeface="Space Grotesk Medium"/>
              </a:defRPr>
            </a:lvl3pPr>
            <a:lvl4pPr marR="0" lvl="3" algn="l" rtl="0">
              <a:lnSpc>
                <a:spcPct val="100000"/>
              </a:lnSpc>
              <a:spcBef>
                <a:spcPts val="0"/>
              </a:spcBef>
              <a:spcAft>
                <a:spcPts val="0"/>
              </a:spcAft>
              <a:buClr>
                <a:schemeClr val="dk1"/>
              </a:buClr>
              <a:buSzPts val="3000"/>
              <a:buFont typeface="Space Grotesk Medium"/>
              <a:buNone/>
              <a:defRPr sz="3000" b="0" i="0" u="none" strike="noStrike" cap="none">
                <a:solidFill>
                  <a:schemeClr val="dk1"/>
                </a:solidFill>
                <a:latin typeface="Space Grotesk Medium"/>
                <a:ea typeface="Space Grotesk Medium"/>
                <a:cs typeface="Space Grotesk Medium"/>
                <a:sym typeface="Space Grotesk Medium"/>
              </a:defRPr>
            </a:lvl4pPr>
            <a:lvl5pPr marR="0" lvl="4" algn="l" rtl="0">
              <a:lnSpc>
                <a:spcPct val="100000"/>
              </a:lnSpc>
              <a:spcBef>
                <a:spcPts val="0"/>
              </a:spcBef>
              <a:spcAft>
                <a:spcPts val="0"/>
              </a:spcAft>
              <a:buClr>
                <a:schemeClr val="dk1"/>
              </a:buClr>
              <a:buSzPts val="3000"/>
              <a:buFont typeface="Space Grotesk Medium"/>
              <a:buNone/>
              <a:defRPr sz="3000" b="0" i="0" u="none" strike="noStrike" cap="none">
                <a:solidFill>
                  <a:schemeClr val="dk1"/>
                </a:solidFill>
                <a:latin typeface="Space Grotesk Medium"/>
                <a:ea typeface="Space Grotesk Medium"/>
                <a:cs typeface="Space Grotesk Medium"/>
                <a:sym typeface="Space Grotesk Medium"/>
              </a:defRPr>
            </a:lvl5pPr>
            <a:lvl6pPr marR="0" lvl="5" algn="l" rtl="0">
              <a:lnSpc>
                <a:spcPct val="100000"/>
              </a:lnSpc>
              <a:spcBef>
                <a:spcPts val="0"/>
              </a:spcBef>
              <a:spcAft>
                <a:spcPts val="0"/>
              </a:spcAft>
              <a:buClr>
                <a:schemeClr val="dk1"/>
              </a:buClr>
              <a:buSzPts val="3000"/>
              <a:buFont typeface="Space Grotesk Medium"/>
              <a:buNone/>
              <a:defRPr sz="3000" b="0" i="0" u="none" strike="noStrike" cap="none">
                <a:solidFill>
                  <a:schemeClr val="dk1"/>
                </a:solidFill>
                <a:latin typeface="Space Grotesk Medium"/>
                <a:ea typeface="Space Grotesk Medium"/>
                <a:cs typeface="Space Grotesk Medium"/>
                <a:sym typeface="Space Grotesk Medium"/>
              </a:defRPr>
            </a:lvl6pPr>
            <a:lvl7pPr marR="0" lvl="6" algn="l" rtl="0">
              <a:lnSpc>
                <a:spcPct val="100000"/>
              </a:lnSpc>
              <a:spcBef>
                <a:spcPts val="0"/>
              </a:spcBef>
              <a:spcAft>
                <a:spcPts val="0"/>
              </a:spcAft>
              <a:buClr>
                <a:schemeClr val="dk1"/>
              </a:buClr>
              <a:buSzPts val="3000"/>
              <a:buFont typeface="Space Grotesk Medium"/>
              <a:buNone/>
              <a:defRPr sz="3000" b="0" i="0" u="none" strike="noStrike" cap="none">
                <a:solidFill>
                  <a:schemeClr val="dk1"/>
                </a:solidFill>
                <a:latin typeface="Space Grotesk Medium"/>
                <a:ea typeface="Space Grotesk Medium"/>
                <a:cs typeface="Space Grotesk Medium"/>
                <a:sym typeface="Space Grotesk Medium"/>
              </a:defRPr>
            </a:lvl7pPr>
            <a:lvl8pPr marR="0" lvl="7" algn="l" rtl="0">
              <a:lnSpc>
                <a:spcPct val="100000"/>
              </a:lnSpc>
              <a:spcBef>
                <a:spcPts val="0"/>
              </a:spcBef>
              <a:spcAft>
                <a:spcPts val="0"/>
              </a:spcAft>
              <a:buClr>
                <a:schemeClr val="dk1"/>
              </a:buClr>
              <a:buSzPts val="3000"/>
              <a:buFont typeface="Space Grotesk Medium"/>
              <a:buNone/>
              <a:defRPr sz="3000" b="0" i="0" u="none" strike="noStrike" cap="none">
                <a:solidFill>
                  <a:schemeClr val="dk1"/>
                </a:solidFill>
                <a:latin typeface="Space Grotesk Medium"/>
                <a:ea typeface="Space Grotesk Medium"/>
                <a:cs typeface="Space Grotesk Medium"/>
                <a:sym typeface="Space Grotesk Medium"/>
              </a:defRPr>
            </a:lvl8pPr>
            <a:lvl9pPr marR="0" lvl="8" algn="l" rtl="0">
              <a:lnSpc>
                <a:spcPct val="100000"/>
              </a:lnSpc>
              <a:spcBef>
                <a:spcPts val="0"/>
              </a:spcBef>
              <a:spcAft>
                <a:spcPts val="0"/>
              </a:spcAft>
              <a:buClr>
                <a:schemeClr val="dk1"/>
              </a:buClr>
              <a:buSzPts val="3000"/>
              <a:buFont typeface="Space Grotesk Medium"/>
              <a:buNone/>
              <a:defRPr sz="3000" b="0" i="0" u="none" strike="noStrike" cap="none">
                <a:solidFill>
                  <a:schemeClr val="dk1"/>
                </a:solidFill>
                <a:latin typeface="Space Grotesk Medium"/>
                <a:ea typeface="Space Grotesk Medium"/>
                <a:cs typeface="Space Grotesk Medium"/>
                <a:sym typeface="Space Grotesk Medium"/>
              </a:defRPr>
            </a:lvl9pPr>
          </a:lstStyle>
          <a:p>
            <a:pPr algn="ctr"/>
            <a:r>
              <a:rPr lang="en" dirty="0"/>
              <a:t>06</a:t>
            </a:r>
          </a:p>
        </p:txBody>
      </p:sp>
      <p:pic>
        <p:nvPicPr>
          <p:cNvPr id="11" name="Picture 10">
            <a:extLst>
              <a:ext uri="{FF2B5EF4-FFF2-40B4-BE49-F238E27FC236}">
                <a16:creationId xmlns:a16="http://schemas.microsoft.com/office/drawing/2014/main" id="{7BA88D65-9E64-CC80-8212-7787CF191220}"/>
              </a:ext>
            </a:extLst>
          </p:cNvPr>
          <p:cNvPicPr>
            <a:picLocks noChangeAspect="1"/>
          </p:cNvPicPr>
          <p:nvPr/>
        </p:nvPicPr>
        <p:blipFill>
          <a:blip r:embed="rId4"/>
          <a:stretch>
            <a:fillRect/>
          </a:stretch>
        </p:blipFill>
        <p:spPr>
          <a:xfrm>
            <a:off x="5767133" y="200524"/>
            <a:ext cx="762915" cy="959005"/>
          </a:xfrm>
          <a:prstGeom prst="rect">
            <a:avLst/>
          </a:prstGeom>
          <a:ln>
            <a:noFill/>
          </a:ln>
          <a:effectLst>
            <a:reflection blurRad="6350" stA="52000" endA="300" endPos="35000" dir="5400000" sy="-100000" algn="bl" rotWithShape="0"/>
            <a:softEdge rad="112500"/>
          </a:effectLst>
        </p:spPr>
      </p:pic>
      <p:pic>
        <p:nvPicPr>
          <p:cNvPr id="12" name="Picture 11">
            <a:extLst>
              <a:ext uri="{FF2B5EF4-FFF2-40B4-BE49-F238E27FC236}">
                <a16:creationId xmlns:a16="http://schemas.microsoft.com/office/drawing/2014/main" id="{79C355A0-AEC0-4B2B-9383-12358767CECA}"/>
              </a:ext>
            </a:extLst>
          </p:cNvPr>
          <p:cNvPicPr>
            <a:picLocks noChangeAspect="1"/>
          </p:cNvPicPr>
          <p:nvPr/>
        </p:nvPicPr>
        <p:blipFill>
          <a:blip r:embed="rId4"/>
          <a:stretch>
            <a:fillRect/>
          </a:stretch>
        </p:blipFill>
        <p:spPr>
          <a:xfrm>
            <a:off x="5931348" y="326994"/>
            <a:ext cx="762915" cy="959005"/>
          </a:xfrm>
          <a:prstGeom prst="rect">
            <a:avLst/>
          </a:prstGeom>
          <a:ln>
            <a:noFill/>
          </a:ln>
          <a:effectLst>
            <a:reflection blurRad="6350" stA="52000" endA="300" endPos="35000" dir="5400000" sy="-100000" algn="bl" rotWithShape="0"/>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9"/>
          <p:cNvSpPr txBox="1">
            <a:spLocks noGrp="1"/>
          </p:cNvSpPr>
          <p:nvPr>
            <p:ph type="title" idx="4294967295"/>
          </p:nvPr>
        </p:nvSpPr>
        <p:spPr>
          <a:xfrm flipH="1">
            <a:off x="2051050" y="2076450"/>
            <a:ext cx="7092950" cy="2078038"/>
          </a:xfrm>
          <a:prstGeom prst="rect">
            <a:avLst/>
          </a:prstGeom>
        </p:spPr>
        <p:txBody>
          <a:bodyPr spcFirstLastPara="1" wrap="square" lIns="91425" tIns="91425" rIns="91425" bIns="91425" anchor="b" anchorCtr="0">
            <a:noAutofit/>
          </a:bodyPr>
          <a:lstStyle/>
          <a:p>
            <a:pPr algn="l"/>
            <a:r>
              <a:rPr lang="en-US" sz="1400" b="1" dirty="0"/>
              <a:t>Clarity:</a:t>
            </a:r>
            <a:r>
              <a:rPr lang="en-US" sz="1400" dirty="0"/>
              <a:t>  Helps the user or collaborators understand the "why“</a:t>
            </a:r>
            <a:r>
              <a:rPr lang="en-IN" sz="1400" dirty="0"/>
              <a:t>behind the script.</a:t>
            </a:r>
            <a:br>
              <a:rPr lang="en-IN" sz="1400" dirty="0"/>
            </a:br>
            <a:r>
              <a:rPr lang="en-US" sz="1400" b="1" dirty="0"/>
              <a:t>Focus:</a:t>
            </a:r>
            <a:r>
              <a:rPr lang="en-US" sz="1400" dirty="0"/>
              <a:t>  Sets clear objectives for what the script is solving.</a:t>
            </a:r>
            <a:br>
              <a:rPr lang="en-US" sz="1400" dirty="0"/>
            </a:br>
            <a:r>
              <a:rPr lang="en-US" sz="1400" b="1" dirty="0"/>
              <a:t>Guidance:</a:t>
            </a:r>
            <a:r>
              <a:rPr lang="en-US" sz="1400" dirty="0"/>
              <a:t>  Assists in further development or enhancements of the code.</a:t>
            </a:r>
            <a:br>
              <a:rPr lang="en-US" sz="1800" dirty="0"/>
            </a:br>
            <a:br>
              <a:rPr lang="en-US" sz="1800" dirty="0"/>
            </a:br>
            <a:br>
              <a:rPr lang="en-US" sz="1800" dirty="0"/>
            </a:br>
            <a:r>
              <a:rPr lang="en-US" sz="1800" dirty="0"/>
              <a:t> </a:t>
            </a:r>
            <a:br>
              <a:rPr lang="en-US" sz="1800" dirty="0"/>
            </a:br>
            <a:endParaRPr lang="en-US" sz="1400" dirty="0"/>
          </a:p>
        </p:txBody>
      </p:sp>
      <p:sp>
        <p:nvSpPr>
          <p:cNvPr id="3" name="Title 2">
            <a:extLst>
              <a:ext uri="{FF2B5EF4-FFF2-40B4-BE49-F238E27FC236}">
                <a16:creationId xmlns:a16="http://schemas.microsoft.com/office/drawing/2014/main" id="{9D90D623-5D26-A191-7E9B-5CBD98C49D69}"/>
              </a:ext>
            </a:extLst>
          </p:cNvPr>
          <p:cNvSpPr>
            <a:spLocks noGrp="1"/>
          </p:cNvSpPr>
          <p:nvPr>
            <p:ph type="title" idx="4294967295"/>
          </p:nvPr>
        </p:nvSpPr>
        <p:spPr>
          <a:xfrm>
            <a:off x="2084392" y="1097135"/>
            <a:ext cx="6145212" cy="1074737"/>
          </a:xfrm>
        </p:spPr>
        <p:txBody>
          <a:bodyPr/>
          <a:lstStyle/>
          <a:p>
            <a:pPr algn="ctr"/>
            <a:r>
              <a:rPr lang="en-US" sz="2400" b="1" dirty="0">
                <a:latin typeface="Algerian" panose="04020705040A02060702" pitchFamily="82" charset="0"/>
              </a:rPr>
              <a:t>Purpose of the Problem Statement</a:t>
            </a:r>
            <a:br>
              <a:rPr lang="en-IN" sz="100" dirty="0"/>
            </a:br>
            <a:endParaRPr lang="en-IN" sz="800" dirty="0"/>
          </a:p>
        </p:txBody>
      </p:sp>
      <p:pic>
        <p:nvPicPr>
          <p:cNvPr id="219" name="Google Shape;219;p29"/>
          <p:cNvPicPr preferRelativeResize="0"/>
          <p:nvPr/>
        </p:nvPicPr>
        <p:blipFill>
          <a:blip r:embed="rId3">
            <a:alphaModFix/>
          </a:blip>
          <a:stretch>
            <a:fillRect/>
          </a:stretch>
        </p:blipFill>
        <p:spPr>
          <a:xfrm flipH="1">
            <a:off x="-104079" y="401444"/>
            <a:ext cx="2423531" cy="3212386"/>
          </a:xfrm>
          <a:prstGeom prst="rect">
            <a:avLst/>
          </a:prstGeom>
          <a:noFill/>
          <a:ln>
            <a:noFill/>
          </a:ln>
        </p:spPr>
      </p:pic>
      <p:pic>
        <p:nvPicPr>
          <p:cNvPr id="2" name="Picture 1">
            <a:extLst>
              <a:ext uri="{FF2B5EF4-FFF2-40B4-BE49-F238E27FC236}">
                <a16:creationId xmlns:a16="http://schemas.microsoft.com/office/drawing/2014/main" id="{F144E907-AB86-8CA6-669A-DF72DA1934C6}"/>
              </a:ext>
            </a:extLst>
          </p:cNvPr>
          <p:cNvPicPr>
            <a:picLocks noChangeAspect="1"/>
          </p:cNvPicPr>
          <p:nvPr/>
        </p:nvPicPr>
        <p:blipFill>
          <a:blip r:embed="rId4"/>
          <a:stretch>
            <a:fillRect/>
          </a:stretch>
        </p:blipFill>
        <p:spPr>
          <a:xfrm>
            <a:off x="8167074" y="192318"/>
            <a:ext cx="762915" cy="688571"/>
          </a:xfrm>
          <a:prstGeom prst="rect">
            <a:avLst/>
          </a:prstGeom>
          <a:ln>
            <a:noFill/>
          </a:ln>
          <a:effectLst>
            <a:reflection blurRad="6350" stA="52000" endA="300" endPos="35000" dir="5400000" sy="-100000" algn="bl" rotWithShape="0"/>
            <a:softEdge rad="112500"/>
          </a:effectLst>
        </p:spPr>
      </p:pic>
      <p:pic>
        <p:nvPicPr>
          <p:cNvPr id="4" name="Picture 3">
            <a:extLst>
              <a:ext uri="{FF2B5EF4-FFF2-40B4-BE49-F238E27FC236}">
                <a16:creationId xmlns:a16="http://schemas.microsoft.com/office/drawing/2014/main" id="{4534CE1C-CE18-E1ED-603C-0BFC926EE270}"/>
              </a:ext>
            </a:extLst>
          </p:cNvPr>
          <p:cNvPicPr>
            <a:picLocks noChangeAspect="1"/>
          </p:cNvPicPr>
          <p:nvPr/>
        </p:nvPicPr>
        <p:blipFill>
          <a:blip r:embed="rId4"/>
          <a:stretch>
            <a:fillRect/>
          </a:stretch>
        </p:blipFill>
        <p:spPr>
          <a:xfrm>
            <a:off x="8262946" y="300441"/>
            <a:ext cx="762915" cy="796694"/>
          </a:xfrm>
          <a:prstGeom prst="rect">
            <a:avLst/>
          </a:prstGeom>
          <a:ln>
            <a:noFill/>
          </a:ln>
          <a:effectLst>
            <a:reflection blurRad="6350" stA="52000" endA="300" endPos="35000" dir="5400000" sy="-100000" algn="bl" rotWithShape="0"/>
            <a:softEdge rad="112500"/>
          </a:effectLst>
        </p:spPr>
      </p:pic>
    </p:spTree>
    <p:extLst>
      <p:ext uri="{BB962C8B-B14F-4D97-AF65-F5344CB8AC3E}">
        <p14:creationId xmlns:p14="http://schemas.microsoft.com/office/powerpoint/2010/main" val="2442198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0"/>
          <p:cNvSpPr txBox="1">
            <a:spLocks noGrp="1"/>
          </p:cNvSpPr>
          <p:nvPr>
            <p:ph type="title"/>
          </p:nvPr>
        </p:nvSpPr>
        <p:spPr>
          <a:xfrm>
            <a:off x="734868" y="183932"/>
            <a:ext cx="711705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Algerian" panose="04020705040A02060702" pitchFamily="82" charset="0"/>
              </a:rPr>
              <a:t>Purpose of the Proposed Solution</a:t>
            </a:r>
            <a:r>
              <a:rPr lang="en-US" dirty="0"/>
              <a:t>:</a:t>
            </a:r>
            <a:endParaRPr dirty="0"/>
          </a:p>
        </p:txBody>
      </p:sp>
      <p:sp>
        <p:nvSpPr>
          <p:cNvPr id="225" name="Google Shape;225;p30"/>
          <p:cNvSpPr txBox="1">
            <a:spLocks noGrp="1"/>
          </p:cNvSpPr>
          <p:nvPr>
            <p:ph type="subTitle" idx="1"/>
          </p:nvPr>
        </p:nvSpPr>
        <p:spPr>
          <a:xfrm>
            <a:off x="628184" y="2453916"/>
            <a:ext cx="8515816" cy="18741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3.    Folder Deletion - Allows users to delete specific folders with confirmation,  ensuring</a:t>
            </a:r>
          </a:p>
          <a:p>
            <a:pPr marL="0" lvl="0" indent="0" rtl="0">
              <a:spcBef>
                <a:spcPts val="0"/>
              </a:spcBef>
              <a:spcAft>
                <a:spcPts val="0"/>
              </a:spcAft>
              <a:buNone/>
            </a:pPr>
            <a:r>
              <a:rPr lang="en-US" dirty="0"/>
              <a:t>         no accidental deletions.</a:t>
            </a:r>
          </a:p>
          <a:p>
            <a:pPr marL="342900" lvl="0" indent="-342900" algn="l" rtl="0">
              <a:spcBef>
                <a:spcPts val="0"/>
              </a:spcBef>
              <a:spcAft>
                <a:spcPts val="0"/>
              </a:spcAft>
              <a:buAutoNum type="arabicPeriod" startAt="4"/>
            </a:pPr>
            <a:r>
              <a:rPr lang="en-US" dirty="0"/>
              <a:t>User-Friendly Interface - A menu-driven system guides users through various                  operations like organizing files, creating/deleting folders, and changing  directories.  </a:t>
            </a:r>
          </a:p>
          <a:p>
            <a:pPr marL="342900" lvl="0" indent="-342900" algn="l" rtl="0">
              <a:spcBef>
                <a:spcPts val="0"/>
              </a:spcBef>
              <a:spcAft>
                <a:spcPts val="0"/>
              </a:spcAft>
              <a:buAutoNum type="arabicPeriod" startAt="4"/>
            </a:pPr>
            <a:r>
              <a:rPr lang="en-US" dirty="0"/>
              <a:t>This solution is designed to simplify file organization, improve  productivity, and save time for users who deal with large numbers  of files on a regular basis.</a:t>
            </a:r>
            <a:endParaRPr dirty="0"/>
          </a:p>
        </p:txBody>
      </p:sp>
      <p:sp>
        <p:nvSpPr>
          <p:cNvPr id="226" name="Google Shape;226;p30"/>
          <p:cNvSpPr txBox="1">
            <a:spLocks noGrp="1"/>
          </p:cNvSpPr>
          <p:nvPr>
            <p:ph type="subTitle" idx="2"/>
          </p:nvPr>
        </p:nvSpPr>
        <p:spPr>
          <a:xfrm>
            <a:off x="594731" y="1017725"/>
            <a:ext cx="8192429" cy="1436191"/>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AutoNum type="arabicPeriod"/>
            </a:pPr>
            <a:r>
              <a:rPr lang="en-US" dirty="0"/>
              <a:t>File Organization: - Automatically categorizes and moves files into predefined  folders based on their extensions. Categories include - (a)  Images, (b) Documents, (c)Videos , (d)Audio,(e) Spreadsheets ,(f) Presentations .</a:t>
            </a:r>
          </a:p>
          <a:p>
            <a:pPr marL="342900" lvl="0" indent="-342900" algn="l" rtl="0">
              <a:spcBef>
                <a:spcPts val="0"/>
              </a:spcBef>
              <a:spcAft>
                <a:spcPts val="0"/>
              </a:spcAft>
              <a:buAutoNum type="arabicPeriod"/>
            </a:pPr>
            <a:r>
              <a:rPr lang="en-US" dirty="0"/>
              <a:t> Custom Folder Management .  Enables users to create custom folders within a directory # to support additional organizational needs.</a:t>
            </a:r>
          </a:p>
        </p:txBody>
      </p:sp>
      <p:pic>
        <p:nvPicPr>
          <p:cNvPr id="2" name="Picture 1">
            <a:extLst>
              <a:ext uri="{FF2B5EF4-FFF2-40B4-BE49-F238E27FC236}">
                <a16:creationId xmlns:a16="http://schemas.microsoft.com/office/drawing/2014/main" id="{D578F9ED-C24E-90C5-1ECC-A7944DF71E6C}"/>
              </a:ext>
            </a:extLst>
          </p:cNvPr>
          <p:cNvPicPr>
            <a:picLocks noChangeAspect="1"/>
          </p:cNvPicPr>
          <p:nvPr/>
        </p:nvPicPr>
        <p:blipFill>
          <a:blip r:embed="rId3"/>
          <a:stretch>
            <a:fillRect/>
          </a:stretch>
        </p:blipFill>
        <p:spPr>
          <a:xfrm>
            <a:off x="8024245" y="193297"/>
            <a:ext cx="762915" cy="942462"/>
          </a:xfrm>
          <a:prstGeom prst="rect">
            <a:avLst/>
          </a:prstGeom>
          <a:ln>
            <a:noFill/>
          </a:ln>
          <a:effectLst>
            <a:reflection blurRad="6350" stA="52000" endA="300" endPos="35000" dir="5400000" sy="-100000" algn="bl" rotWithShape="0"/>
            <a:softEdge rad="112500"/>
          </a:effectLst>
        </p:spPr>
      </p:pic>
      <p:pic>
        <p:nvPicPr>
          <p:cNvPr id="3" name="Picture 2">
            <a:extLst>
              <a:ext uri="{FF2B5EF4-FFF2-40B4-BE49-F238E27FC236}">
                <a16:creationId xmlns:a16="http://schemas.microsoft.com/office/drawing/2014/main" id="{D1EF78D6-46E6-EDDE-A578-0EC3D80BD648}"/>
              </a:ext>
            </a:extLst>
          </p:cNvPr>
          <p:cNvPicPr>
            <a:picLocks noChangeAspect="1"/>
          </p:cNvPicPr>
          <p:nvPr/>
        </p:nvPicPr>
        <p:blipFill>
          <a:blip r:embed="rId3"/>
          <a:stretch>
            <a:fillRect/>
          </a:stretch>
        </p:blipFill>
        <p:spPr>
          <a:xfrm>
            <a:off x="8196566" y="446329"/>
            <a:ext cx="762915" cy="942462"/>
          </a:xfrm>
          <a:prstGeom prst="rect">
            <a:avLst/>
          </a:prstGeom>
          <a:ln>
            <a:noFill/>
          </a:ln>
          <a:effectLst>
            <a:reflection blurRad="6350" stA="52000" endA="300" endPos="35000" dir="5400000" sy="-100000" algn="bl" rotWithShape="0"/>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5"/>
          <p:cNvSpPr txBox="1">
            <a:spLocks noGrp="1"/>
          </p:cNvSpPr>
          <p:nvPr>
            <p:ph type="title"/>
          </p:nvPr>
        </p:nvSpPr>
        <p:spPr>
          <a:xfrm>
            <a:off x="542239" y="605857"/>
            <a:ext cx="6319477" cy="203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400" dirty="0"/>
              <a:t>To represent the </a:t>
            </a:r>
            <a:r>
              <a:rPr lang="en-US" sz="1400" b="1" dirty="0"/>
              <a:t>Solution Design</a:t>
            </a:r>
            <a:r>
              <a:rPr lang="en-US" sz="1400" dirty="0"/>
              <a:t> for your script, a UML (Unified Modeling Language) diagram can be helpful. Since your script revolves around organizing files, creating folders, and managing directories, the design can be broken down into </a:t>
            </a:r>
            <a:r>
              <a:rPr lang="en-US" sz="1400" b="1" dirty="0"/>
              <a:t>Classes (or modules)</a:t>
            </a:r>
            <a:r>
              <a:rPr lang="en-US" sz="1400" dirty="0"/>
              <a:t> and their relationships.</a:t>
            </a:r>
            <a:br>
              <a:rPr lang="en-US" sz="1400" dirty="0"/>
            </a:br>
            <a:endParaRPr sz="1400" dirty="0"/>
          </a:p>
        </p:txBody>
      </p:sp>
      <p:sp>
        <p:nvSpPr>
          <p:cNvPr id="2" name="Rectangle 1">
            <a:extLst>
              <a:ext uri="{FF2B5EF4-FFF2-40B4-BE49-F238E27FC236}">
                <a16:creationId xmlns:a16="http://schemas.microsoft.com/office/drawing/2014/main" id="{BEA93B1A-776E-4A8E-A5FA-B6CDA4AD94FB}"/>
              </a:ext>
            </a:extLst>
          </p:cNvPr>
          <p:cNvSpPr>
            <a:spLocks noChangeArrowheads="1"/>
          </p:cNvSpPr>
          <p:nvPr/>
        </p:nvSpPr>
        <p:spPr bwMode="auto">
          <a:xfrm>
            <a:off x="542239" y="2329553"/>
            <a:ext cx="5791200"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Key Components</a:t>
            </a:r>
            <a:r>
              <a:rPr kumimoji="0" lang="en-US" altLang="en-US"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Classes/Modules</a:t>
            </a:r>
            <a:r>
              <a:rPr kumimoji="0" lang="en-US" altLang="en-US" b="0" i="0" u="none" strike="noStrike" cap="none" normalizeH="0" baseline="0" dirty="0">
                <a:ln>
                  <a:noFill/>
                </a:ln>
                <a:solidFill>
                  <a:schemeClr val="tx1"/>
                </a:solidFill>
                <a:effectLst/>
                <a:latin typeface="Arial" panose="020B0604020202020204" pitchFamily="34" charset="0"/>
              </a:rPr>
              <a:t>:</a:t>
            </a:r>
          </a:p>
          <a:p>
            <a:pPr marL="457200" eaLnBrk="0" fontAlgn="base" hangingPunct="0">
              <a:spcBef>
                <a:spcPct val="0"/>
              </a:spcBef>
              <a:spcAft>
                <a:spcPct val="0"/>
              </a:spcAft>
              <a:buClrTx/>
              <a:buFontTx/>
              <a:buChar char="•"/>
            </a:pPr>
            <a:r>
              <a:rPr kumimoji="0" lang="en-US" altLang="en-US" b="0" i="0" u="none" strike="noStrike" cap="none" normalizeH="0" baseline="0" dirty="0">
                <a:ln>
                  <a:noFill/>
                </a:ln>
                <a:solidFill>
                  <a:schemeClr val="tx1"/>
                </a:solidFill>
                <a:effectLst/>
                <a:latin typeface="Arial Unicode MS"/>
              </a:rPr>
              <a:t>FileOrganizer</a:t>
            </a:r>
            <a:r>
              <a:rPr kumimoji="0" lang="en-US" altLang="en-US" b="0" i="0" u="none" strike="noStrike" cap="none" normalizeH="0" baseline="0" dirty="0">
                <a:ln>
                  <a:noFill/>
                </a:ln>
                <a:solidFill>
                  <a:schemeClr val="tx1"/>
                </a:solidFill>
                <a:effectLst/>
              </a:rPr>
              <a:t>: Handles file categorization and movement.</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FolderManager</a:t>
            </a:r>
            <a:r>
              <a:rPr kumimoji="0" lang="en-US" altLang="en-US" b="0" i="0" u="none" strike="noStrike" cap="none" normalizeH="0" baseline="0" dirty="0">
                <a:ln>
                  <a:noFill/>
                </a:ln>
                <a:solidFill>
                  <a:schemeClr val="tx1"/>
                </a:solidFill>
                <a:effectLst/>
              </a:rPr>
              <a:t>: Manages creation and deletion of folders.</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UserInterface</a:t>
            </a:r>
            <a:r>
              <a:rPr kumimoji="0" lang="en-US" altLang="en-US" b="0" i="0" u="none" strike="noStrike" cap="none" normalizeH="0" baseline="0" dirty="0">
                <a:ln>
                  <a:noFill/>
                </a:ln>
                <a:solidFill>
                  <a:schemeClr val="tx1"/>
                </a:solidFill>
                <a:effectLst/>
              </a:rPr>
              <a:t>: Provides the menu-driven interaction.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Arial" panose="020B0604020202020204" pitchFamily="34" charset="0"/>
              </a:rPr>
              <a:t>Relationships</a:t>
            </a:r>
            <a:r>
              <a:rPr kumimoji="0" lang="en-US" altLang="en-US"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UserInterface</a:t>
            </a:r>
            <a:r>
              <a:rPr kumimoji="0" lang="en-US" altLang="en-US" b="0" i="0" u="none" strike="noStrike" cap="none" normalizeH="0" baseline="0" dirty="0">
                <a:ln>
                  <a:noFill/>
                </a:ln>
                <a:solidFill>
                  <a:schemeClr val="tx1"/>
                </a:solidFill>
                <a:effectLst/>
              </a:rPr>
              <a:t> interacts with </a:t>
            </a:r>
            <a:r>
              <a:rPr kumimoji="0" lang="en-US" altLang="en-US" b="0" i="0" u="none" strike="noStrike" cap="none" normalizeH="0" baseline="0" dirty="0">
                <a:ln>
                  <a:noFill/>
                </a:ln>
                <a:solidFill>
                  <a:schemeClr val="tx1"/>
                </a:solidFill>
                <a:effectLst/>
                <a:latin typeface="Arial Unicode MS"/>
              </a:rPr>
              <a:t>FileOrganizer</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a:ln>
                  <a:noFill/>
                </a:ln>
                <a:solidFill>
                  <a:schemeClr val="tx1"/>
                </a:solidFill>
                <a:effectLst/>
                <a:latin typeface="Arial Unicode MS"/>
              </a:rPr>
              <a:t>FolderManager</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FileOrganizer</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a:ln>
                  <a:noFill/>
                </a:ln>
                <a:solidFill>
                  <a:schemeClr val="tx1"/>
                </a:solidFill>
                <a:effectLst/>
                <a:latin typeface="Arial Unicode MS"/>
              </a:rPr>
              <a:t>FolderManager</a:t>
            </a:r>
            <a:r>
              <a:rPr kumimoji="0" lang="en-US" altLang="en-US" b="0" i="0" u="none" strike="noStrike" cap="none" normalizeH="0" baseline="0" dirty="0">
                <a:ln>
                  <a:noFill/>
                </a:ln>
                <a:solidFill>
                  <a:schemeClr val="tx1"/>
                </a:solidFill>
                <a:effectLst/>
              </a:rPr>
              <a:t> operate independently but serve the same purpose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C0DC8B58-58C8-485C-5CEE-FCA535732AAF}"/>
              </a:ext>
            </a:extLst>
          </p:cNvPr>
          <p:cNvSpPr txBox="1"/>
          <p:nvPr/>
        </p:nvSpPr>
        <p:spPr>
          <a:xfrm>
            <a:off x="6995530" y="263426"/>
            <a:ext cx="1918011" cy="4616648"/>
          </a:xfrm>
          <a:prstGeom prst="rect">
            <a:avLst/>
          </a:prstGeom>
          <a:noFill/>
        </p:spPr>
        <p:txBody>
          <a:bodyPr wrap="square">
            <a:spAutoFit/>
          </a:bodyPr>
          <a:lstStyle/>
          <a:p>
            <a:r>
              <a:rPr lang="en-IN" dirty="0">
                <a:solidFill>
                  <a:schemeClr val="tx1"/>
                </a:solidFill>
              </a:rPr>
              <a:t>+-------------------+</a:t>
            </a:r>
          </a:p>
          <a:p>
            <a:r>
              <a:rPr lang="en-IN" dirty="0">
                <a:solidFill>
                  <a:schemeClr val="tx1"/>
                </a:solidFill>
              </a:rPr>
              <a:t>|  FileOrganizer    |</a:t>
            </a:r>
          </a:p>
          <a:p>
            <a:r>
              <a:rPr lang="en-IN" dirty="0">
                <a:solidFill>
                  <a:schemeClr val="tx1"/>
                </a:solidFill>
              </a:rPr>
              <a:t>+-------------------+</a:t>
            </a:r>
          </a:p>
          <a:p>
            <a:r>
              <a:rPr lang="en-IN" dirty="0">
                <a:solidFill>
                  <a:schemeClr val="tx1"/>
                </a:solidFill>
              </a:rPr>
              <a:t>| - file_types: dict|</a:t>
            </a:r>
          </a:p>
          <a:p>
            <a:r>
              <a:rPr lang="en-IN" dirty="0">
                <a:solidFill>
                  <a:schemeClr val="tx1"/>
                </a:solidFill>
              </a:rPr>
              <a:t>|-------------------|</a:t>
            </a:r>
          </a:p>
          <a:p>
            <a:r>
              <a:rPr lang="en-IN" dirty="0">
                <a:solidFill>
                  <a:schemeClr val="tx1"/>
                </a:solidFill>
              </a:rPr>
              <a:t>| + organize_files()|</a:t>
            </a:r>
          </a:p>
          <a:p>
            <a:r>
              <a:rPr lang="en-IN" dirty="0">
                <a:solidFill>
                  <a:schemeClr val="tx1"/>
                </a:solidFill>
              </a:rPr>
              <a:t>+-------------------+      </a:t>
            </a:r>
          </a:p>
          <a:p>
            <a:r>
              <a:rPr lang="en-IN" dirty="0">
                <a:solidFill>
                  <a:schemeClr val="tx1"/>
                </a:solidFill>
              </a:rPr>
              <a:t>+-------------------+</a:t>
            </a:r>
          </a:p>
          <a:p>
            <a:r>
              <a:rPr lang="en-IN" dirty="0">
                <a:solidFill>
                  <a:schemeClr val="tx1"/>
                </a:solidFill>
              </a:rPr>
              <a:t>|  FolderManager    |</a:t>
            </a:r>
          </a:p>
          <a:p>
            <a:r>
              <a:rPr lang="en-IN" dirty="0">
                <a:solidFill>
                  <a:schemeClr val="tx1"/>
                </a:solidFill>
              </a:rPr>
              <a:t>+-------------------+</a:t>
            </a:r>
          </a:p>
          <a:p>
            <a:r>
              <a:rPr lang="en-IN" dirty="0">
                <a:solidFill>
                  <a:schemeClr val="tx1"/>
                </a:solidFill>
              </a:rPr>
              <a:t>|-------------------|</a:t>
            </a:r>
          </a:p>
          <a:p>
            <a:r>
              <a:rPr lang="en-IN" dirty="0">
                <a:solidFill>
                  <a:schemeClr val="tx1"/>
                </a:solidFill>
              </a:rPr>
              <a:t>| + create_folder() |</a:t>
            </a:r>
          </a:p>
          <a:p>
            <a:r>
              <a:rPr lang="en-IN" dirty="0">
                <a:solidFill>
                  <a:schemeClr val="tx1"/>
                </a:solidFill>
              </a:rPr>
              <a:t>| + delete_folder() |</a:t>
            </a:r>
          </a:p>
          <a:p>
            <a:r>
              <a:rPr lang="en-IN" dirty="0">
                <a:solidFill>
                  <a:schemeClr val="tx1"/>
                </a:solidFill>
              </a:rPr>
              <a:t>+-------------------+   </a:t>
            </a:r>
          </a:p>
          <a:p>
            <a:r>
              <a:rPr lang="en-IN" dirty="0">
                <a:solidFill>
                  <a:schemeClr val="tx1"/>
                </a:solidFill>
              </a:rPr>
              <a:t>+-------------------+</a:t>
            </a:r>
          </a:p>
          <a:p>
            <a:r>
              <a:rPr lang="en-IN" dirty="0">
                <a:solidFill>
                  <a:schemeClr val="tx1"/>
                </a:solidFill>
              </a:rPr>
              <a:t>|  UserInterface    |</a:t>
            </a:r>
          </a:p>
          <a:p>
            <a:r>
              <a:rPr lang="en-IN" dirty="0">
                <a:solidFill>
                  <a:schemeClr val="tx1"/>
                </a:solidFill>
              </a:rPr>
              <a:t>+-------------------+</a:t>
            </a:r>
          </a:p>
          <a:p>
            <a:r>
              <a:rPr lang="en-IN" dirty="0">
                <a:solidFill>
                  <a:schemeClr val="tx1"/>
                </a:solidFill>
              </a:rPr>
              <a:t>|-------------------|</a:t>
            </a:r>
          </a:p>
          <a:p>
            <a:r>
              <a:rPr lang="en-IN" dirty="0">
                <a:solidFill>
                  <a:schemeClr val="tx1"/>
                </a:solidFill>
              </a:rPr>
              <a:t>| + display_menu()  |</a:t>
            </a:r>
          </a:p>
          <a:p>
            <a:r>
              <a:rPr lang="en-IN" dirty="0">
                <a:solidFill>
                  <a:schemeClr val="tx1"/>
                </a:solidFill>
              </a:rPr>
              <a:t>| + handle_choice() |</a:t>
            </a:r>
          </a:p>
          <a:p>
            <a:r>
              <a:rPr lang="en-IN" dirty="0">
                <a:solidFill>
                  <a:schemeClr val="tx1"/>
                </a:solidFill>
              </a:rPr>
              <a:t>+-------------------+</a:t>
            </a:r>
          </a:p>
        </p:txBody>
      </p:sp>
      <p:sp>
        <p:nvSpPr>
          <p:cNvPr id="8" name="TextBox 7">
            <a:extLst>
              <a:ext uri="{FF2B5EF4-FFF2-40B4-BE49-F238E27FC236}">
                <a16:creationId xmlns:a16="http://schemas.microsoft.com/office/drawing/2014/main" id="{8CAD988A-D41A-9E35-6F7D-FD576EB52753}"/>
              </a:ext>
            </a:extLst>
          </p:cNvPr>
          <p:cNvSpPr txBox="1"/>
          <p:nvPr/>
        </p:nvSpPr>
        <p:spPr>
          <a:xfrm>
            <a:off x="1025912" y="-858922"/>
            <a:ext cx="4690947" cy="1717843"/>
          </a:xfrm>
          <a:prstGeom prst="rect">
            <a:avLst/>
          </a:prstGeom>
          <a:noFill/>
        </p:spPr>
        <p:txBody>
          <a:bodyPr wrap="square">
            <a:spAutoFit/>
          </a:bodyPr>
          <a:lstStyle/>
          <a:p>
            <a:pPr algn="ctr">
              <a:lnSpc>
                <a:spcPts val="16036"/>
              </a:lnSpc>
            </a:pPr>
            <a:r>
              <a:rPr lang="en-IN" sz="2800" dirty="0">
                <a:solidFill>
                  <a:schemeClr val="tx1"/>
                </a:solidFill>
                <a:latin typeface="Algerian" panose="04020705040A02060702" pitchFamily="82" charset="0"/>
              </a:rPr>
              <a:t>Solution Design - UML</a:t>
            </a:r>
            <a:endParaRPr lang="en-US" sz="2800" spc="-229" dirty="0">
              <a:solidFill>
                <a:schemeClr val="tx1"/>
              </a:solidFill>
              <a:latin typeface="Algerian" panose="04020705040A02060702" pitchFamily="82" charset="0"/>
              <a:ea typeface="RoxboroughCF"/>
              <a:cs typeface="RoxboroughCF"/>
              <a:sym typeface="RoxboroughCF"/>
            </a:endParaRPr>
          </a:p>
        </p:txBody>
      </p:sp>
      <p:pic>
        <p:nvPicPr>
          <p:cNvPr id="3" name="Picture 2">
            <a:extLst>
              <a:ext uri="{FF2B5EF4-FFF2-40B4-BE49-F238E27FC236}">
                <a16:creationId xmlns:a16="http://schemas.microsoft.com/office/drawing/2014/main" id="{5DBA6D1D-A2BA-DE07-D85E-3C7D43144ADC}"/>
              </a:ext>
            </a:extLst>
          </p:cNvPr>
          <p:cNvPicPr>
            <a:picLocks noChangeAspect="1"/>
          </p:cNvPicPr>
          <p:nvPr/>
        </p:nvPicPr>
        <p:blipFill>
          <a:blip r:embed="rId3"/>
          <a:stretch>
            <a:fillRect/>
          </a:stretch>
        </p:blipFill>
        <p:spPr>
          <a:xfrm>
            <a:off x="329904" y="137543"/>
            <a:ext cx="629101" cy="777156"/>
          </a:xfrm>
          <a:prstGeom prst="rect">
            <a:avLst/>
          </a:prstGeom>
          <a:ln>
            <a:noFill/>
          </a:ln>
          <a:effectLst>
            <a:reflection blurRad="6350" stA="52000" endA="300" endPos="35000" dir="5400000" sy="-100000" algn="bl" rotWithShape="0"/>
            <a:softEdge rad="112500"/>
          </a:effectLst>
        </p:spPr>
      </p:pic>
    </p:spTree>
    <p:extLst>
      <p:ext uri="{BB962C8B-B14F-4D97-AF65-F5344CB8AC3E}">
        <p14:creationId xmlns:p14="http://schemas.microsoft.com/office/powerpoint/2010/main" val="3027253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title"/>
          </p:nvPr>
        </p:nvSpPr>
        <p:spPr>
          <a:xfrm>
            <a:off x="1485715" y="166400"/>
            <a:ext cx="639447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dirty="0">
                <a:latin typeface="Algerian" panose="04020705040A02060702" pitchFamily="82" charset="0"/>
              </a:rPr>
              <a:t>Technology Stack and Requirements</a:t>
            </a:r>
            <a:r>
              <a:rPr lang="en-IN" sz="1800" dirty="0"/>
              <a:t>:</a:t>
            </a:r>
            <a:endParaRPr sz="1800" dirty="0"/>
          </a:p>
        </p:txBody>
      </p:sp>
      <p:sp>
        <p:nvSpPr>
          <p:cNvPr id="232" name="Google Shape;232;p31"/>
          <p:cNvSpPr txBox="1">
            <a:spLocks noGrp="1"/>
          </p:cNvSpPr>
          <p:nvPr>
            <p:ph type="subTitle" idx="1"/>
          </p:nvPr>
        </p:nvSpPr>
        <p:spPr>
          <a:xfrm>
            <a:off x="5241073" y="1097500"/>
            <a:ext cx="3895492" cy="4046000"/>
          </a:xfrm>
          <a:prstGeom prst="rect">
            <a:avLst/>
          </a:prstGeom>
        </p:spPr>
        <p:txBody>
          <a:bodyPr spcFirstLastPara="1" wrap="square" lIns="91425" tIns="91425" rIns="91425" bIns="91425" anchor="t" anchorCtr="0">
            <a:noAutofit/>
          </a:bodyPr>
          <a:lstStyle/>
          <a:p>
            <a:pPr algn="l"/>
            <a:r>
              <a:rPr lang="en-US" sz="1200" b="1" dirty="0">
                <a:latin typeface="+mn-lt"/>
              </a:rPr>
              <a:t>1. Hardware:</a:t>
            </a:r>
          </a:p>
          <a:p>
            <a:pPr marL="139700" indent="0" algn="l"/>
            <a:r>
              <a:rPr lang="en-US" sz="1200" b="1" dirty="0">
                <a:latin typeface="+mn-lt"/>
              </a:rPr>
              <a:t>Processor</a:t>
            </a:r>
            <a:r>
              <a:rPr lang="en-US" sz="1200" dirty="0">
                <a:latin typeface="+mn-lt"/>
              </a:rPr>
              <a:t>: Any modern processor capable of running Python.</a:t>
            </a:r>
          </a:p>
          <a:p>
            <a:pPr marL="139700" indent="0" algn="l"/>
            <a:r>
              <a:rPr lang="en-US" sz="1200" b="1" dirty="0">
                <a:latin typeface="+mn-lt"/>
              </a:rPr>
              <a:t>Memory</a:t>
            </a:r>
            <a:r>
              <a:rPr lang="en-US" sz="1200" dirty="0">
                <a:latin typeface="+mn-lt"/>
              </a:rPr>
              <a:t>: Minimal memory requirements since the script processes files locally without high memory usage.</a:t>
            </a:r>
          </a:p>
          <a:p>
            <a:pPr marL="139700" indent="0" algn="l"/>
            <a:r>
              <a:rPr lang="en-US" sz="1200" b="1" dirty="0">
                <a:latin typeface="+mn-lt"/>
              </a:rPr>
              <a:t>Storage</a:t>
            </a:r>
            <a:r>
              <a:rPr lang="en-US" sz="1200" dirty="0">
                <a:latin typeface="+mn-lt"/>
              </a:rPr>
              <a:t>: Sufficient space for organizing files and creating new folders.</a:t>
            </a:r>
          </a:p>
          <a:p>
            <a:pPr algn="l"/>
            <a:r>
              <a:rPr lang="en-IN" sz="1200" b="1" dirty="0">
                <a:latin typeface="+mn-lt"/>
              </a:rPr>
              <a:t>2. Software:</a:t>
            </a:r>
          </a:p>
          <a:p>
            <a:pPr marL="139700" indent="0" algn="l"/>
            <a:r>
              <a:rPr lang="en-IN" sz="1200" b="1" dirty="0">
                <a:latin typeface="+mn-lt"/>
              </a:rPr>
              <a:t>Operating System</a:t>
            </a:r>
            <a:r>
              <a:rPr lang="en-IN" sz="1200" dirty="0">
                <a:latin typeface="+mn-lt"/>
              </a:rPr>
              <a:t>: Compatible with any OS that supports Python (e.g., Windows, macOS, Linux).</a:t>
            </a:r>
          </a:p>
          <a:p>
            <a:pPr marL="139700" indent="0" algn="l"/>
            <a:r>
              <a:rPr lang="en-IN" sz="1200" b="1" dirty="0">
                <a:latin typeface="+mn-lt"/>
              </a:rPr>
              <a:t>Python Interpreter</a:t>
            </a:r>
            <a:r>
              <a:rPr lang="en-IN" sz="1200" dirty="0">
                <a:latin typeface="+mn-lt"/>
              </a:rPr>
              <a:t>: Python 3.7 or later installed on the system.</a:t>
            </a:r>
          </a:p>
          <a:p>
            <a:pPr algn="l"/>
            <a:r>
              <a:rPr lang="en-IN" sz="1200" b="1" dirty="0">
                <a:latin typeface="+mn-lt"/>
              </a:rPr>
              <a:t>3. Environment Setup:</a:t>
            </a:r>
          </a:p>
          <a:p>
            <a:pPr marL="139700" indent="0" algn="l"/>
            <a:r>
              <a:rPr lang="en-IN" sz="1200" dirty="0">
                <a:latin typeface="+mn-lt"/>
              </a:rPr>
              <a:t>Install Python:</a:t>
            </a:r>
          </a:p>
          <a:p>
            <a:pPr marL="139700" indent="0" algn="l"/>
            <a:r>
              <a:rPr lang="en-IN" sz="1200" dirty="0">
                <a:latin typeface="+mn-lt"/>
              </a:rPr>
              <a:t>Download and install Python from </a:t>
            </a:r>
            <a:r>
              <a:rPr lang="en-IN" sz="1200" dirty="0">
                <a:latin typeface="+mn-lt"/>
                <a:hlinkClick r:id="rId3"/>
              </a:rPr>
              <a:t>python.org</a:t>
            </a:r>
            <a:r>
              <a:rPr lang="en-IN" sz="1200" dirty="0">
                <a:latin typeface="+mn-lt"/>
              </a:rPr>
              <a:t>.</a:t>
            </a:r>
          </a:p>
          <a:p>
            <a:pPr marL="139700" indent="0" algn="l"/>
            <a:endParaRPr lang="en-US" dirty="0"/>
          </a:p>
        </p:txBody>
      </p:sp>
      <p:sp>
        <p:nvSpPr>
          <p:cNvPr id="233" name="Google Shape;233;p31"/>
          <p:cNvSpPr txBox="1">
            <a:spLocks noGrp="1"/>
          </p:cNvSpPr>
          <p:nvPr>
            <p:ph type="subTitle" idx="2"/>
          </p:nvPr>
        </p:nvSpPr>
        <p:spPr>
          <a:xfrm>
            <a:off x="252761" y="1412488"/>
            <a:ext cx="5092092" cy="3568389"/>
          </a:xfrm>
          <a:prstGeom prst="rect">
            <a:avLst/>
          </a:prstGeom>
        </p:spPr>
        <p:txBody>
          <a:bodyPr spcFirstLastPara="1" wrap="square" lIns="91425" tIns="91425" rIns="91425" bIns="91425" anchor="t" anchorCtr="0">
            <a:noAutofit/>
          </a:bodyPr>
          <a:lstStyle/>
          <a:p>
            <a:pPr algn="l"/>
            <a:r>
              <a:rPr lang="en-US" b="1" dirty="0">
                <a:latin typeface="+mn-lt"/>
                <a:cs typeface="Sora" panose="020B0604020202020204" charset="0"/>
              </a:rPr>
              <a:t>1.  Programming Language:  python</a:t>
            </a:r>
          </a:p>
          <a:p>
            <a:pPr marL="139700" indent="0" algn="l"/>
            <a:r>
              <a:rPr lang="en-US" b="1" u="sng" dirty="0">
                <a:latin typeface="+mn-lt"/>
                <a:cs typeface="Sora" panose="020B0604020202020204" charset="0"/>
              </a:rPr>
              <a:t>Python 3.x</a:t>
            </a:r>
            <a:r>
              <a:rPr lang="en-US" dirty="0">
                <a:latin typeface="+mn-lt"/>
                <a:cs typeface="Sora" panose="020B0604020202020204" charset="0"/>
              </a:rPr>
              <a:t>: The script uses Python for file and folder management, chosen for its simplicity and wide support for file handling.</a:t>
            </a:r>
          </a:p>
          <a:p>
            <a:pPr marL="139700" indent="0" algn="l"/>
            <a:r>
              <a:rPr lang="en-US" b="1" dirty="0">
                <a:latin typeface="+mn-lt"/>
                <a:cs typeface="Sora" panose="020B0604020202020204" charset="0"/>
              </a:rPr>
              <a:t>2. Libraries/Modules:</a:t>
            </a:r>
          </a:p>
          <a:p>
            <a:pPr marL="139700" indent="0" algn="l"/>
            <a:r>
              <a:rPr lang="en-US" b="1" u="sng" dirty="0">
                <a:latin typeface="+mn-lt"/>
                <a:cs typeface="Sora" panose="020B0604020202020204" charset="0"/>
              </a:rPr>
              <a:t>os</a:t>
            </a:r>
            <a:r>
              <a:rPr lang="en-US" dirty="0">
                <a:latin typeface="+mn-lt"/>
                <a:cs typeface="Sora" panose="020B0604020202020204" charset="0"/>
              </a:rPr>
              <a:t>:  Provides methods for interacting with the operating system, such as file and directory operations.</a:t>
            </a:r>
          </a:p>
          <a:p>
            <a:pPr marL="139700" indent="0" algn="l"/>
            <a:r>
              <a:rPr lang="en-US" b="1" u="sng" dirty="0">
                <a:latin typeface="+mn-lt"/>
                <a:cs typeface="Sora" panose="020B0604020202020204" charset="0"/>
              </a:rPr>
              <a:t>shutil</a:t>
            </a:r>
            <a:r>
              <a:rPr lang="en-US" dirty="0">
                <a:latin typeface="+mn-lt"/>
                <a:cs typeface="Sora" panose="020B0604020202020204" charset="0"/>
              </a:rPr>
              <a:t>:  Offers high-level file operations like moving and deleting files and folders.</a:t>
            </a:r>
          </a:p>
          <a:p>
            <a:pPr marL="139700" indent="0" algn="l"/>
            <a:r>
              <a:rPr lang="en-US" b="1" dirty="0">
                <a:latin typeface="+mn-lt"/>
                <a:cs typeface="Sora" panose="020B0604020202020204" charset="0"/>
              </a:rPr>
              <a:t>Built-in Input/Output</a:t>
            </a:r>
            <a:r>
              <a:rPr lang="en-US" dirty="0">
                <a:latin typeface="+mn-lt"/>
                <a:cs typeface="Sora" panose="020B0604020202020204" charset="0"/>
              </a:rPr>
              <a:t>: Used for menu-driven user interaction.</a:t>
            </a:r>
          </a:p>
        </p:txBody>
      </p:sp>
      <p:sp>
        <p:nvSpPr>
          <p:cNvPr id="234" name="Google Shape;234;p31"/>
          <p:cNvSpPr txBox="1">
            <a:spLocks noGrp="1"/>
          </p:cNvSpPr>
          <p:nvPr>
            <p:ph type="subTitle" idx="3"/>
          </p:nvPr>
        </p:nvSpPr>
        <p:spPr>
          <a:xfrm>
            <a:off x="5832992" y="716408"/>
            <a:ext cx="2850900" cy="41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Concept 2</a:t>
            </a:r>
            <a:endParaRPr dirty="0"/>
          </a:p>
        </p:txBody>
      </p:sp>
      <p:sp>
        <p:nvSpPr>
          <p:cNvPr id="235" name="Google Shape;235;p31"/>
          <p:cNvSpPr txBox="1">
            <a:spLocks noGrp="1"/>
          </p:cNvSpPr>
          <p:nvPr>
            <p:ph type="subTitle" idx="4"/>
          </p:nvPr>
        </p:nvSpPr>
        <p:spPr>
          <a:xfrm>
            <a:off x="1052028" y="1055881"/>
            <a:ext cx="2850900" cy="414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Concept 1</a:t>
            </a:r>
            <a:endParaRPr dirty="0"/>
          </a:p>
        </p:txBody>
      </p:sp>
      <p:pic>
        <p:nvPicPr>
          <p:cNvPr id="2" name="Picture 1">
            <a:extLst>
              <a:ext uri="{FF2B5EF4-FFF2-40B4-BE49-F238E27FC236}">
                <a16:creationId xmlns:a16="http://schemas.microsoft.com/office/drawing/2014/main" id="{FA042E86-17EC-AF36-6EC6-FC59C46ACE25}"/>
              </a:ext>
            </a:extLst>
          </p:cNvPr>
          <p:cNvPicPr>
            <a:picLocks noChangeAspect="1"/>
          </p:cNvPicPr>
          <p:nvPr/>
        </p:nvPicPr>
        <p:blipFill>
          <a:blip r:embed="rId4"/>
          <a:stretch>
            <a:fillRect/>
          </a:stretch>
        </p:blipFill>
        <p:spPr>
          <a:xfrm>
            <a:off x="460108" y="278725"/>
            <a:ext cx="629101" cy="777156"/>
          </a:xfrm>
          <a:prstGeom prst="rect">
            <a:avLst/>
          </a:prstGeom>
          <a:ln>
            <a:noFill/>
          </a:ln>
          <a:effectLst>
            <a:reflection blurRad="6350" stA="52000" endA="300" endPos="35000" dir="5400000" sy="-100000" algn="bl" rotWithShape="0"/>
            <a:softEdge rad="112500"/>
          </a:effectLst>
        </p:spPr>
      </p:pic>
      <p:pic>
        <p:nvPicPr>
          <p:cNvPr id="4" name="Picture 3">
            <a:extLst>
              <a:ext uri="{FF2B5EF4-FFF2-40B4-BE49-F238E27FC236}">
                <a16:creationId xmlns:a16="http://schemas.microsoft.com/office/drawing/2014/main" id="{B456EE45-9333-0655-6C51-AEA45B02B49B}"/>
              </a:ext>
            </a:extLst>
          </p:cNvPr>
          <p:cNvPicPr>
            <a:picLocks noChangeAspect="1"/>
          </p:cNvPicPr>
          <p:nvPr/>
        </p:nvPicPr>
        <p:blipFill>
          <a:blip r:embed="rId5"/>
          <a:stretch>
            <a:fillRect/>
          </a:stretch>
        </p:blipFill>
        <p:spPr>
          <a:xfrm>
            <a:off x="611477" y="356837"/>
            <a:ext cx="652329" cy="1560711"/>
          </a:xfrm>
          <a:prstGeom prst="rect">
            <a:avLst/>
          </a:prstGeom>
        </p:spPr>
      </p:pic>
    </p:spTree>
    <p:extLst>
      <p:ext uri="{BB962C8B-B14F-4D97-AF65-F5344CB8AC3E}">
        <p14:creationId xmlns:p14="http://schemas.microsoft.com/office/powerpoint/2010/main" val="1431842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3" name="Picture 2">
            <a:extLst>
              <a:ext uri="{FF2B5EF4-FFF2-40B4-BE49-F238E27FC236}">
                <a16:creationId xmlns:a16="http://schemas.microsoft.com/office/drawing/2014/main" id="{00E17BF7-A383-AEC9-C606-08866DCE0D92}"/>
              </a:ext>
            </a:extLst>
          </p:cNvPr>
          <p:cNvPicPr>
            <a:picLocks noChangeAspect="1"/>
          </p:cNvPicPr>
          <p:nvPr/>
        </p:nvPicPr>
        <p:blipFill>
          <a:blip r:embed="rId3"/>
          <a:stretch>
            <a:fillRect/>
          </a:stretch>
        </p:blipFill>
        <p:spPr>
          <a:xfrm>
            <a:off x="0" y="569360"/>
            <a:ext cx="4725841" cy="4574139"/>
          </a:xfrm>
          <a:prstGeom prst="rect">
            <a:avLst/>
          </a:prstGeom>
        </p:spPr>
      </p:pic>
      <p:pic>
        <p:nvPicPr>
          <p:cNvPr id="5" name="Picture 4">
            <a:extLst>
              <a:ext uri="{FF2B5EF4-FFF2-40B4-BE49-F238E27FC236}">
                <a16:creationId xmlns:a16="http://schemas.microsoft.com/office/drawing/2014/main" id="{E37692C7-963D-6DAD-8AC4-7DBC31502F18}"/>
              </a:ext>
            </a:extLst>
          </p:cNvPr>
          <p:cNvPicPr>
            <a:picLocks noChangeAspect="1"/>
          </p:cNvPicPr>
          <p:nvPr/>
        </p:nvPicPr>
        <p:blipFill>
          <a:blip r:embed="rId4"/>
          <a:stretch>
            <a:fillRect/>
          </a:stretch>
        </p:blipFill>
        <p:spPr>
          <a:xfrm>
            <a:off x="4725841" y="569360"/>
            <a:ext cx="4418159" cy="4574140"/>
          </a:xfrm>
          <a:prstGeom prst="rect">
            <a:avLst/>
          </a:prstGeom>
        </p:spPr>
      </p:pic>
      <p:sp>
        <p:nvSpPr>
          <p:cNvPr id="4" name="TextBox 3">
            <a:extLst>
              <a:ext uri="{FF2B5EF4-FFF2-40B4-BE49-F238E27FC236}">
                <a16:creationId xmlns:a16="http://schemas.microsoft.com/office/drawing/2014/main" id="{603E1F99-A23F-C8BF-AAF7-198FE8D1208B}"/>
              </a:ext>
            </a:extLst>
          </p:cNvPr>
          <p:cNvSpPr txBox="1"/>
          <p:nvPr/>
        </p:nvSpPr>
        <p:spPr>
          <a:xfrm>
            <a:off x="1791630" y="42028"/>
            <a:ext cx="8192429" cy="553998"/>
          </a:xfrm>
          <a:prstGeom prst="rect">
            <a:avLst/>
          </a:prstGeom>
          <a:noFill/>
        </p:spPr>
        <p:txBody>
          <a:bodyPr wrap="square">
            <a:spAutoFit/>
          </a:bodyPr>
          <a:lstStyle/>
          <a:p>
            <a:r>
              <a:rPr lang="en-IN" sz="3000" dirty="0">
                <a:solidFill>
                  <a:schemeClr val="tx1"/>
                </a:solidFill>
                <a:latin typeface="Algerian" panose="04020705040A02060702" pitchFamily="82" charset="0"/>
              </a:rPr>
              <a:t>P</a:t>
            </a:r>
            <a:r>
              <a:rPr lang="en" sz="3000" dirty="0">
                <a:solidFill>
                  <a:schemeClr val="tx1"/>
                </a:solidFill>
                <a:latin typeface="Algerian" panose="04020705040A02060702" pitchFamily="82" charset="0"/>
              </a:rPr>
              <a:t>ython coding Example</a:t>
            </a:r>
            <a:r>
              <a:rPr lang="en" sz="3000" dirty="0">
                <a:solidFill>
                  <a:schemeClr val="tx1"/>
                </a:solidFill>
                <a:latin typeface="Engravers MT" panose="02090707080505020304" pitchFamily="18" charset="0"/>
              </a:rPr>
              <a:t>:</a:t>
            </a:r>
            <a:endParaRPr lang="en-IN" sz="3000" dirty="0">
              <a:solidFill>
                <a:schemeClr val="tx1"/>
              </a:solidFill>
            </a:endParaRPr>
          </a:p>
        </p:txBody>
      </p:sp>
      <p:pic>
        <p:nvPicPr>
          <p:cNvPr id="6" name="Picture 5">
            <a:extLst>
              <a:ext uri="{FF2B5EF4-FFF2-40B4-BE49-F238E27FC236}">
                <a16:creationId xmlns:a16="http://schemas.microsoft.com/office/drawing/2014/main" id="{FD6C0AC1-16B7-759B-99F5-E57EFC8676AD}"/>
              </a:ext>
            </a:extLst>
          </p:cNvPr>
          <p:cNvPicPr>
            <a:picLocks noChangeAspect="1"/>
          </p:cNvPicPr>
          <p:nvPr/>
        </p:nvPicPr>
        <p:blipFill>
          <a:blip r:embed="rId5"/>
          <a:stretch>
            <a:fillRect/>
          </a:stretch>
        </p:blipFill>
        <p:spPr>
          <a:xfrm>
            <a:off x="3815594" y="698807"/>
            <a:ext cx="652329" cy="1560711"/>
          </a:xfrm>
          <a:prstGeom prst="rect">
            <a:avLst/>
          </a:prstGeom>
        </p:spPr>
      </p:pic>
      <p:pic>
        <p:nvPicPr>
          <p:cNvPr id="7" name="Picture 6">
            <a:extLst>
              <a:ext uri="{FF2B5EF4-FFF2-40B4-BE49-F238E27FC236}">
                <a16:creationId xmlns:a16="http://schemas.microsoft.com/office/drawing/2014/main" id="{2F6299B4-E40D-9C7A-3324-B8F905457F41}"/>
              </a:ext>
            </a:extLst>
          </p:cNvPr>
          <p:cNvPicPr>
            <a:picLocks noChangeAspect="1"/>
          </p:cNvPicPr>
          <p:nvPr/>
        </p:nvPicPr>
        <p:blipFill>
          <a:blip r:embed="rId5"/>
          <a:stretch>
            <a:fillRect/>
          </a:stretch>
        </p:blipFill>
        <p:spPr>
          <a:xfrm>
            <a:off x="8215270" y="698807"/>
            <a:ext cx="652329" cy="1560711"/>
          </a:xfrm>
          <a:prstGeom prst="rect">
            <a:avLst/>
          </a:prstGeom>
        </p:spPr>
      </p:pic>
    </p:spTree>
    <p:extLst>
      <p:ext uri="{BB962C8B-B14F-4D97-AF65-F5344CB8AC3E}">
        <p14:creationId xmlns:p14="http://schemas.microsoft.com/office/powerpoint/2010/main" val="1218733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6DD3909A-9E2D-1287-4ED8-38075A3A0A4C}"/>
            </a:ext>
          </a:extLst>
        </p:cNvPr>
        <p:cNvGrpSpPr/>
        <p:nvPr/>
      </p:nvGrpSpPr>
      <p:grpSpPr>
        <a:xfrm>
          <a:off x="0" y="0"/>
          <a:ext cx="0" cy="0"/>
          <a:chOff x="0" y="0"/>
          <a:chExt cx="0" cy="0"/>
        </a:xfrm>
      </p:grpSpPr>
      <p:sp>
        <p:nvSpPr>
          <p:cNvPr id="241" name="Google Shape;241;p32">
            <a:extLst>
              <a:ext uri="{FF2B5EF4-FFF2-40B4-BE49-F238E27FC236}">
                <a16:creationId xmlns:a16="http://schemas.microsoft.com/office/drawing/2014/main" id="{E6621077-9E60-B250-C046-09B644C2AFF9}"/>
              </a:ext>
            </a:extLst>
          </p:cNvPr>
          <p:cNvSpPr txBox="1">
            <a:spLocks noGrp="1"/>
          </p:cNvSpPr>
          <p:nvPr>
            <p:ph type="title" idx="4294967295"/>
          </p:nvPr>
        </p:nvSpPr>
        <p:spPr>
          <a:xfrm>
            <a:off x="1702420" y="0"/>
            <a:ext cx="5062653" cy="57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latin typeface="Algerian" panose="04020705040A02060702" pitchFamily="82" charset="0"/>
              </a:rPr>
              <a:t>P</a:t>
            </a:r>
            <a:r>
              <a:rPr lang="en" dirty="0">
                <a:latin typeface="Algerian" panose="04020705040A02060702" pitchFamily="82" charset="0"/>
              </a:rPr>
              <a:t>ython coding Example</a:t>
            </a:r>
            <a:r>
              <a:rPr lang="en" dirty="0">
                <a:latin typeface="Engravers MT" panose="02090707080505020304" pitchFamily="18" charset="0"/>
              </a:rPr>
              <a:t>:</a:t>
            </a:r>
            <a:endParaRPr dirty="0">
              <a:latin typeface="Engravers MT" panose="02090707080505020304" pitchFamily="18" charset="0"/>
            </a:endParaRPr>
          </a:p>
        </p:txBody>
      </p:sp>
      <p:pic>
        <p:nvPicPr>
          <p:cNvPr id="6" name="Picture 5">
            <a:extLst>
              <a:ext uri="{FF2B5EF4-FFF2-40B4-BE49-F238E27FC236}">
                <a16:creationId xmlns:a16="http://schemas.microsoft.com/office/drawing/2014/main" id="{49F8C096-63A1-2DEE-BD77-541B938426D7}"/>
              </a:ext>
            </a:extLst>
          </p:cNvPr>
          <p:cNvPicPr>
            <a:picLocks noChangeAspect="1"/>
          </p:cNvPicPr>
          <p:nvPr/>
        </p:nvPicPr>
        <p:blipFill>
          <a:blip r:embed="rId3"/>
          <a:stretch>
            <a:fillRect/>
          </a:stretch>
        </p:blipFill>
        <p:spPr>
          <a:xfrm>
            <a:off x="0" y="571500"/>
            <a:ext cx="4526569" cy="4572000"/>
          </a:xfrm>
          <a:prstGeom prst="rect">
            <a:avLst/>
          </a:prstGeom>
        </p:spPr>
      </p:pic>
      <p:pic>
        <p:nvPicPr>
          <p:cNvPr id="8" name="Picture 7">
            <a:extLst>
              <a:ext uri="{FF2B5EF4-FFF2-40B4-BE49-F238E27FC236}">
                <a16:creationId xmlns:a16="http://schemas.microsoft.com/office/drawing/2014/main" id="{94CA1B69-411C-7749-737C-8CFC33ADA04C}"/>
              </a:ext>
            </a:extLst>
          </p:cNvPr>
          <p:cNvPicPr>
            <a:picLocks noChangeAspect="1"/>
          </p:cNvPicPr>
          <p:nvPr/>
        </p:nvPicPr>
        <p:blipFill>
          <a:blip r:embed="rId4"/>
          <a:stretch>
            <a:fillRect/>
          </a:stretch>
        </p:blipFill>
        <p:spPr>
          <a:xfrm>
            <a:off x="4522213" y="577434"/>
            <a:ext cx="4621787" cy="4563099"/>
          </a:xfrm>
          <a:prstGeom prst="rect">
            <a:avLst/>
          </a:prstGeom>
        </p:spPr>
      </p:pic>
      <p:pic>
        <p:nvPicPr>
          <p:cNvPr id="2" name="Picture 1">
            <a:extLst>
              <a:ext uri="{FF2B5EF4-FFF2-40B4-BE49-F238E27FC236}">
                <a16:creationId xmlns:a16="http://schemas.microsoft.com/office/drawing/2014/main" id="{3C9EB18E-7C25-ABB6-FB75-583A56B09188}"/>
              </a:ext>
            </a:extLst>
          </p:cNvPr>
          <p:cNvPicPr>
            <a:picLocks noChangeAspect="1"/>
          </p:cNvPicPr>
          <p:nvPr/>
        </p:nvPicPr>
        <p:blipFill>
          <a:blip r:embed="rId5"/>
          <a:stretch>
            <a:fillRect/>
          </a:stretch>
        </p:blipFill>
        <p:spPr>
          <a:xfrm>
            <a:off x="3749042" y="651775"/>
            <a:ext cx="652329" cy="1560711"/>
          </a:xfrm>
          <a:prstGeom prst="rect">
            <a:avLst/>
          </a:prstGeom>
        </p:spPr>
      </p:pic>
      <p:pic>
        <p:nvPicPr>
          <p:cNvPr id="3" name="Picture 2">
            <a:extLst>
              <a:ext uri="{FF2B5EF4-FFF2-40B4-BE49-F238E27FC236}">
                <a16:creationId xmlns:a16="http://schemas.microsoft.com/office/drawing/2014/main" id="{CED27EAF-F8D3-0945-CA44-34925182B8C7}"/>
              </a:ext>
            </a:extLst>
          </p:cNvPr>
          <p:cNvPicPr>
            <a:picLocks noChangeAspect="1"/>
          </p:cNvPicPr>
          <p:nvPr/>
        </p:nvPicPr>
        <p:blipFill>
          <a:blip r:embed="rId5"/>
          <a:stretch>
            <a:fillRect/>
          </a:stretch>
        </p:blipFill>
        <p:spPr>
          <a:xfrm>
            <a:off x="8396453" y="651775"/>
            <a:ext cx="652329" cy="1560711"/>
          </a:xfrm>
          <a:prstGeom prst="rect">
            <a:avLst/>
          </a:prstGeom>
        </p:spPr>
      </p:pic>
    </p:spTree>
    <p:extLst>
      <p:ext uri="{BB962C8B-B14F-4D97-AF65-F5344CB8AC3E}">
        <p14:creationId xmlns:p14="http://schemas.microsoft.com/office/powerpoint/2010/main" val="582251735"/>
      </p:ext>
    </p:extLst>
  </p:cSld>
  <p:clrMapOvr>
    <a:masterClrMapping/>
  </p:clrMapOvr>
</p:sld>
</file>

<file path=ppt/theme/theme1.xml><?xml version="1.0" encoding="utf-8"?>
<a:theme xmlns:a="http://schemas.openxmlformats.org/drawingml/2006/main" name="Artificial Intelligence in Finance Workshop by Slidesgo">
  <a:themeElements>
    <a:clrScheme name="Simple Light">
      <a:dk1>
        <a:srgbClr val="FFFFFF"/>
      </a:dk1>
      <a:lt1>
        <a:srgbClr val="023F7B"/>
      </a:lt1>
      <a:dk2>
        <a:srgbClr val="CEECFC"/>
      </a:dk2>
      <a:lt2>
        <a:srgbClr val="5EA2E5"/>
      </a:lt2>
      <a:accent1>
        <a:srgbClr val="75E3F7"/>
      </a:accent1>
      <a:accent2>
        <a:srgbClr val="D9E7FD"/>
      </a:accent2>
      <a:accent3>
        <a:srgbClr val="456CE2"/>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TotalTime>
  <Words>832</Words>
  <Application>Microsoft Office PowerPoint</Application>
  <PresentationFormat>On-screen Show (16:9)</PresentationFormat>
  <Paragraphs>117</Paragraphs>
  <Slides>12</Slides>
  <Notes>12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Sora Medium</vt:lpstr>
      <vt:lpstr>Calibri</vt:lpstr>
      <vt:lpstr>Cabin</vt:lpstr>
      <vt:lpstr>Segoe UI Symbol</vt:lpstr>
      <vt:lpstr>Space Grotesk Medium</vt:lpstr>
      <vt:lpstr>Arial Unicode MS</vt:lpstr>
      <vt:lpstr>Engravers MT</vt:lpstr>
      <vt:lpstr>DM Sans</vt:lpstr>
      <vt:lpstr>Sora</vt:lpstr>
      <vt:lpstr>Arial</vt:lpstr>
      <vt:lpstr>Algerian</vt:lpstr>
      <vt:lpstr>Artificial Intelligence in Finance Workshop by Slidesgo</vt:lpstr>
      <vt:lpstr>Presentation</vt:lpstr>
      <vt:lpstr>Project Title  Smart File Organizer           Using Python </vt:lpstr>
      <vt:lpstr>Table of contents:</vt:lpstr>
      <vt:lpstr>Clarity:  Helps the user or collaborators understand the "why“behind the script. Focus:  Sets clear objectives for what the script is solving. Guidance:  Assists in further development or enhancements of the code.     </vt:lpstr>
      <vt:lpstr>Purpose of the Proposed Solution:</vt:lpstr>
      <vt:lpstr>To represent the Solution Design for your script, a UML (Unified Modeling Language) diagram can be helpful. Since your script revolves around organizing files, creating folders, and managing directories, the design can be broken down into Classes (or modules) and their relationships. </vt:lpstr>
      <vt:lpstr>Technology Stack and Requirements:</vt:lpstr>
      <vt:lpstr>PowerPoint Presentation</vt:lpstr>
      <vt:lpstr>Python coding Example:</vt:lpstr>
      <vt:lpstr> project   Output</vt:lpstr>
      <vt:lpstr>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Pritha Roy</dc:creator>
  <cp:lastModifiedBy>Pritha Roy</cp:lastModifiedBy>
  <cp:revision>56</cp:revision>
  <dcterms:modified xsi:type="dcterms:W3CDTF">2025-02-20T18:45:44Z</dcterms:modified>
</cp:coreProperties>
</file>