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2"/>
  </p:notesMasterIdLst>
  <p:sldIdLst>
    <p:sldId id="256" r:id="rId2"/>
    <p:sldId id="309" r:id="rId3"/>
    <p:sldId id="257" r:id="rId4"/>
    <p:sldId id="310" r:id="rId5"/>
    <p:sldId id="311" r:id="rId6"/>
    <p:sldId id="312" r:id="rId7"/>
    <p:sldId id="313" r:id="rId8"/>
    <p:sldId id="314" r:id="rId9"/>
    <p:sldId id="315" r:id="rId10"/>
    <p:sldId id="316" r:id="rId11"/>
  </p:sldIdLst>
  <p:sldSz cx="9144000" cy="5143500" type="screen16x9"/>
  <p:notesSz cx="6858000" cy="9144000"/>
  <p:embeddedFontLst>
    <p:embeddedFont>
      <p:font typeface="Catamaran" panose="020B0604020202020204" charset="0"/>
      <p:regular r:id="rId13"/>
      <p:bold r:id="rId14"/>
    </p:embeddedFont>
    <p:embeddedFont>
      <p:font typeface="Cormorant Infant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4B4EB6-80F9-49C0-9ED6-61AE71429BBC}">
  <a:tblStyle styleId="{004B4EB6-80F9-49C0-9ED6-61AE71429B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95" autoAdjust="0"/>
  </p:normalViewPr>
  <p:slideViewPr>
    <p:cSldViewPr snapToGrid="0">
      <p:cViewPr varScale="1">
        <p:scale>
          <a:sx n="102" d="100"/>
          <a:sy n="102" d="100"/>
        </p:scale>
        <p:origin x="8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6" name="Google Shape;2466;g10ce1b4cb65_1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7" name="Google Shape;2467;g10ce1b4cb65_1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>
          <a:extLst>
            <a:ext uri="{FF2B5EF4-FFF2-40B4-BE49-F238E27FC236}">
              <a16:creationId xmlns:a16="http://schemas.microsoft.com/office/drawing/2014/main" id="{E0D87F30-DAF5-D790-40E8-7890BDBE0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>
            <a:extLst>
              <a:ext uri="{FF2B5EF4-FFF2-40B4-BE49-F238E27FC236}">
                <a16:creationId xmlns:a16="http://schemas.microsoft.com/office/drawing/2014/main" id="{E7D5AB90-B1B7-EB0D-CBFB-C4915CE1BE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>
            <a:extLst>
              <a:ext uri="{FF2B5EF4-FFF2-40B4-BE49-F238E27FC236}">
                <a16:creationId xmlns:a16="http://schemas.microsoft.com/office/drawing/2014/main" id="{C4800681-94A8-5D57-B934-0BCFB1C304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982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>
          <a:extLst>
            <a:ext uri="{FF2B5EF4-FFF2-40B4-BE49-F238E27FC236}">
              <a16:creationId xmlns:a16="http://schemas.microsoft.com/office/drawing/2014/main" id="{AFE21922-E7F1-C807-30C0-C1071439A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>
            <a:extLst>
              <a:ext uri="{FF2B5EF4-FFF2-40B4-BE49-F238E27FC236}">
                <a16:creationId xmlns:a16="http://schemas.microsoft.com/office/drawing/2014/main" id="{E1127794-E2EA-0DAF-7274-6AAA05BC89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>
            <a:extLst>
              <a:ext uri="{FF2B5EF4-FFF2-40B4-BE49-F238E27FC236}">
                <a16:creationId xmlns:a16="http://schemas.microsoft.com/office/drawing/2014/main" id="{A07751AA-4D5F-D455-0F6A-B2B3068C20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87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>
          <a:extLst>
            <a:ext uri="{FF2B5EF4-FFF2-40B4-BE49-F238E27FC236}">
              <a16:creationId xmlns:a16="http://schemas.microsoft.com/office/drawing/2014/main" id="{65E3CFA3-EF12-D13F-731E-46E136475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>
            <a:extLst>
              <a:ext uri="{FF2B5EF4-FFF2-40B4-BE49-F238E27FC236}">
                <a16:creationId xmlns:a16="http://schemas.microsoft.com/office/drawing/2014/main" id="{10BF4047-003B-8960-B726-778380C8C9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>
            <a:extLst>
              <a:ext uri="{FF2B5EF4-FFF2-40B4-BE49-F238E27FC236}">
                <a16:creationId xmlns:a16="http://schemas.microsoft.com/office/drawing/2014/main" id="{77CF4081-DB0F-470F-036D-46961AD47D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804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>
          <a:extLst>
            <a:ext uri="{FF2B5EF4-FFF2-40B4-BE49-F238E27FC236}">
              <a16:creationId xmlns:a16="http://schemas.microsoft.com/office/drawing/2014/main" id="{9C5847F6-D8A5-FA2E-29F3-928539788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>
            <a:extLst>
              <a:ext uri="{FF2B5EF4-FFF2-40B4-BE49-F238E27FC236}">
                <a16:creationId xmlns:a16="http://schemas.microsoft.com/office/drawing/2014/main" id="{4C51A8F1-C4FB-AC44-FF8D-F990EF3139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>
            <a:extLst>
              <a:ext uri="{FF2B5EF4-FFF2-40B4-BE49-F238E27FC236}">
                <a16:creationId xmlns:a16="http://schemas.microsoft.com/office/drawing/2014/main" id="{C92453D9-36A0-1D19-5BF7-042C3DCDD5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6085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>
          <a:extLst>
            <a:ext uri="{FF2B5EF4-FFF2-40B4-BE49-F238E27FC236}">
              <a16:creationId xmlns:a16="http://schemas.microsoft.com/office/drawing/2014/main" id="{57AA1CEB-0C56-4155-35E3-13495A54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>
            <a:extLst>
              <a:ext uri="{FF2B5EF4-FFF2-40B4-BE49-F238E27FC236}">
                <a16:creationId xmlns:a16="http://schemas.microsoft.com/office/drawing/2014/main" id="{A90BE387-AD16-2591-AAB6-7464006C94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>
            <a:extLst>
              <a:ext uri="{FF2B5EF4-FFF2-40B4-BE49-F238E27FC236}">
                <a16:creationId xmlns:a16="http://schemas.microsoft.com/office/drawing/2014/main" id="{AB5C6AF5-4D6A-814A-D63B-96860E7DFB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411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>
          <a:extLst>
            <a:ext uri="{FF2B5EF4-FFF2-40B4-BE49-F238E27FC236}">
              <a16:creationId xmlns:a16="http://schemas.microsoft.com/office/drawing/2014/main" id="{BEF8E6F0-627F-EE81-7179-C88C09DD6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>
            <a:extLst>
              <a:ext uri="{FF2B5EF4-FFF2-40B4-BE49-F238E27FC236}">
                <a16:creationId xmlns:a16="http://schemas.microsoft.com/office/drawing/2014/main" id="{D6B5FCA0-8E45-4775-2339-F5939F8B2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>
            <a:extLst>
              <a:ext uri="{FF2B5EF4-FFF2-40B4-BE49-F238E27FC236}">
                <a16:creationId xmlns:a16="http://schemas.microsoft.com/office/drawing/2014/main" id="{A71B2ECB-75E4-31A8-1E5D-D94C53D5BB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8009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>
          <a:extLst>
            <a:ext uri="{FF2B5EF4-FFF2-40B4-BE49-F238E27FC236}">
              <a16:creationId xmlns:a16="http://schemas.microsoft.com/office/drawing/2014/main" id="{F8454847-216C-D9C2-F7B3-B7AD9E228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>
            <a:extLst>
              <a:ext uri="{FF2B5EF4-FFF2-40B4-BE49-F238E27FC236}">
                <a16:creationId xmlns:a16="http://schemas.microsoft.com/office/drawing/2014/main" id="{9FDEC9A7-0591-FC47-0ABD-005874C340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>
            <a:extLst>
              <a:ext uri="{FF2B5EF4-FFF2-40B4-BE49-F238E27FC236}">
                <a16:creationId xmlns:a16="http://schemas.microsoft.com/office/drawing/2014/main" id="{897AA8E9-9E1D-097A-58FB-FE03138813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154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7">
          <a:extLst>
            <a:ext uri="{FF2B5EF4-FFF2-40B4-BE49-F238E27FC236}">
              <a16:creationId xmlns:a16="http://schemas.microsoft.com/office/drawing/2014/main" id="{33DD5CC9-1FA3-6B3E-E3A8-9C6D8B4A5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" name="Google Shape;2498;g10a8dab86c8_0_317:notes">
            <a:extLst>
              <a:ext uri="{FF2B5EF4-FFF2-40B4-BE49-F238E27FC236}">
                <a16:creationId xmlns:a16="http://schemas.microsoft.com/office/drawing/2014/main" id="{263D236C-A48F-1968-3237-408F22364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9" name="Google Shape;2499;g10a8dab86c8_0_317:notes">
            <a:extLst>
              <a:ext uri="{FF2B5EF4-FFF2-40B4-BE49-F238E27FC236}">
                <a16:creationId xmlns:a16="http://schemas.microsoft.com/office/drawing/2014/main" id="{2A688C3A-0843-A240-06BA-9A9E400285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231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 rot="4425983">
            <a:off x="-7482" y="3168034"/>
            <a:ext cx="2265899" cy="2049088"/>
            <a:chOff x="5286475" y="1293575"/>
            <a:chExt cx="856350" cy="668300"/>
          </a:xfrm>
        </p:grpSpPr>
        <p:sp>
          <p:nvSpPr>
            <p:cNvPr id="11" name="Google Shape;11;p2"/>
            <p:cNvSpPr/>
            <p:nvPr/>
          </p:nvSpPr>
          <p:spPr>
            <a:xfrm>
              <a:off x="5864375" y="1293575"/>
              <a:ext cx="278450" cy="668300"/>
            </a:xfrm>
            <a:custGeom>
              <a:avLst/>
              <a:gdLst/>
              <a:ahLst/>
              <a:cxnLst/>
              <a:rect l="l" t="t" r="r" b="b"/>
              <a:pathLst>
                <a:path w="11138" h="26732" extrusionOk="0">
                  <a:moveTo>
                    <a:pt x="125" y="14"/>
                  </a:moveTo>
                  <a:cubicBezTo>
                    <a:pt x="42" y="56"/>
                    <a:pt x="0" y="160"/>
                    <a:pt x="42" y="251"/>
                  </a:cubicBezTo>
                  <a:lnTo>
                    <a:pt x="42" y="251"/>
                  </a:lnTo>
                  <a:cubicBezTo>
                    <a:pt x="702" y="1600"/>
                    <a:pt x="1196" y="3066"/>
                    <a:pt x="1683" y="4485"/>
                  </a:cubicBezTo>
                  <a:lnTo>
                    <a:pt x="1683" y="4485"/>
                  </a:lnTo>
                  <a:cubicBezTo>
                    <a:pt x="1989" y="5402"/>
                    <a:pt x="2315" y="6348"/>
                    <a:pt x="2670" y="7259"/>
                  </a:cubicBezTo>
                  <a:lnTo>
                    <a:pt x="2670" y="7259"/>
                  </a:lnTo>
                  <a:cubicBezTo>
                    <a:pt x="3546" y="9449"/>
                    <a:pt x="4818" y="11479"/>
                    <a:pt x="6042" y="13446"/>
                  </a:cubicBezTo>
                  <a:lnTo>
                    <a:pt x="6042" y="13446"/>
                  </a:lnTo>
                  <a:cubicBezTo>
                    <a:pt x="6806" y="14670"/>
                    <a:pt x="7599" y="15935"/>
                    <a:pt x="8280" y="17228"/>
                  </a:cubicBezTo>
                  <a:lnTo>
                    <a:pt x="8280" y="17228"/>
                  </a:lnTo>
                  <a:cubicBezTo>
                    <a:pt x="10032" y="20523"/>
                    <a:pt x="10783" y="23833"/>
                    <a:pt x="10387" y="26530"/>
                  </a:cubicBezTo>
                  <a:lnTo>
                    <a:pt x="10387" y="26530"/>
                  </a:lnTo>
                  <a:cubicBezTo>
                    <a:pt x="10373" y="26627"/>
                    <a:pt x="10442" y="26711"/>
                    <a:pt x="10533" y="26725"/>
                  </a:cubicBezTo>
                  <a:lnTo>
                    <a:pt x="10533" y="26725"/>
                  </a:lnTo>
                  <a:cubicBezTo>
                    <a:pt x="10540" y="26725"/>
                    <a:pt x="10554" y="26732"/>
                    <a:pt x="10561" y="26732"/>
                  </a:cubicBezTo>
                  <a:lnTo>
                    <a:pt x="10561" y="26732"/>
                  </a:lnTo>
                  <a:cubicBezTo>
                    <a:pt x="10644" y="26732"/>
                    <a:pt x="10721" y="26669"/>
                    <a:pt x="10734" y="26579"/>
                  </a:cubicBezTo>
                  <a:lnTo>
                    <a:pt x="10734" y="26579"/>
                  </a:lnTo>
                  <a:cubicBezTo>
                    <a:pt x="11138" y="23812"/>
                    <a:pt x="10373" y="20426"/>
                    <a:pt x="8586" y="17061"/>
                  </a:cubicBezTo>
                  <a:lnTo>
                    <a:pt x="8586" y="17061"/>
                  </a:lnTo>
                  <a:cubicBezTo>
                    <a:pt x="7898" y="15761"/>
                    <a:pt x="7105" y="14489"/>
                    <a:pt x="6334" y="13258"/>
                  </a:cubicBezTo>
                  <a:lnTo>
                    <a:pt x="6334" y="13258"/>
                  </a:lnTo>
                  <a:cubicBezTo>
                    <a:pt x="5117" y="11305"/>
                    <a:pt x="3859" y="9289"/>
                    <a:pt x="2997" y="7127"/>
                  </a:cubicBezTo>
                  <a:lnTo>
                    <a:pt x="2997" y="7127"/>
                  </a:lnTo>
                  <a:cubicBezTo>
                    <a:pt x="2635" y="6230"/>
                    <a:pt x="2315" y="5284"/>
                    <a:pt x="2009" y="4373"/>
                  </a:cubicBezTo>
                  <a:lnTo>
                    <a:pt x="2009" y="4373"/>
                  </a:lnTo>
                  <a:cubicBezTo>
                    <a:pt x="1523" y="2941"/>
                    <a:pt x="1022" y="1460"/>
                    <a:pt x="355" y="98"/>
                  </a:cubicBezTo>
                  <a:lnTo>
                    <a:pt x="355" y="98"/>
                  </a:lnTo>
                  <a:cubicBezTo>
                    <a:pt x="327" y="35"/>
                    <a:pt x="264" y="1"/>
                    <a:pt x="202" y="1"/>
                  </a:cubicBezTo>
                  <a:lnTo>
                    <a:pt x="202" y="1"/>
                  </a:lnTo>
                  <a:cubicBezTo>
                    <a:pt x="174" y="1"/>
                    <a:pt x="153" y="7"/>
                    <a:pt x="125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836375" y="1297225"/>
              <a:ext cx="292025" cy="655800"/>
            </a:xfrm>
            <a:custGeom>
              <a:avLst/>
              <a:gdLst/>
              <a:ahLst/>
              <a:cxnLst/>
              <a:rect l="l" t="t" r="r" b="b"/>
              <a:pathLst>
                <a:path w="11681" h="26232" extrusionOk="0">
                  <a:moveTo>
                    <a:pt x="22" y="1"/>
                  </a:moveTo>
                  <a:cubicBezTo>
                    <a:pt x="8" y="7"/>
                    <a:pt x="1" y="28"/>
                    <a:pt x="15" y="42"/>
                  </a:cubicBezTo>
                  <a:lnTo>
                    <a:pt x="15" y="42"/>
                  </a:lnTo>
                  <a:cubicBezTo>
                    <a:pt x="926" y="1683"/>
                    <a:pt x="1593" y="3518"/>
                    <a:pt x="2233" y="5291"/>
                  </a:cubicBezTo>
                  <a:lnTo>
                    <a:pt x="2233" y="5291"/>
                  </a:lnTo>
                  <a:cubicBezTo>
                    <a:pt x="2302" y="5472"/>
                    <a:pt x="2365" y="5653"/>
                    <a:pt x="2434" y="5833"/>
                  </a:cubicBezTo>
                  <a:lnTo>
                    <a:pt x="2434" y="5833"/>
                  </a:lnTo>
                  <a:cubicBezTo>
                    <a:pt x="2566" y="6209"/>
                    <a:pt x="2726" y="6647"/>
                    <a:pt x="2900" y="7085"/>
                  </a:cubicBezTo>
                  <a:lnTo>
                    <a:pt x="2900" y="7085"/>
                  </a:lnTo>
                  <a:cubicBezTo>
                    <a:pt x="3421" y="8420"/>
                    <a:pt x="4068" y="9754"/>
                    <a:pt x="4874" y="11152"/>
                  </a:cubicBezTo>
                  <a:lnTo>
                    <a:pt x="4874" y="11152"/>
                  </a:lnTo>
                  <a:cubicBezTo>
                    <a:pt x="5556" y="12327"/>
                    <a:pt x="6320" y="13460"/>
                    <a:pt x="7064" y="14565"/>
                  </a:cubicBezTo>
                  <a:lnTo>
                    <a:pt x="7064" y="14565"/>
                  </a:lnTo>
                  <a:cubicBezTo>
                    <a:pt x="7315" y="14934"/>
                    <a:pt x="7572" y="15316"/>
                    <a:pt x="7822" y="15692"/>
                  </a:cubicBezTo>
                  <a:lnTo>
                    <a:pt x="7822" y="15692"/>
                  </a:lnTo>
                  <a:cubicBezTo>
                    <a:pt x="8184" y="16234"/>
                    <a:pt x="8476" y="16686"/>
                    <a:pt x="8740" y="17117"/>
                  </a:cubicBezTo>
                  <a:lnTo>
                    <a:pt x="8740" y="17117"/>
                  </a:lnTo>
                  <a:cubicBezTo>
                    <a:pt x="9664" y="18605"/>
                    <a:pt x="10367" y="20058"/>
                    <a:pt x="10819" y="21427"/>
                  </a:cubicBezTo>
                  <a:lnTo>
                    <a:pt x="10819" y="21427"/>
                  </a:lnTo>
                  <a:cubicBezTo>
                    <a:pt x="11430" y="23242"/>
                    <a:pt x="11618" y="24764"/>
                    <a:pt x="11430" y="26196"/>
                  </a:cubicBezTo>
                  <a:lnTo>
                    <a:pt x="11430" y="26196"/>
                  </a:lnTo>
                  <a:cubicBezTo>
                    <a:pt x="11423" y="26217"/>
                    <a:pt x="11437" y="26231"/>
                    <a:pt x="11451" y="26231"/>
                  </a:cubicBezTo>
                  <a:lnTo>
                    <a:pt x="11451" y="26231"/>
                  </a:lnTo>
                  <a:lnTo>
                    <a:pt x="11458" y="26231"/>
                  </a:lnTo>
                  <a:lnTo>
                    <a:pt x="11458" y="26231"/>
                  </a:lnTo>
                  <a:cubicBezTo>
                    <a:pt x="11472" y="26231"/>
                    <a:pt x="11486" y="26224"/>
                    <a:pt x="11486" y="26210"/>
                  </a:cubicBezTo>
                  <a:lnTo>
                    <a:pt x="11486" y="26210"/>
                  </a:lnTo>
                  <a:cubicBezTo>
                    <a:pt x="11681" y="24757"/>
                    <a:pt x="11486" y="23235"/>
                    <a:pt x="10874" y="21406"/>
                  </a:cubicBezTo>
                  <a:lnTo>
                    <a:pt x="10874" y="21406"/>
                  </a:lnTo>
                  <a:cubicBezTo>
                    <a:pt x="10415" y="20030"/>
                    <a:pt x="9713" y="18577"/>
                    <a:pt x="8789" y="17089"/>
                  </a:cubicBezTo>
                  <a:lnTo>
                    <a:pt x="8789" y="17089"/>
                  </a:lnTo>
                  <a:cubicBezTo>
                    <a:pt x="8524" y="16651"/>
                    <a:pt x="8232" y="16199"/>
                    <a:pt x="7871" y="15657"/>
                  </a:cubicBezTo>
                  <a:lnTo>
                    <a:pt x="7871" y="15657"/>
                  </a:lnTo>
                  <a:cubicBezTo>
                    <a:pt x="7621" y="15281"/>
                    <a:pt x="7363" y="14899"/>
                    <a:pt x="7113" y="14531"/>
                  </a:cubicBezTo>
                  <a:lnTo>
                    <a:pt x="7113" y="14531"/>
                  </a:lnTo>
                  <a:cubicBezTo>
                    <a:pt x="6369" y="13432"/>
                    <a:pt x="5604" y="12292"/>
                    <a:pt x="4930" y="11124"/>
                  </a:cubicBezTo>
                  <a:lnTo>
                    <a:pt x="4930" y="11124"/>
                  </a:lnTo>
                  <a:cubicBezTo>
                    <a:pt x="4124" y="9727"/>
                    <a:pt x="3477" y="8399"/>
                    <a:pt x="2956" y="7064"/>
                  </a:cubicBezTo>
                  <a:lnTo>
                    <a:pt x="2956" y="7064"/>
                  </a:lnTo>
                  <a:cubicBezTo>
                    <a:pt x="2782" y="6626"/>
                    <a:pt x="2622" y="6188"/>
                    <a:pt x="2490" y="5813"/>
                  </a:cubicBezTo>
                  <a:lnTo>
                    <a:pt x="2490" y="5813"/>
                  </a:lnTo>
                  <a:cubicBezTo>
                    <a:pt x="2420" y="5632"/>
                    <a:pt x="2358" y="5451"/>
                    <a:pt x="2288" y="5270"/>
                  </a:cubicBezTo>
                  <a:lnTo>
                    <a:pt x="2288" y="5270"/>
                  </a:lnTo>
                  <a:cubicBezTo>
                    <a:pt x="1642" y="3497"/>
                    <a:pt x="974" y="1655"/>
                    <a:pt x="63" y="14"/>
                  </a:cubicBezTo>
                  <a:lnTo>
                    <a:pt x="63" y="14"/>
                  </a:lnTo>
                  <a:cubicBezTo>
                    <a:pt x="57" y="1"/>
                    <a:pt x="50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29" y="1"/>
                    <a:pt x="22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804400" y="1297225"/>
              <a:ext cx="319125" cy="650750"/>
            </a:xfrm>
            <a:custGeom>
              <a:avLst/>
              <a:gdLst/>
              <a:ahLst/>
              <a:cxnLst/>
              <a:rect l="l" t="t" r="r" b="b"/>
              <a:pathLst>
                <a:path w="12765" h="26030" extrusionOk="0">
                  <a:moveTo>
                    <a:pt x="15" y="1"/>
                  </a:moveTo>
                  <a:cubicBezTo>
                    <a:pt x="1" y="7"/>
                    <a:pt x="1" y="28"/>
                    <a:pt x="8" y="42"/>
                  </a:cubicBezTo>
                  <a:lnTo>
                    <a:pt x="8" y="42"/>
                  </a:lnTo>
                  <a:cubicBezTo>
                    <a:pt x="1162" y="1892"/>
                    <a:pt x="1989" y="3998"/>
                    <a:pt x="2677" y="5833"/>
                  </a:cubicBezTo>
                  <a:lnTo>
                    <a:pt x="2677" y="5833"/>
                  </a:lnTo>
                  <a:lnTo>
                    <a:pt x="2789" y="6132"/>
                  </a:lnTo>
                  <a:cubicBezTo>
                    <a:pt x="2907" y="6459"/>
                    <a:pt x="3025" y="6786"/>
                    <a:pt x="3150" y="7106"/>
                  </a:cubicBezTo>
                  <a:lnTo>
                    <a:pt x="3150" y="7106"/>
                  </a:lnTo>
                  <a:cubicBezTo>
                    <a:pt x="3727" y="8621"/>
                    <a:pt x="4367" y="9991"/>
                    <a:pt x="5111" y="11305"/>
                  </a:cubicBezTo>
                  <a:lnTo>
                    <a:pt x="5111" y="11305"/>
                  </a:lnTo>
                  <a:cubicBezTo>
                    <a:pt x="5959" y="12800"/>
                    <a:pt x="6995" y="14197"/>
                    <a:pt x="7989" y="15539"/>
                  </a:cubicBezTo>
                  <a:lnTo>
                    <a:pt x="7989" y="15539"/>
                  </a:lnTo>
                  <a:lnTo>
                    <a:pt x="8225" y="15852"/>
                  </a:lnTo>
                  <a:cubicBezTo>
                    <a:pt x="8545" y="16283"/>
                    <a:pt x="8893" y="16748"/>
                    <a:pt x="9233" y="17221"/>
                  </a:cubicBezTo>
                  <a:lnTo>
                    <a:pt x="9233" y="17221"/>
                  </a:lnTo>
                  <a:cubicBezTo>
                    <a:pt x="10290" y="18702"/>
                    <a:pt x="11069" y="20030"/>
                    <a:pt x="11604" y="21288"/>
                  </a:cubicBezTo>
                  <a:lnTo>
                    <a:pt x="11604" y="21288"/>
                  </a:lnTo>
                  <a:cubicBezTo>
                    <a:pt x="12167" y="22609"/>
                    <a:pt x="12702" y="24194"/>
                    <a:pt x="12480" y="25995"/>
                  </a:cubicBezTo>
                  <a:lnTo>
                    <a:pt x="12480" y="25995"/>
                  </a:lnTo>
                  <a:cubicBezTo>
                    <a:pt x="12480" y="26009"/>
                    <a:pt x="12494" y="26023"/>
                    <a:pt x="12508" y="26030"/>
                  </a:cubicBezTo>
                  <a:lnTo>
                    <a:pt x="12508" y="26030"/>
                  </a:lnTo>
                  <a:cubicBezTo>
                    <a:pt x="12508" y="26030"/>
                    <a:pt x="12508" y="26030"/>
                    <a:pt x="12515" y="26030"/>
                  </a:cubicBezTo>
                  <a:lnTo>
                    <a:pt x="12515" y="26030"/>
                  </a:lnTo>
                  <a:cubicBezTo>
                    <a:pt x="12529" y="26030"/>
                    <a:pt x="12536" y="26016"/>
                    <a:pt x="12542" y="26002"/>
                  </a:cubicBezTo>
                  <a:lnTo>
                    <a:pt x="12542" y="26002"/>
                  </a:lnTo>
                  <a:cubicBezTo>
                    <a:pt x="12765" y="24187"/>
                    <a:pt x="12223" y="22595"/>
                    <a:pt x="11660" y="21267"/>
                  </a:cubicBezTo>
                  <a:lnTo>
                    <a:pt x="11660" y="21267"/>
                  </a:lnTo>
                  <a:cubicBezTo>
                    <a:pt x="11124" y="20009"/>
                    <a:pt x="10346" y="18674"/>
                    <a:pt x="9275" y="17186"/>
                  </a:cubicBezTo>
                  <a:lnTo>
                    <a:pt x="9275" y="17186"/>
                  </a:lnTo>
                  <a:cubicBezTo>
                    <a:pt x="8941" y="16714"/>
                    <a:pt x="8594" y="16248"/>
                    <a:pt x="8267" y="15817"/>
                  </a:cubicBezTo>
                  <a:lnTo>
                    <a:pt x="8267" y="15817"/>
                  </a:lnTo>
                  <a:lnTo>
                    <a:pt x="8037" y="15504"/>
                  </a:lnTo>
                  <a:cubicBezTo>
                    <a:pt x="7036" y="14162"/>
                    <a:pt x="6007" y="12772"/>
                    <a:pt x="5159" y="11277"/>
                  </a:cubicBezTo>
                  <a:lnTo>
                    <a:pt x="5159" y="11277"/>
                  </a:lnTo>
                  <a:cubicBezTo>
                    <a:pt x="4415" y="9963"/>
                    <a:pt x="3783" y="8593"/>
                    <a:pt x="3206" y="7085"/>
                  </a:cubicBezTo>
                  <a:lnTo>
                    <a:pt x="3206" y="7085"/>
                  </a:lnTo>
                  <a:cubicBezTo>
                    <a:pt x="3081" y="6765"/>
                    <a:pt x="2962" y="6438"/>
                    <a:pt x="2837" y="6111"/>
                  </a:cubicBezTo>
                  <a:lnTo>
                    <a:pt x="2837" y="6111"/>
                  </a:lnTo>
                  <a:lnTo>
                    <a:pt x="2726" y="5813"/>
                  </a:lnTo>
                  <a:cubicBezTo>
                    <a:pt x="2045" y="3977"/>
                    <a:pt x="1217" y="1864"/>
                    <a:pt x="56" y="14"/>
                  </a:cubicBezTo>
                  <a:lnTo>
                    <a:pt x="56" y="14"/>
                  </a:lnTo>
                  <a:cubicBezTo>
                    <a:pt x="49" y="1"/>
                    <a:pt x="42" y="1"/>
                    <a:pt x="29" y="1"/>
                  </a:cubicBezTo>
                  <a:lnTo>
                    <a:pt x="29" y="1"/>
                  </a:lnTo>
                  <a:cubicBezTo>
                    <a:pt x="29" y="1"/>
                    <a:pt x="22" y="1"/>
                    <a:pt x="15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772250" y="1297225"/>
              <a:ext cx="345200" cy="638075"/>
            </a:xfrm>
            <a:custGeom>
              <a:avLst/>
              <a:gdLst/>
              <a:ahLst/>
              <a:cxnLst/>
              <a:rect l="l" t="t" r="r" b="b"/>
              <a:pathLst>
                <a:path w="13808" h="25523" extrusionOk="0">
                  <a:moveTo>
                    <a:pt x="14" y="1"/>
                  </a:moveTo>
                  <a:cubicBezTo>
                    <a:pt x="1" y="14"/>
                    <a:pt x="1" y="28"/>
                    <a:pt x="7" y="42"/>
                  </a:cubicBezTo>
                  <a:lnTo>
                    <a:pt x="7" y="42"/>
                  </a:lnTo>
                  <a:cubicBezTo>
                    <a:pt x="1085" y="1586"/>
                    <a:pt x="1989" y="3365"/>
                    <a:pt x="2920" y="5826"/>
                  </a:cubicBezTo>
                  <a:lnTo>
                    <a:pt x="2920" y="5826"/>
                  </a:lnTo>
                  <a:cubicBezTo>
                    <a:pt x="3032" y="6111"/>
                    <a:pt x="3136" y="6403"/>
                    <a:pt x="3240" y="6689"/>
                  </a:cubicBezTo>
                  <a:lnTo>
                    <a:pt x="3240" y="6689"/>
                  </a:lnTo>
                  <a:cubicBezTo>
                    <a:pt x="3296" y="6835"/>
                    <a:pt x="3351" y="6987"/>
                    <a:pt x="3407" y="7133"/>
                  </a:cubicBezTo>
                  <a:lnTo>
                    <a:pt x="3407" y="7133"/>
                  </a:lnTo>
                  <a:cubicBezTo>
                    <a:pt x="4047" y="8844"/>
                    <a:pt x="4665" y="10213"/>
                    <a:pt x="5347" y="11451"/>
                  </a:cubicBezTo>
                  <a:lnTo>
                    <a:pt x="5347" y="11451"/>
                  </a:lnTo>
                  <a:cubicBezTo>
                    <a:pt x="6258" y="13092"/>
                    <a:pt x="7419" y="14545"/>
                    <a:pt x="8628" y="16011"/>
                  </a:cubicBezTo>
                  <a:lnTo>
                    <a:pt x="8628" y="16011"/>
                  </a:lnTo>
                  <a:lnTo>
                    <a:pt x="8927" y="16366"/>
                  </a:lnTo>
                  <a:cubicBezTo>
                    <a:pt x="9205" y="16693"/>
                    <a:pt x="9462" y="17006"/>
                    <a:pt x="9727" y="17325"/>
                  </a:cubicBezTo>
                  <a:lnTo>
                    <a:pt x="9727" y="17325"/>
                  </a:lnTo>
                  <a:cubicBezTo>
                    <a:pt x="10561" y="18333"/>
                    <a:pt x="11611" y="19682"/>
                    <a:pt x="12396" y="21156"/>
                  </a:cubicBezTo>
                  <a:lnTo>
                    <a:pt x="12396" y="21156"/>
                  </a:lnTo>
                  <a:lnTo>
                    <a:pt x="12403" y="21177"/>
                  </a:lnTo>
                  <a:cubicBezTo>
                    <a:pt x="13126" y="22540"/>
                    <a:pt x="13745" y="23721"/>
                    <a:pt x="13543" y="25487"/>
                  </a:cubicBezTo>
                  <a:lnTo>
                    <a:pt x="13543" y="25487"/>
                  </a:lnTo>
                  <a:cubicBezTo>
                    <a:pt x="13543" y="25508"/>
                    <a:pt x="13557" y="25522"/>
                    <a:pt x="13571" y="25522"/>
                  </a:cubicBezTo>
                  <a:lnTo>
                    <a:pt x="13571" y="25522"/>
                  </a:lnTo>
                  <a:cubicBezTo>
                    <a:pt x="13571" y="25522"/>
                    <a:pt x="13571" y="25522"/>
                    <a:pt x="13571" y="25522"/>
                  </a:cubicBezTo>
                  <a:lnTo>
                    <a:pt x="13571" y="25522"/>
                  </a:lnTo>
                  <a:cubicBezTo>
                    <a:pt x="13592" y="25522"/>
                    <a:pt x="13599" y="25515"/>
                    <a:pt x="13606" y="25494"/>
                  </a:cubicBezTo>
                  <a:lnTo>
                    <a:pt x="13606" y="25494"/>
                  </a:lnTo>
                  <a:cubicBezTo>
                    <a:pt x="13808" y="23708"/>
                    <a:pt x="13147" y="22463"/>
                    <a:pt x="12452" y="21149"/>
                  </a:cubicBezTo>
                  <a:lnTo>
                    <a:pt x="12452" y="21149"/>
                  </a:lnTo>
                  <a:lnTo>
                    <a:pt x="12445" y="21135"/>
                  </a:lnTo>
                  <a:cubicBezTo>
                    <a:pt x="11659" y="19647"/>
                    <a:pt x="10603" y="18299"/>
                    <a:pt x="9768" y="17291"/>
                  </a:cubicBezTo>
                  <a:lnTo>
                    <a:pt x="9768" y="17291"/>
                  </a:lnTo>
                  <a:cubicBezTo>
                    <a:pt x="9511" y="16971"/>
                    <a:pt x="9247" y="16658"/>
                    <a:pt x="8969" y="16324"/>
                  </a:cubicBezTo>
                  <a:lnTo>
                    <a:pt x="8969" y="16324"/>
                  </a:lnTo>
                  <a:lnTo>
                    <a:pt x="8677" y="15970"/>
                  </a:lnTo>
                  <a:cubicBezTo>
                    <a:pt x="7467" y="14510"/>
                    <a:pt x="6306" y="13057"/>
                    <a:pt x="5402" y="11423"/>
                  </a:cubicBezTo>
                  <a:lnTo>
                    <a:pt x="5402" y="11423"/>
                  </a:lnTo>
                  <a:cubicBezTo>
                    <a:pt x="4714" y="10192"/>
                    <a:pt x="4102" y="8823"/>
                    <a:pt x="3463" y="7113"/>
                  </a:cubicBezTo>
                  <a:lnTo>
                    <a:pt x="3463" y="7113"/>
                  </a:lnTo>
                  <a:cubicBezTo>
                    <a:pt x="3407" y="6967"/>
                    <a:pt x="3351" y="6814"/>
                    <a:pt x="3296" y="6668"/>
                  </a:cubicBezTo>
                  <a:lnTo>
                    <a:pt x="3296" y="6668"/>
                  </a:lnTo>
                  <a:cubicBezTo>
                    <a:pt x="3192" y="6383"/>
                    <a:pt x="3087" y="6098"/>
                    <a:pt x="2976" y="5806"/>
                  </a:cubicBezTo>
                  <a:lnTo>
                    <a:pt x="2976" y="5806"/>
                  </a:lnTo>
                  <a:cubicBezTo>
                    <a:pt x="2038" y="3345"/>
                    <a:pt x="1141" y="1558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740100" y="1297225"/>
              <a:ext cx="371450" cy="633025"/>
            </a:xfrm>
            <a:custGeom>
              <a:avLst/>
              <a:gdLst/>
              <a:ahLst/>
              <a:cxnLst/>
              <a:rect l="l" t="t" r="r" b="b"/>
              <a:pathLst>
                <a:path w="14858" h="25321" extrusionOk="0">
                  <a:moveTo>
                    <a:pt x="14" y="1"/>
                  </a:moveTo>
                  <a:cubicBezTo>
                    <a:pt x="7" y="14"/>
                    <a:pt x="0" y="35"/>
                    <a:pt x="14" y="42"/>
                  </a:cubicBezTo>
                  <a:lnTo>
                    <a:pt x="14" y="42"/>
                  </a:lnTo>
                  <a:cubicBezTo>
                    <a:pt x="1245" y="1634"/>
                    <a:pt x="2281" y="3525"/>
                    <a:pt x="3171" y="5826"/>
                  </a:cubicBezTo>
                  <a:lnTo>
                    <a:pt x="3171" y="5826"/>
                  </a:lnTo>
                  <a:cubicBezTo>
                    <a:pt x="3330" y="6244"/>
                    <a:pt x="3490" y="6675"/>
                    <a:pt x="3643" y="7092"/>
                  </a:cubicBezTo>
                  <a:lnTo>
                    <a:pt x="3643" y="7092"/>
                  </a:lnTo>
                  <a:lnTo>
                    <a:pt x="3664" y="7161"/>
                  </a:lnTo>
                  <a:cubicBezTo>
                    <a:pt x="4193" y="8600"/>
                    <a:pt x="4790" y="10130"/>
                    <a:pt x="5590" y="11604"/>
                  </a:cubicBezTo>
                  <a:lnTo>
                    <a:pt x="5590" y="11604"/>
                  </a:lnTo>
                  <a:cubicBezTo>
                    <a:pt x="6542" y="13356"/>
                    <a:pt x="7870" y="14899"/>
                    <a:pt x="9038" y="16171"/>
                  </a:cubicBezTo>
                  <a:lnTo>
                    <a:pt x="9038" y="16171"/>
                  </a:lnTo>
                  <a:cubicBezTo>
                    <a:pt x="9323" y="16477"/>
                    <a:pt x="9615" y="16783"/>
                    <a:pt x="9893" y="17082"/>
                  </a:cubicBezTo>
                  <a:lnTo>
                    <a:pt x="9893" y="17082"/>
                  </a:lnTo>
                  <a:cubicBezTo>
                    <a:pt x="10005" y="17200"/>
                    <a:pt x="10116" y="17318"/>
                    <a:pt x="10227" y="17430"/>
                  </a:cubicBezTo>
                  <a:lnTo>
                    <a:pt x="10227" y="17430"/>
                  </a:lnTo>
                  <a:cubicBezTo>
                    <a:pt x="11437" y="18716"/>
                    <a:pt x="12410" y="19821"/>
                    <a:pt x="13189" y="21024"/>
                  </a:cubicBezTo>
                  <a:lnTo>
                    <a:pt x="13189" y="21024"/>
                  </a:lnTo>
                  <a:lnTo>
                    <a:pt x="13279" y="21170"/>
                  </a:lnTo>
                  <a:cubicBezTo>
                    <a:pt x="14058" y="22373"/>
                    <a:pt x="14795" y="23513"/>
                    <a:pt x="14607" y="25286"/>
                  </a:cubicBezTo>
                  <a:lnTo>
                    <a:pt x="14607" y="25286"/>
                  </a:lnTo>
                  <a:cubicBezTo>
                    <a:pt x="14607" y="25300"/>
                    <a:pt x="14621" y="25314"/>
                    <a:pt x="14635" y="25320"/>
                  </a:cubicBezTo>
                  <a:lnTo>
                    <a:pt x="14635" y="25320"/>
                  </a:lnTo>
                  <a:cubicBezTo>
                    <a:pt x="14635" y="25320"/>
                    <a:pt x="14635" y="25320"/>
                    <a:pt x="14635" y="25320"/>
                  </a:cubicBezTo>
                  <a:lnTo>
                    <a:pt x="14635" y="25320"/>
                  </a:lnTo>
                  <a:cubicBezTo>
                    <a:pt x="14649" y="25320"/>
                    <a:pt x="14663" y="25307"/>
                    <a:pt x="14663" y="25293"/>
                  </a:cubicBezTo>
                  <a:lnTo>
                    <a:pt x="14663" y="25293"/>
                  </a:lnTo>
                  <a:cubicBezTo>
                    <a:pt x="14857" y="23499"/>
                    <a:pt x="14113" y="22352"/>
                    <a:pt x="13328" y="21135"/>
                  </a:cubicBezTo>
                  <a:lnTo>
                    <a:pt x="13328" y="21135"/>
                  </a:lnTo>
                  <a:lnTo>
                    <a:pt x="13237" y="20996"/>
                  </a:lnTo>
                  <a:cubicBezTo>
                    <a:pt x="12459" y="19786"/>
                    <a:pt x="11485" y="18681"/>
                    <a:pt x="10269" y="17395"/>
                  </a:cubicBezTo>
                  <a:lnTo>
                    <a:pt x="10269" y="17395"/>
                  </a:lnTo>
                  <a:cubicBezTo>
                    <a:pt x="10158" y="17277"/>
                    <a:pt x="10046" y="17159"/>
                    <a:pt x="9935" y="17040"/>
                  </a:cubicBezTo>
                  <a:lnTo>
                    <a:pt x="9935" y="17040"/>
                  </a:lnTo>
                  <a:cubicBezTo>
                    <a:pt x="9657" y="16748"/>
                    <a:pt x="9372" y="16442"/>
                    <a:pt x="9080" y="16130"/>
                  </a:cubicBezTo>
                  <a:lnTo>
                    <a:pt x="9080" y="16130"/>
                  </a:lnTo>
                  <a:cubicBezTo>
                    <a:pt x="7912" y="14857"/>
                    <a:pt x="6591" y="13328"/>
                    <a:pt x="5639" y="11576"/>
                  </a:cubicBezTo>
                  <a:lnTo>
                    <a:pt x="5639" y="11576"/>
                  </a:lnTo>
                  <a:cubicBezTo>
                    <a:pt x="4839" y="10109"/>
                    <a:pt x="4248" y="8580"/>
                    <a:pt x="3720" y="7140"/>
                  </a:cubicBezTo>
                  <a:lnTo>
                    <a:pt x="3720" y="7140"/>
                  </a:lnTo>
                  <a:lnTo>
                    <a:pt x="3699" y="7071"/>
                  </a:lnTo>
                  <a:cubicBezTo>
                    <a:pt x="3546" y="6654"/>
                    <a:pt x="3386" y="6230"/>
                    <a:pt x="3226" y="5806"/>
                  </a:cubicBezTo>
                  <a:lnTo>
                    <a:pt x="3226" y="5806"/>
                  </a:lnTo>
                  <a:cubicBezTo>
                    <a:pt x="2329" y="3497"/>
                    <a:pt x="1293" y="1600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708125" y="1297225"/>
              <a:ext cx="397500" cy="627800"/>
            </a:xfrm>
            <a:custGeom>
              <a:avLst/>
              <a:gdLst/>
              <a:ahLst/>
              <a:cxnLst/>
              <a:rect l="l" t="t" r="r" b="b"/>
              <a:pathLst>
                <a:path w="15900" h="25112" extrusionOk="0">
                  <a:moveTo>
                    <a:pt x="7" y="7"/>
                  </a:moveTo>
                  <a:cubicBezTo>
                    <a:pt x="0" y="14"/>
                    <a:pt x="0" y="35"/>
                    <a:pt x="7" y="42"/>
                  </a:cubicBezTo>
                  <a:lnTo>
                    <a:pt x="7" y="42"/>
                  </a:lnTo>
                  <a:cubicBezTo>
                    <a:pt x="1411" y="1683"/>
                    <a:pt x="2524" y="3574"/>
                    <a:pt x="3414" y="5820"/>
                  </a:cubicBezTo>
                  <a:lnTo>
                    <a:pt x="3414" y="5820"/>
                  </a:lnTo>
                  <a:cubicBezTo>
                    <a:pt x="3594" y="6292"/>
                    <a:pt x="3768" y="6779"/>
                    <a:pt x="3921" y="7189"/>
                  </a:cubicBezTo>
                  <a:lnTo>
                    <a:pt x="3921" y="7189"/>
                  </a:lnTo>
                  <a:cubicBezTo>
                    <a:pt x="4512" y="8851"/>
                    <a:pt x="5068" y="10338"/>
                    <a:pt x="5819" y="11757"/>
                  </a:cubicBezTo>
                  <a:lnTo>
                    <a:pt x="5819" y="11757"/>
                  </a:lnTo>
                  <a:cubicBezTo>
                    <a:pt x="6841" y="13669"/>
                    <a:pt x="8378" y="15281"/>
                    <a:pt x="9441" y="16331"/>
                  </a:cubicBezTo>
                  <a:lnTo>
                    <a:pt x="9441" y="16331"/>
                  </a:lnTo>
                  <a:cubicBezTo>
                    <a:pt x="9872" y="16755"/>
                    <a:pt x="10310" y="17159"/>
                    <a:pt x="10714" y="17541"/>
                  </a:cubicBezTo>
                  <a:lnTo>
                    <a:pt x="10714" y="17541"/>
                  </a:lnTo>
                  <a:lnTo>
                    <a:pt x="10734" y="17555"/>
                  </a:lnTo>
                  <a:cubicBezTo>
                    <a:pt x="11930" y="18667"/>
                    <a:pt x="13056" y="19717"/>
                    <a:pt x="13974" y="20892"/>
                  </a:cubicBezTo>
                  <a:lnTo>
                    <a:pt x="13974" y="20892"/>
                  </a:lnTo>
                  <a:lnTo>
                    <a:pt x="14120" y="21087"/>
                  </a:lnTo>
                  <a:cubicBezTo>
                    <a:pt x="14961" y="22164"/>
                    <a:pt x="15837" y="23277"/>
                    <a:pt x="15664" y="25084"/>
                  </a:cubicBezTo>
                  <a:lnTo>
                    <a:pt x="15664" y="25084"/>
                  </a:lnTo>
                  <a:cubicBezTo>
                    <a:pt x="15664" y="25098"/>
                    <a:pt x="15670" y="25112"/>
                    <a:pt x="15691" y="25112"/>
                  </a:cubicBezTo>
                  <a:lnTo>
                    <a:pt x="15691" y="25112"/>
                  </a:lnTo>
                  <a:cubicBezTo>
                    <a:pt x="15691" y="25112"/>
                    <a:pt x="15691" y="25112"/>
                    <a:pt x="15691" y="25112"/>
                  </a:cubicBezTo>
                  <a:lnTo>
                    <a:pt x="15691" y="25112"/>
                  </a:lnTo>
                  <a:cubicBezTo>
                    <a:pt x="15705" y="25112"/>
                    <a:pt x="15719" y="25098"/>
                    <a:pt x="15719" y="25084"/>
                  </a:cubicBezTo>
                  <a:lnTo>
                    <a:pt x="15719" y="25084"/>
                  </a:lnTo>
                  <a:cubicBezTo>
                    <a:pt x="15900" y="23263"/>
                    <a:pt x="15017" y="22136"/>
                    <a:pt x="14162" y="21045"/>
                  </a:cubicBezTo>
                  <a:lnTo>
                    <a:pt x="14162" y="21045"/>
                  </a:lnTo>
                  <a:lnTo>
                    <a:pt x="14016" y="20857"/>
                  </a:lnTo>
                  <a:cubicBezTo>
                    <a:pt x="13098" y="19675"/>
                    <a:pt x="11965" y="18625"/>
                    <a:pt x="10776" y="17513"/>
                  </a:cubicBezTo>
                  <a:lnTo>
                    <a:pt x="10776" y="17513"/>
                  </a:lnTo>
                  <a:lnTo>
                    <a:pt x="10755" y="17492"/>
                  </a:lnTo>
                  <a:cubicBezTo>
                    <a:pt x="10352" y="17117"/>
                    <a:pt x="9914" y="16714"/>
                    <a:pt x="9483" y="16290"/>
                  </a:cubicBezTo>
                  <a:lnTo>
                    <a:pt x="9483" y="16290"/>
                  </a:lnTo>
                  <a:cubicBezTo>
                    <a:pt x="8419" y="15240"/>
                    <a:pt x="6883" y="13634"/>
                    <a:pt x="5868" y="11729"/>
                  </a:cubicBezTo>
                  <a:lnTo>
                    <a:pt x="5868" y="11729"/>
                  </a:lnTo>
                  <a:cubicBezTo>
                    <a:pt x="5117" y="10318"/>
                    <a:pt x="4568" y="8830"/>
                    <a:pt x="3970" y="7168"/>
                  </a:cubicBezTo>
                  <a:lnTo>
                    <a:pt x="3970" y="7168"/>
                  </a:lnTo>
                  <a:cubicBezTo>
                    <a:pt x="3824" y="6758"/>
                    <a:pt x="3650" y="6278"/>
                    <a:pt x="3462" y="5799"/>
                  </a:cubicBezTo>
                  <a:lnTo>
                    <a:pt x="3462" y="5799"/>
                  </a:lnTo>
                  <a:cubicBezTo>
                    <a:pt x="2579" y="3546"/>
                    <a:pt x="1460" y="1648"/>
                    <a:pt x="49" y="7"/>
                  </a:cubicBezTo>
                  <a:lnTo>
                    <a:pt x="49" y="7"/>
                  </a:lnTo>
                  <a:cubicBezTo>
                    <a:pt x="49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675975" y="1297225"/>
              <a:ext cx="423750" cy="622775"/>
            </a:xfrm>
            <a:custGeom>
              <a:avLst/>
              <a:gdLst/>
              <a:ahLst/>
              <a:cxnLst/>
              <a:rect l="l" t="t" r="r" b="b"/>
              <a:pathLst>
                <a:path w="16950" h="24911" extrusionOk="0">
                  <a:moveTo>
                    <a:pt x="14" y="7"/>
                  </a:moveTo>
                  <a:cubicBezTo>
                    <a:pt x="0" y="14"/>
                    <a:pt x="0" y="35"/>
                    <a:pt x="7" y="49"/>
                  </a:cubicBezTo>
                  <a:lnTo>
                    <a:pt x="7" y="49"/>
                  </a:lnTo>
                  <a:cubicBezTo>
                    <a:pt x="1578" y="1711"/>
                    <a:pt x="2774" y="3595"/>
                    <a:pt x="3657" y="5820"/>
                  </a:cubicBezTo>
                  <a:lnTo>
                    <a:pt x="3657" y="5820"/>
                  </a:lnTo>
                  <a:cubicBezTo>
                    <a:pt x="3858" y="6313"/>
                    <a:pt x="4032" y="6800"/>
                    <a:pt x="4178" y="7217"/>
                  </a:cubicBezTo>
                  <a:lnTo>
                    <a:pt x="4178" y="7217"/>
                  </a:lnTo>
                  <a:lnTo>
                    <a:pt x="4296" y="7558"/>
                  </a:lnTo>
                  <a:cubicBezTo>
                    <a:pt x="4804" y="9011"/>
                    <a:pt x="5332" y="10512"/>
                    <a:pt x="6055" y="11903"/>
                  </a:cubicBezTo>
                  <a:lnTo>
                    <a:pt x="6055" y="11903"/>
                  </a:lnTo>
                  <a:cubicBezTo>
                    <a:pt x="6855" y="13425"/>
                    <a:pt x="8092" y="14927"/>
                    <a:pt x="9851" y="16491"/>
                  </a:cubicBezTo>
                  <a:lnTo>
                    <a:pt x="9851" y="16491"/>
                  </a:lnTo>
                  <a:cubicBezTo>
                    <a:pt x="10248" y="16839"/>
                    <a:pt x="10665" y="17200"/>
                    <a:pt x="11207" y="17645"/>
                  </a:cubicBezTo>
                  <a:lnTo>
                    <a:pt x="11207" y="17645"/>
                  </a:lnTo>
                  <a:cubicBezTo>
                    <a:pt x="11388" y="17784"/>
                    <a:pt x="11562" y="17930"/>
                    <a:pt x="11735" y="18069"/>
                  </a:cubicBezTo>
                  <a:lnTo>
                    <a:pt x="11735" y="18069"/>
                  </a:lnTo>
                  <a:cubicBezTo>
                    <a:pt x="12834" y="18966"/>
                    <a:pt x="13877" y="19807"/>
                    <a:pt x="14760" y="20760"/>
                  </a:cubicBezTo>
                  <a:lnTo>
                    <a:pt x="14760" y="20760"/>
                  </a:lnTo>
                  <a:cubicBezTo>
                    <a:pt x="14822" y="20829"/>
                    <a:pt x="14885" y="20892"/>
                    <a:pt x="14947" y="20954"/>
                  </a:cubicBezTo>
                  <a:lnTo>
                    <a:pt x="14947" y="20954"/>
                  </a:lnTo>
                  <a:cubicBezTo>
                    <a:pt x="15900" y="21976"/>
                    <a:pt x="16894" y="23026"/>
                    <a:pt x="16727" y="24876"/>
                  </a:cubicBezTo>
                  <a:lnTo>
                    <a:pt x="16727" y="24876"/>
                  </a:lnTo>
                  <a:cubicBezTo>
                    <a:pt x="16727" y="24889"/>
                    <a:pt x="16734" y="24903"/>
                    <a:pt x="16755" y="24910"/>
                  </a:cubicBezTo>
                  <a:lnTo>
                    <a:pt x="16755" y="24910"/>
                  </a:lnTo>
                  <a:lnTo>
                    <a:pt x="16755" y="24910"/>
                  </a:lnTo>
                  <a:lnTo>
                    <a:pt x="16755" y="24910"/>
                  </a:lnTo>
                  <a:cubicBezTo>
                    <a:pt x="16769" y="24910"/>
                    <a:pt x="16783" y="24896"/>
                    <a:pt x="16783" y="24882"/>
                  </a:cubicBezTo>
                  <a:lnTo>
                    <a:pt x="16783" y="24882"/>
                  </a:lnTo>
                  <a:cubicBezTo>
                    <a:pt x="16950" y="23005"/>
                    <a:pt x="15955" y="21942"/>
                    <a:pt x="14989" y="20913"/>
                  </a:cubicBezTo>
                  <a:lnTo>
                    <a:pt x="14989" y="20913"/>
                  </a:lnTo>
                  <a:cubicBezTo>
                    <a:pt x="14926" y="20850"/>
                    <a:pt x="14864" y="20788"/>
                    <a:pt x="14808" y="20725"/>
                  </a:cubicBezTo>
                  <a:lnTo>
                    <a:pt x="14808" y="20725"/>
                  </a:lnTo>
                  <a:cubicBezTo>
                    <a:pt x="13911" y="19766"/>
                    <a:pt x="12876" y="18917"/>
                    <a:pt x="11770" y="18021"/>
                  </a:cubicBezTo>
                  <a:lnTo>
                    <a:pt x="11770" y="18021"/>
                  </a:lnTo>
                  <a:cubicBezTo>
                    <a:pt x="11596" y="17882"/>
                    <a:pt x="11422" y="17743"/>
                    <a:pt x="11249" y="17597"/>
                  </a:cubicBezTo>
                  <a:lnTo>
                    <a:pt x="11249" y="17597"/>
                  </a:lnTo>
                  <a:cubicBezTo>
                    <a:pt x="10706" y="17152"/>
                    <a:pt x="10282" y="16797"/>
                    <a:pt x="9886" y="16442"/>
                  </a:cubicBezTo>
                  <a:lnTo>
                    <a:pt x="9886" y="16442"/>
                  </a:lnTo>
                  <a:cubicBezTo>
                    <a:pt x="8134" y="14885"/>
                    <a:pt x="6904" y="13390"/>
                    <a:pt x="6111" y="11875"/>
                  </a:cubicBezTo>
                  <a:lnTo>
                    <a:pt x="6111" y="11875"/>
                  </a:lnTo>
                  <a:cubicBezTo>
                    <a:pt x="5381" y="10484"/>
                    <a:pt x="4860" y="8990"/>
                    <a:pt x="4352" y="7537"/>
                  </a:cubicBezTo>
                  <a:lnTo>
                    <a:pt x="4352" y="7537"/>
                  </a:lnTo>
                  <a:lnTo>
                    <a:pt x="4234" y="7196"/>
                  </a:lnTo>
                  <a:cubicBezTo>
                    <a:pt x="4088" y="6779"/>
                    <a:pt x="3914" y="6292"/>
                    <a:pt x="3712" y="5799"/>
                  </a:cubicBezTo>
                  <a:lnTo>
                    <a:pt x="3712" y="5799"/>
                  </a:lnTo>
                  <a:cubicBezTo>
                    <a:pt x="2823" y="3567"/>
                    <a:pt x="1627" y="1676"/>
                    <a:pt x="49" y="7"/>
                  </a:cubicBezTo>
                  <a:lnTo>
                    <a:pt x="49" y="7"/>
                  </a:lnTo>
                  <a:cubicBezTo>
                    <a:pt x="49" y="1"/>
                    <a:pt x="42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1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43800" y="1297225"/>
              <a:ext cx="450200" cy="617550"/>
            </a:xfrm>
            <a:custGeom>
              <a:avLst/>
              <a:gdLst/>
              <a:ahLst/>
              <a:cxnLst/>
              <a:rect l="l" t="t" r="r" b="b"/>
              <a:pathLst>
                <a:path w="18008" h="24702" extrusionOk="0">
                  <a:moveTo>
                    <a:pt x="15" y="7"/>
                  </a:moveTo>
                  <a:cubicBezTo>
                    <a:pt x="1" y="21"/>
                    <a:pt x="1" y="35"/>
                    <a:pt x="15" y="49"/>
                  </a:cubicBezTo>
                  <a:lnTo>
                    <a:pt x="15" y="49"/>
                  </a:lnTo>
                  <a:cubicBezTo>
                    <a:pt x="1739" y="1725"/>
                    <a:pt x="3011" y="3609"/>
                    <a:pt x="3908" y="5813"/>
                  </a:cubicBezTo>
                  <a:lnTo>
                    <a:pt x="3908" y="5813"/>
                  </a:lnTo>
                  <a:cubicBezTo>
                    <a:pt x="4075" y="6223"/>
                    <a:pt x="4235" y="6668"/>
                    <a:pt x="4436" y="7245"/>
                  </a:cubicBezTo>
                  <a:lnTo>
                    <a:pt x="4436" y="7245"/>
                  </a:lnTo>
                  <a:cubicBezTo>
                    <a:pt x="4520" y="7481"/>
                    <a:pt x="4603" y="7724"/>
                    <a:pt x="4680" y="7968"/>
                  </a:cubicBezTo>
                  <a:lnTo>
                    <a:pt x="4680" y="7968"/>
                  </a:lnTo>
                  <a:cubicBezTo>
                    <a:pt x="5145" y="9330"/>
                    <a:pt x="5625" y="10742"/>
                    <a:pt x="6300" y="12056"/>
                  </a:cubicBezTo>
                  <a:lnTo>
                    <a:pt x="6300" y="12056"/>
                  </a:lnTo>
                  <a:cubicBezTo>
                    <a:pt x="7106" y="13627"/>
                    <a:pt x="8441" y="15177"/>
                    <a:pt x="10262" y="16651"/>
                  </a:cubicBezTo>
                  <a:lnTo>
                    <a:pt x="10262" y="16651"/>
                  </a:lnTo>
                  <a:cubicBezTo>
                    <a:pt x="10693" y="16999"/>
                    <a:pt x="11152" y="17346"/>
                    <a:pt x="11708" y="17749"/>
                  </a:cubicBezTo>
                  <a:lnTo>
                    <a:pt x="11708" y="17749"/>
                  </a:lnTo>
                  <a:cubicBezTo>
                    <a:pt x="12035" y="17986"/>
                    <a:pt x="12369" y="18215"/>
                    <a:pt x="12689" y="18445"/>
                  </a:cubicBezTo>
                  <a:lnTo>
                    <a:pt x="12689" y="18445"/>
                  </a:lnTo>
                  <a:cubicBezTo>
                    <a:pt x="13718" y="19168"/>
                    <a:pt x="14691" y="19849"/>
                    <a:pt x="15553" y="20628"/>
                  </a:cubicBezTo>
                  <a:lnTo>
                    <a:pt x="15553" y="20628"/>
                  </a:lnTo>
                  <a:cubicBezTo>
                    <a:pt x="15622" y="20690"/>
                    <a:pt x="15685" y="20746"/>
                    <a:pt x="15755" y="20802"/>
                  </a:cubicBezTo>
                  <a:lnTo>
                    <a:pt x="15755" y="20802"/>
                  </a:lnTo>
                  <a:cubicBezTo>
                    <a:pt x="16783" y="21719"/>
                    <a:pt x="17945" y="22755"/>
                    <a:pt x="17792" y="24674"/>
                  </a:cubicBezTo>
                  <a:lnTo>
                    <a:pt x="17792" y="24674"/>
                  </a:lnTo>
                  <a:cubicBezTo>
                    <a:pt x="17792" y="24688"/>
                    <a:pt x="17799" y="24702"/>
                    <a:pt x="17819" y="24702"/>
                  </a:cubicBezTo>
                  <a:lnTo>
                    <a:pt x="17819" y="24702"/>
                  </a:lnTo>
                  <a:cubicBezTo>
                    <a:pt x="17819" y="24702"/>
                    <a:pt x="17819" y="24702"/>
                    <a:pt x="17819" y="24702"/>
                  </a:cubicBezTo>
                  <a:lnTo>
                    <a:pt x="17819" y="24702"/>
                  </a:lnTo>
                  <a:cubicBezTo>
                    <a:pt x="17833" y="24702"/>
                    <a:pt x="17847" y="24688"/>
                    <a:pt x="17847" y="24674"/>
                  </a:cubicBezTo>
                  <a:lnTo>
                    <a:pt x="17847" y="24674"/>
                  </a:lnTo>
                  <a:cubicBezTo>
                    <a:pt x="18007" y="22734"/>
                    <a:pt x="16832" y="21684"/>
                    <a:pt x="15789" y="20760"/>
                  </a:cubicBezTo>
                  <a:lnTo>
                    <a:pt x="15789" y="20760"/>
                  </a:lnTo>
                  <a:cubicBezTo>
                    <a:pt x="15727" y="20704"/>
                    <a:pt x="15657" y="20642"/>
                    <a:pt x="15595" y="20586"/>
                  </a:cubicBezTo>
                  <a:lnTo>
                    <a:pt x="15595" y="20586"/>
                  </a:lnTo>
                  <a:cubicBezTo>
                    <a:pt x="14726" y="19807"/>
                    <a:pt x="13752" y="19119"/>
                    <a:pt x="12723" y="18396"/>
                  </a:cubicBezTo>
                  <a:lnTo>
                    <a:pt x="12723" y="18396"/>
                  </a:lnTo>
                  <a:cubicBezTo>
                    <a:pt x="12404" y="18167"/>
                    <a:pt x="12070" y="17937"/>
                    <a:pt x="11743" y="17701"/>
                  </a:cubicBezTo>
                  <a:lnTo>
                    <a:pt x="11743" y="17701"/>
                  </a:lnTo>
                  <a:cubicBezTo>
                    <a:pt x="11187" y="17298"/>
                    <a:pt x="10728" y="16950"/>
                    <a:pt x="10297" y="16602"/>
                  </a:cubicBezTo>
                  <a:lnTo>
                    <a:pt x="10297" y="16602"/>
                  </a:lnTo>
                  <a:cubicBezTo>
                    <a:pt x="8483" y="15135"/>
                    <a:pt x="7155" y="13592"/>
                    <a:pt x="6348" y="12028"/>
                  </a:cubicBezTo>
                  <a:lnTo>
                    <a:pt x="6348" y="12028"/>
                  </a:lnTo>
                  <a:cubicBezTo>
                    <a:pt x="5681" y="10721"/>
                    <a:pt x="5201" y="9310"/>
                    <a:pt x="4735" y="7947"/>
                  </a:cubicBezTo>
                  <a:lnTo>
                    <a:pt x="4735" y="7947"/>
                  </a:lnTo>
                  <a:cubicBezTo>
                    <a:pt x="4659" y="7704"/>
                    <a:pt x="4575" y="7467"/>
                    <a:pt x="4492" y="7224"/>
                  </a:cubicBezTo>
                  <a:lnTo>
                    <a:pt x="4492" y="7224"/>
                  </a:lnTo>
                  <a:cubicBezTo>
                    <a:pt x="4290" y="6647"/>
                    <a:pt x="4130" y="6202"/>
                    <a:pt x="3964" y="5792"/>
                  </a:cubicBezTo>
                  <a:lnTo>
                    <a:pt x="3964" y="5792"/>
                  </a:lnTo>
                  <a:cubicBezTo>
                    <a:pt x="3060" y="3581"/>
                    <a:pt x="1788" y="1683"/>
                    <a:pt x="56" y="7"/>
                  </a:cubicBezTo>
                  <a:lnTo>
                    <a:pt x="56" y="7"/>
                  </a:lnTo>
                  <a:cubicBezTo>
                    <a:pt x="50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22" y="1"/>
                    <a:pt x="15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611650" y="1297225"/>
              <a:ext cx="476600" cy="612525"/>
            </a:xfrm>
            <a:custGeom>
              <a:avLst/>
              <a:gdLst/>
              <a:ahLst/>
              <a:cxnLst/>
              <a:rect l="l" t="t" r="r" b="b"/>
              <a:pathLst>
                <a:path w="19064" h="24501" extrusionOk="0">
                  <a:moveTo>
                    <a:pt x="15" y="7"/>
                  </a:moveTo>
                  <a:cubicBezTo>
                    <a:pt x="1" y="21"/>
                    <a:pt x="1" y="35"/>
                    <a:pt x="15" y="49"/>
                  </a:cubicBezTo>
                  <a:lnTo>
                    <a:pt x="15" y="49"/>
                  </a:lnTo>
                  <a:cubicBezTo>
                    <a:pt x="1919" y="1746"/>
                    <a:pt x="3233" y="3574"/>
                    <a:pt x="4158" y="5813"/>
                  </a:cubicBezTo>
                  <a:lnTo>
                    <a:pt x="4158" y="5813"/>
                  </a:lnTo>
                  <a:cubicBezTo>
                    <a:pt x="4332" y="6230"/>
                    <a:pt x="4499" y="6695"/>
                    <a:pt x="4693" y="7266"/>
                  </a:cubicBezTo>
                  <a:lnTo>
                    <a:pt x="4693" y="7266"/>
                  </a:lnTo>
                  <a:cubicBezTo>
                    <a:pt x="4805" y="7599"/>
                    <a:pt x="4916" y="7940"/>
                    <a:pt x="5027" y="8267"/>
                  </a:cubicBezTo>
                  <a:lnTo>
                    <a:pt x="5027" y="8267"/>
                  </a:lnTo>
                  <a:cubicBezTo>
                    <a:pt x="5458" y="9581"/>
                    <a:pt x="5903" y="10943"/>
                    <a:pt x="6536" y="12209"/>
                  </a:cubicBezTo>
                  <a:lnTo>
                    <a:pt x="6536" y="12209"/>
                  </a:lnTo>
                  <a:cubicBezTo>
                    <a:pt x="7363" y="13849"/>
                    <a:pt x="8754" y="15400"/>
                    <a:pt x="10672" y="16804"/>
                  </a:cubicBezTo>
                  <a:lnTo>
                    <a:pt x="10672" y="16804"/>
                  </a:lnTo>
                  <a:cubicBezTo>
                    <a:pt x="11131" y="17145"/>
                    <a:pt x="11632" y="17485"/>
                    <a:pt x="12209" y="17854"/>
                  </a:cubicBezTo>
                  <a:lnTo>
                    <a:pt x="12209" y="17854"/>
                  </a:lnTo>
                  <a:cubicBezTo>
                    <a:pt x="12675" y="18153"/>
                    <a:pt x="13147" y="18438"/>
                    <a:pt x="13606" y="18716"/>
                  </a:cubicBezTo>
                  <a:lnTo>
                    <a:pt x="13606" y="18716"/>
                  </a:lnTo>
                  <a:cubicBezTo>
                    <a:pt x="14579" y="19307"/>
                    <a:pt x="15504" y="19863"/>
                    <a:pt x="16345" y="20496"/>
                  </a:cubicBezTo>
                  <a:lnTo>
                    <a:pt x="16345" y="20496"/>
                  </a:lnTo>
                  <a:cubicBezTo>
                    <a:pt x="16408" y="20544"/>
                    <a:pt x="16470" y="20593"/>
                    <a:pt x="16540" y="20642"/>
                  </a:cubicBezTo>
                  <a:lnTo>
                    <a:pt x="16540" y="20642"/>
                  </a:lnTo>
                  <a:cubicBezTo>
                    <a:pt x="17694" y="21504"/>
                    <a:pt x="19001" y="22477"/>
                    <a:pt x="18855" y="24465"/>
                  </a:cubicBezTo>
                  <a:lnTo>
                    <a:pt x="18855" y="24465"/>
                  </a:lnTo>
                  <a:cubicBezTo>
                    <a:pt x="18848" y="24479"/>
                    <a:pt x="18862" y="24493"/>
                    <a:pt x="18876" y="24500"/>
                  </a:cubicBezTo>
                  <a:lnTo>
                    <a:pt x="18876" y="24500"/>
                  </a:lnTo>
                  <a:cubicBezTo>
                    <a:pt x="18883" y="24500"/>
                    <a:pt x="18883" y="24500"/>
                    <a:pt x="18883" y="24500"/>
                  </a:cubicBezTo>
                  <a:lnTo>
                    <a:pt x="18883" y="24500"/>
                  </a:lnTo>
                  <a:cubicBezTo>
                    <a:pt x="18897" y="24500"/>
                    <a:pt x="18911" y="24486"/>
                    <a:pt x="18911" y="24472"/>
                  </a:cubicBezTo>
                  <a:lnTo>
                    <a:pt x="18911" y="24472"/>
                  </a:lnTo>
                  <a:cubicBezTo>
                    <a:pt x="19064" y="22456"/>
                    <a:pt x="17736" y="21462"/>
                    <a:pt x="16575" y="20593"/>
                  </a:cubicBezTo>
                  <a:lnTo>
                    <a:pt x="16575" y="20593"/>
                  </a:lnTo>
                  <a:cubicBezTo>
                    <a:pt x="16505" y="20544"/>
                    <a:pt x="16443" y="20496"/>
                    <a:pt x="16380" y="20447"/>
                  </a:cubicBezTo>
                  <a:lnTo>
                    <a:pt x="16380" y="20447"/>
                  </a:lnTo>
                  <a:cubicBezTo>
                    <a:pt x="15532" y="19814"/>
                    <a:pt x="14614" y="19258"/>
                    <a:pt x="13641" y="18667"/>
                  </a:cubicBezTo>
                  <a:lnTo>
                    <a:pt x="13641" y="18667"/>
                  </a:lnTo>
                  <a:cubicBezTo>
                    <a:pt x="13182" y="18389"/>
                    <a:pt x="12702" y="18104"/>
                    <a:pt x="12237" y="17805"/>
                  </a:cubicBezTo>
                  <a:lnTo>
                    <a:pt x="12237" y="17805"/>
                  </a:lnTo>
                  <a:cubicBezTo>
                    <a:pt x="11667" y="17437"/>
                    <a:pt x="11159" y="17096"/>
                    <a:pt x="10700" y="16762"/>
                  </a:cubicBezTo>
                  <a:lnTo>
                    <a:pt x="10700" y="16762"/>
                  </a:lnTo>
                  <a:cubicBezTo>
                    <a:pt x="8795" y="15358"/>
                    <a:pt x="7412" y="13815"/>
                    <a:pt x="6591" y="12181"/>
                  </a:cubicBezTo>
                  <a:lnTo>
                    <a:pt x="6591" y="12181"/>
                  </a:lnTo>
                  <a:cubicBezTo>
                    <a:pt x="5952" y="10922"/>
                    <a:pt x="5507" y="9560"/>
                    <a:pt x="5083" y="8253"/>
                  </a:cubicBezTo>
                  <a:lnTo>
                    <a:pt x="5083" y="8253"/>
                  </a:lnTo>
                  <a:cubicBezTo>
                    <a:pt x="4972" y="7919"/>
                    <a:pt x="4860" y="7585"/>
                    <a:pt x="4749" y="7252"/>
                  </a:cubicBezTo>
                  <a:lnTo>
                    <a:pt x="4749" y="7252"/>
                  </a:lnTo>
                  <a:cubicBezTo>
                    <a:pt x="4554" y="6675"/>
                    <a:pt x="4381" y="6209"/>
                    <a:pt x="4214" y="5792"/>
                  </a:cubicBezTo>
                  <a:lnTo>
                    <a:pt x="4214" y="5792"/>
                  </a:lnTo>
                  <a:cubicBezTo>
                    <a:pt x="3282" y="3546"/>
                    <a:pt x="1968" y="1704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2" y="1"/>
                    <a:pt x="15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579500" y="1297225"/>
              <a:ext cx="503025" cy="607300"/>
            </a:xfrm>
            <a:custGeom>
              <a:avLst/>
              <a:gdLst/>
              <a:ahLst/>
              <a:cxnLst/>
              <a:rect l="l" t="t" r="r" b="b"/>
              <a:pathLst>
                <a:path w="20121" h="24292" extrusionOk="0">
                  <a:moveTo>
                    <a:pt x="14" y="7"/>
                  </a:moveTo>
                  <a:cubicBezTo>
                    <a:pt x="1" y="21"/>
                    <a:pt x="7" y="42"/>
                    <a:pt x="21" y="49"/>
                  </a:cubicBezTo>
                  <a:lnTo>
                    <a:pt x="21" y="49"/>
                  </a:lnTo>
                  <a:cubicBezTo>
                    <a:pt x="2072" y="1732"/>
                    <a:pt x="3470" y="3567"/>
                    <a:pt x="4408" y="5806"/>
                  </a:cubicBezTo>
                  <a:lnTo>
                    <a:pt x="4408" y="5806"/>
                  </a:lnTo>
                  <a:cubicBezTo>
                    <a:pt x="4589" y="6244"/>
                    <a:pt x="4763" y="6716"/>
                    <a:pt x="4951" y="7293"/>
                  </a:cubicBezTo>
                  <a:lnTo>
                    <a:pt x="4951" y="7293"/>
                  </a:lnTo>
                  <a:cubicBezTo>
                    <a:pt x="5090" y="7704"/>
                    <a:pt x="5215" y="8114"/>
                    <a:pt x="5340" y="8510"/>
                  </a:cubicBezTo>
                  <a:lnTo>
                    <a:pt x="5340" y="8510"/>
                  </a:lnTo>
                  <a:cubicBezTo>
                    <a:pt x="5750" y="9796"/>
                    <a:pt x="6167" y="11124"/>
                    <a:pt x="6779" y="12355"/>
                  </a:cubicBezTo>
                  <a:lnTo>
                    <a:pt x="6779" y="12355"/>
                  </a:lnTo>
                  <a:cubicBezTo>
                    <a:pt x="7836" y="14489"/>
                    <a:pt x="9699" y="16039"/>
                    <a:pt x="11075" y="16964"/>
                  </a:cubicBezTo>
                  <a:lnTo>
                    <a:pt x="11075" y="16964"/>
                  </a:lnTo>
                  <a:cubicBezTo>
                    <a:pt x="11569" y="17298"/>
                    <a:pt x="12104" y="17617"/>
                    <a:pt x="12702" y="17958"/>
                  </a:cubicBezTo>
                  <a:lnTo>
                    <a:pt x="12702" y="17958"/>
                  </a:lnTo>
                  <a:cubicBezTo>
                    <a:pt x="13307" y="18292"/>
                    <a:pt x="13919" y="18612"/>
                    <a:pt x="14510" y="18911"/>
                  </a:cubicBezTo>
                  <a:lnTo>
                    <a:pt x="14510" y="18911"/>
                  </a:lnTo>
                  <a:cubicBezTo>
                    <a:pt x="15434" y="19390"/>
                    <a:pt x="16310" y="19842"/>
                    <a:pt x="17138" y="20364"/>
                  </a:cubicBezTo>
                  <a:lnTo>
                    <a:pt x="17138" y="20364"/>
                  </a:lnTo>
                  <a:lnTo>
                    <a:pt x="17305" y="20468"/>
                  </a:lnTo>
                  <a:cubicBezTo>
                    <a:pt x="18528" y="21240"/>
                    <a:pt x="20058" y="22192"/>
                    <a:pt x="19912" y="24264"/>
                  </a:cubicBezTo>
                  <a:lnTo>
                    <a:pt x="19912" y="24264"/>
                  </a:lnTo>
                  <a:cubicBezTo>
                    <a:pt x="19912" y="24278"/>
                    <a:pt x="19926" y="24292"/>
                    <a:pt x="19939" y="24292"/>
                  </a:cubicBezTo>
                  <a:lnTo>
                    <a:pt x="19939" y="24292"/>
                  </a:lnTo>
                  <a:lnTo>
                    <a:pt x="19946" y="24292"/>
                  </a:lnTo>
                  <a:lnTo>
                    <a:pt x="19946" y="24292"/>
                  </a:lnTo>
                  <a:cubicBezTo>
                    <a:pt x="19960" y="24292"/>
                    <a:pt x="19974" y="24278"/>
                    <a:pt x="19974" y="24264"/>
                  </a:cubicBezTo>
                  <a:lnTo>
                    <a:pt x="19974" y="24264"/>
                  </a:lnTo>
                  <a:cubicBezTo>
                    <a:pt x="20120" y="22164"/>
                    <a:pt x="18577" y="21198"/>
                    <a:pt x="17339" y="20419"/>
                  </a:cubicBezTo>
                  <a:lnTo>
                    <a:pt x="17339" y="20419"/>
                  </a:lnTo>
                  <a:lnTo>
                    <a:pt x="17172" y="20315"/>
                  </a:lnTo>
                  <a:cubicBezTo>
                    <a:pt x="16345" y="19793"/>
                    <a:pt x="15462" y="19342"/>
                    <a:pt x="14531" y="18862"/>
                  </a:cubicBezTo>
                  <a:lnTo>
                    <a:pt x="14531" y="18862"/>
                  </a:lnTo>
                  <a:cubicBezTo>
                    <a:pt x="13947" y="18556"/>
                    <a:pt x="13335" y="18243"/>
                    <a:pt x="12730" y="17909"/>
                  </a:cubicBezTo>
                  <a:lnTo>
                    <a:pt x="12730" y="17909"/>
                  </a:lnTo>
                  <a:cubicBezTo>
                    <a:pt x="12132" y="17569"/>
                    <a:pt x="11604" y="17249"/>
                    <a:pt x="11110" y="16915"/>
                  </a:cubicBezTo>
                  <a:lnTo>
                    <a:pt x="11110" y="16915"/>
                  </a:lnTo>
                  <a:cubicBezTo>
                    <a:pt x="9734" y="15998"/>
                    <a:pt x="7877" y="14447"/>
                    <a:pt x="6828" y="12334"/>
                  </a:cubicBezTo>
                  <a:lnTo>
                    <a:pt x="6828" y="12334"/>
                  </a:lnTo>
                  <a:cubicBezTo>
                    <a:pt x="6216" y="11103"/>
                    <a:pt x="5799" y="9775"/>
                    <a:pt x="5395" y="8496"/>
                  </a:cubicBezTo>
                  <a:lnTo>
                    <a:pt x="5395" y="8496"/>
                  </a:lnTo>
                  <a:cubicBezTo>
                    <a:pt x="5270" y="8093"/>
                    <a:pt x="5138" y="7683"/>
                    <a:pt x="5006" y="7279"/>
                  </a:cubicBezTo>
                  <a:lnTo>
                    <a:pt x="5006" y="7279"/>
                  </a:lnTo>
                  <a:cubicBezTo>
                    <a:pt x="4811" y="6695"/>
                    <a:pt x="4638" y="6223"/>
                    <a:pt x="4457" y="5785"/>
                  </a:cubicBezTo>
                  <a:lnTo>
                    <a:pt x="4457" y="5785"/>
                  </a:lnTo>
                  <a:cubicBezTo>
                    <a:pt x="3518" y="3532"/>
                    <a:pt x="2121" y="1697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547525" y="1297225"/>
              <a:ext cx="529075" cy="602250"/>
            </a:xfrm>
            <a:custGeom>
              <a:avLst/>
              <a:gdLst/>
              <a:ahLst/>
              <a:cxnLst/>
              <a:rect l="l" t="t" r="r" b="b"/>
              <a:pathLst>
                <a:path w="21163" h="24090" extrusionOk="0">
                  <a:moveTo>
                    <a:pt x="7" y="7"/>
                  </a:moveTo>
                  <a:cubicBezTo>
                    <a:pt x="0" y="21"/>
                    <a:pt x="0" y="42"/>
                    <a:pt x="14" y="49"/>
                  </a:cubicBezTo>
                  <a:lnTo>
                    <a:pt x="14" y="49"/>
                  </a:lnTo>
                  <a:cubicBezTo>
                    <a:pt x="2218" y="1718"/>
                    <a:pt x="3692" y="3546"/>
                    <a:pt x="4644" y="5806"/>
                  </a:cubicBezTo>
                  <a:lnTo>
                    <a:pt x="4644" y="5806"/>
                  </a:lnTo>
                  <a:cubicBezTo>
                    <a:pt x="4832" y="6251"/>
                    <a:pt x="5013" y="6730"/>
                    <a:pt x="5201" y="7321"/>
                  </a:cubicBezTo>
                  <a:lnTo>
                    <a:pt x="5201" y="7321"/>
                  </a:lnTo>
                  <a:cubicBezTo>
                    <a:pt x="5354" y="7787"/>
                    <a:pt x="5500" y="8260"/>
                    <a:pt x="5639" y="8719"/>
                  </a:cubicBezTo>
                  <a:lnTo>
                    <a:pt x="5639" y="8719"/>
                  </a:lnTo>
                  <a:cubicBezTo>
                    <a:pt x="6021" y="9984"/>
                    <a:pt x="6417" y="11291"/>
                    <a:pt x="7008" y="12508"/>
                  </a:cubicBezTo>
                  <a:lnTo>
                    <a:pt x="7008" y="12508"/>
                  </a:lnTo>
                  <a:cubicBezTo>
                    <a:pt x="8086" y="14718"/>
                    <a:pt x="10032" y="16241"/>
                    <a:pt x="11478" y="17124"/>
                  </a:cubicBezTo>
                  <a:lnTo>
                    <a:pt x="11478" y="17124"/>
                  </a:lnTo>
                  <a:cubicBezTo>
                    <a:pt x="12000" y="17444"/>
                    <a:pt x="12563" y="17749"/>
                    <a:pt x="13196" y="18062"/>
                  </a:cubicBezTo>
                  <a:lnTo>
                    <a:pt x="13196" y="18062"/>
                  </a:lnTo>
                  <a:cubicBezTo>
                    <a:pt x="13926" y="18424"/>
                    <a:pt x="14669" y="18744"/>
                    <a:pt x="15386" y="19050"/>
                  </a:cubicBezTo>
                  <a:lnTo>
                    <a:pt x="15386" y="19050"/>
                  </a:lnTo>
                  <a:cubicBezTo>
                    <a:pt x="16275" y="19439"/>
                    <a:pt x="17117" y="19807"/>
                    <a:pt x="17923" y="20231"/>
                  </a:cubicBezTo>
                  <a:lnTo>
                    <a:pt x="17923" y="20231"/>
                  </a:lnTo>
                  <a:lnTo>
                    <a:pt x="18048" y="20294"/>
                  </a:lnTo>
                  <a:cubicBezTo>
                    <a:pt x="19411" y="21010"/>
                    <a:pt x="21107" y="21900"/>
                    <a:pt x="20968" y="24055"/>
                  </a:cubicBezTo>
                  <a:lnTo>
                    <a:pt x="20968" y="24055"/>
                  </a:lnTo>
                  <a:cubicBezTo>
                    <a:pt x="20968" y="24069"/>
                    <a:pt x="20982" y="24083"/>
                    <a:pt x="20996" y="24090"/>
                  </a:cubicBezTo>
                  <a:lnTo>
                    <a:pt x="20996" y="24090"/>
                  </a:lnTo>
                  <a:cubicBezTo>
                    <a:pt x="20996" y="24090"/>
                    <a:pt x="20996" y="24090"/>
                    <a:pt x="20996" y="24090"/>
                  </a:cubicBezTo>
                  <a:lnTo>
                    <a:pt x="20996" y="24090"/>
                  </a:lnTo>
                  <a:cubicBezTo>
                    <a:pt x="21017" y="24090"/>
                    <a:pt x="21024" y="24076"/>
                    <a:pt x="21031" y="24062"/>
                  </a:cubicBezTo>
                  <a:lnTo>
                    <a:pt x="21031" y="24062"/>
                  </a:lnTo>
                  <a:cubicBezTo>
                    <a:pt x="21163" y="21865"/>
                    <a:pt x="19453" y="20968"/>
                    <a:pt x="18076" y="20245"/>
                  </a:cubicBezTo>
                  <a:lnTo>
                    <a:pt x="18076" y="20245"/>
                  </a:lnTo>
                  <a:lnTo>
                    <a:pt x="17951" y="20176"/>
                  </a:lnTo>
                  <a:cubicBezTo>
                    <a:pt x="17138" y="19752"/>
                    <a:pt x="16296" y="19390"/>
                    <a:pt x="15406" y="19001"/>
                  </a:cubicBezTo>
                  <a:lnTo>
                    <a:pt x="15406" y="19001"/>
                  </a:lnTo>
                  <a:cubicBezTo>
                    <a:pt x="14690" y="18688"/>
                    <a:pt x="13946" y="18368"/>
                    <a:pt x="13216" y="18007"/>
                  </a:cubicBezTo>
                  <a:lnTo>
                    <a:pt x="13216" y="18007"/>
                  </a:lnTo>
                  <a:cubicBezTo>
                    <a:pt x="12591" y="17701"/>
                    <a:pt x="12028" y="17395"/>
                    <a:pt x="11513" y="17075"/>
                  </a:cubicBezTo>
                  <a:lnTo>
                    <a:pt x="11513" y="17075"/>
                  </a:lnTo>
                  <a:cubicBezTo>
                    <a:pt x="10074" y="16192"/>
                    <a:pt x="8134" y="14684"/>
                    <a:pt x="7064" y="12480"/>
                  </a:cubicBezTo>
                  <a:lnTo>
                    <a:pt x="7064" y="12480"/>
                  </a:lnTo>
                  <a:cubicBezTo>
                    <a:pt x="6473" y="11270"/>
                    <a:pt x="6077" y="9963"/>
                    <a:pt x="5694" y="8705"/>
                  </a:cubicBezTo>
                  <a:lnTo>
                    <a:pt x="5694" y="8705"/>
                  </a:lnTo>
                  <a:cubicBezTo>
                    <a:pt x="5555" y="8246"/>
                    <a:pt x="5409" y="7766"/>
                    <a:pt x="5256" y="7300"/>
                  </a:cubicBezTo>
                  <a:lnTo>
                    <a:pt x="5256" y="7300"/>
                  </a:lnTo>
                  <a:cubicBezTo>
                    <a:pt x="5068" y="6716"/>
                    <a:pt x="4888" y="6230"/>
                    <a:pt x="4700" y="5778"/>
                  </a:cubicBezTo>
                  <a:lnTo>
                    <a:pt x="4700" y="5778"/>
                  </a:lnTo>
                  <a:cubicBezTo>
                    <a:pt x="3741" y="3518"/>
                    <a:pt x="2267" y="1683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515375" y="1297225"/>
              <a:ext cx="555500" cy="597050"/>
            </a:xfrm>
            <a:custGeom>
              <a:avLst/>
              <a:gdLst/>
              <a:ahLst/>
              <a:cxnLst/>
              <a:rect l="l" t="t" r="r" b="b"/>
              <a:pathLst>
                <a:path w="22220" h="23882" extrusionOk="0">
                  <a:moveTo>
                    <a:pt x="7" y="7"/>
                  </a:moveTo>
                  <a:cubicBezTo>
                    <a:pt x="0" y="21"/>
                    <a:pt x="0" y="42"/>
                    <a:pt x="14" y="49"/>
                  </a:cubicBezTo>
                  <a:lnTo>
                    <a:pt x="14" y="49"/>
                  </a:lnTo>
                  <a:cubicBezTo>
                    <a:pt x="2371" y="1697"/>
                    <a:pt x="3921" y="3525"/>
                    <a:pt x="4895" y="5799"/>
                  </a:cubicBezTo>
                  <a:lnTo>
                    <a:pt x="4895" y="5799"/>
                  </a:lnTo>
                  <a:cubicBezTo>
                    <a:pt x="5089" y="6257"/>
                    <a:pt x="5270" y="6751"/>
                    <a:pt x="5458" y="7349"/>
                  </a:cubicBezTo>
                  <a:lnTo>
                    <a:pt x="5458" y="7349"/>
                  </a:lnTo>
                  <a:cubicBezTo>
                    <a:pt x="5624" y="7863"/>
                    <a:pt x="5777" y="8392"/>
                    <a:pt x="5930" y="8899"/>
                  </a:cubicBezTo>
                  <a:lnTo>
                    <a:pt x="5930" y="8899"/>
                  </a:lnTo>
                  <a:cubicBezTo>
                    <a:pt x="6292" y="10158"/>
                    <a:pt x="6667" y="11451"/>
                    <a:pt x="7244" y="12660"/>
                  </a:cubicBezTo>
                  <a:lnTo>
                    <a:pt x="7244" y="12660"/>
                  </a:lnTo>
                  <a:cubicBezTo>
                    <a:pt x="8405" y="15066"/>
                    <a:pt x="10651" y="16588"/>
                    <a:pt x="11888" y="17284"/>
                  </a:cubicBezTo>
                  <a:lnTo>
                    <a:pt x="11888" y="17284"/>
                  </a:lnTo>
                  <a:cubicBezTo>
                    <a:pt x="12431" y="17590"/>
                    <a:pt x="13015" y="17875"/>
                    <a:pt x="13689" y="18167"/>
                  </a:cubicBezTo>
                  <a:lnTo>
                    <a:pt x="13689" y="18167"/>
                  </a:lnTo>
                  <a:cubicBezTo>
                    <a:pt x="14537" y="18528"/>
                    <a:pt x="15399" y="18841"/>
                    <a:pt x="16234" y="19140"/>
                  </a:cubicBezTo>
                  <a:lnTo>
                    <a:pt x="16234" y="19140"/>
                  </a:lnTo>
                  <a:cubicBezTo>
                    <a:pt x="17096" y="19453"/>
                    <a:pt x="17916" y="19752"/>
                    <a:pt x="18716" y="20099"/>
                  </a:cubicBezTo>
                  <a:lnTo>
                    <a:pt x="18716" y="20099"/>
                  </a:lnTo>
                  <a:lnTo>
                    <a:pt x="18778" y="20120"/>
                  </a:lnTo>
                  <a:cubicBezTo>
                    <a:pt x="20203" y="20746"/>
                    <a:pt x="22164" y="21594"/>
                    <a:pt x="22032" y="23854"/>
                  </a:cubicBezTo>
                  <a:lnTo>
                    <a:pt x="22032" y="23854"/>
                  </a:lnTo>
                  <a:cubicBezTo>
                    <a:pt x="22032" y="23867"/>
                    <a:pt x="22046" y="23881"/>
                    <a:pt x="22060" y="23881"/>
                  </a:cubicBezTo>
                  <a:lnTo>
                    <a:pt x="22060" y="23881"/>
                  </a:lnTo>
                  <a:lnTo>
                    <a:pt x="22060" y="23881"/>
                  </a:lnTo>
                  <a:lnTo>
                    <a:pt x="22060" y="23881"/>
                  </a:lnTo>
                  <a:cubicBezTo>
                    <a:pt x="22073" y="23881"/>
                    <a:pt x="22087" y="23867"/>
                    <a:pt x="22087" y="23854"/>
                  </a:cubicBezTo>
                  <a:lnTo>
                    <a:pt x="22087" y="23854"/>
                  </a:lnTo>
                  <a:cubicBezTo>
                    <a:pt x="22219" y="21552"/>
                    <a:pt x="20245" y="20697"/>
                    <a:pt x="18799" y="20072"/>
                  </a:cubicBezTo>
                  <a:lnTo>
                    <a:pt x="18799" y="20072"/>
                  </a:lnTo>
                  <a:lnTo>
                    <a:pt x="18736" y="20044"/>
                  </a:lnTo>
                  <a:cubicBezTo>
                    <a:pt x="17937" y="19696"/>
                    <a:pt x="17117" y="19397"/>
                    <a:pt x="16247" y="19084"/>
                  </a:cubicBezTo>
                  <a:lnTo>
                    <a:pt x="16247" y="19084"/>
                  </a:lnTo>
                  <a:cubicBezTo>
                    <a:pt x="15420" y="18785"/>
                    <a:pt x="14558" y="18473"/>
                    <a:pt x="13710" y="18111"/>
                  </a:cubicBezTo>
                  <a:lnTo>
                    <a:pt x="13710" y="18111"/>
                  </a:lnTo>
                  <a:cubicBezTo>
                    <a:pt x="13043" y="17826"/>
                    <a:pt x="12452" y="17534"/>
                    <a:pt x="11916" y="17235"/>
                  </a:cubicBezTo>
                  <a:lnTo>
                    <a:pt x="11916" y="17235"/>
                  </a:lnTo>
                  <a:cubicBezTo>
                    <a:pt x="10686" y="16547"/>
                    <a:pt x="8447" y="15031"/>
                    <a:pt x="7300" y="12633"/>
                  </a:cubicBezTo>
                  <a:lnTo>
                    <a:pt x="7300" y="12633"/>
                  </a:lnTo>
                  <a:cubicBezTo>
                    <a:pt x="6723" y="11430"/>
                    <a:pt x="6348" y="10137"/>
                    <a:pt x="5986" y="8885"/>
                  </a:cubicBezTo>
                  <a:lnTo>
                    <a:pt x="5986" y="8885"/>
                  </a:lnTo>
                  <a:cubicBezTo>
                    <a:pt x="5833" y="8371"/>
                    <a:pt x="5680" y="7850"/>
                    <a:pt x="5513" y="7328"/>
                  </a:cubicBezTo>
                  <a:lnTo>
                    <a:pt x="5513" y="7328"/>
                  </a:lnTo>
                  <a:cubicBezTo>
                    <a:pt x="5326" y="6730"/>
                    <a:pt x="5145" y="6237"/>
                    <a:pt x="4950" y="5778"/>
                  </a:cubicBezTo>
                  <a:lnTo>
                    <a:pt x="4950" y="5778"/>
                  </a:lnTo>
                  <a:cubicBezTo>
                    <a:pt x="3970" y="3491"/>
                    <a:pt x="2413" y="1655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483200" y="1297225"/>
              <a:ext cx="581950" cy="592000"/>
            </a:xfrm>
            <a:custGeom>
              <a:avLst/>
              <a:gdLst/>
              <a:ahLst/>
              <a:cxnLst/>
              <a:rect l="l" t="t" r="r" b="b"/>
              <a:pathLst>
                <a:path w="23278" h="23680" extrusionOk="0">
                  <a:moveTo>
                    <a:pt x="8" y="14"/>
                  </a:moveTo>
                  <a:cubicBezTo>
                    <a:pt x="1" y="21"/>
                    <a:pt x="8" y="42"/>
                    <a:pt x="22" y="49"/>
                  </a:cubicBezTo>
                  <a:lnTo>
                    <a:pt x="22" y="49"/>
                  </a:lnTo>
                  <a:cubicBezTo>
                    <a:pt x="2559" y="1697"/>
                    <a:pt x="4138" y="3470"/>
                    <a:pt x="5146" y="5799"/>
                  </a:cubicBezTo>
                  <a:lnTo>
                    <a:pt x="5146" y="5799"/>
                  </a:lnTo>
                  <a:cubicBezTo>
                    <a:pt x="5340" y="6257"/>
                    <a:pt x="5535" y="6779"/>
                    <a:pt x="5723" y="7377"/>
                  </a:cubicBezTo>
                  <a:lnTo>
                    <a:pt x="5723" y="7377"/>
                  </a:lnTo>
                  <a:cubicBezTo>
                    <a:pt x="5896" y="7933"/>
                    <a:pt x="6056" y="8510"/>
                    <a:pt x="6209" y="9059"/>
                  </a:cubicBezTo>
                  <a:lnTo>
                    <a:pt x="6209" y="9059"/>
                  </a:lnTo>
                  <a:cubicBezTo>
                    <a:pt x="6557" y="10311"/>
                    <a:pt x="6918" y="11611"/>
                    <a:pt x="7489" y="12806"/>
                  </a:cubicBezTo>
                  <a:lnTo>
                    <a:pt x="7489" y="12806"/>
                  </a:lnTo>
                  <a:cubicBezTo>
                    <a:pt x="8663" y="15302"/>
                    <a:pt x="11006" y="16783"/>
                    <a:pt x="12299" y="17444"/>
                  </a:cubicBezTo>
                  <a:lnTo>
                    <a:pt x="12299" y="17444"/>
                  </a:lnTo>
                  <a:cubicBezTo>
                    <a:pt x="12870" y="17736"/>
                    <a:pt x="13488" y="18007"/>
                    <a:pt x="14190" y="18271"/>
                  </a:cubicBezTo>
                  <a:lnTo>
                    <a:pt x="14190" y="18271"/>
                  </a:lnTo>
                  <a:cubicBezTo>
                    <a:pt x="15157" y="18632"/>
                    <a:pt x="16144" y="18924"/>
                    <a:pt x="17096" y="19203"/>
                  </a:cubicBezTo>
                  <a:lnTo>
                    <a:pt x="17096" y="19203"/>
                  </a:lnTo>
                  <a:cubicBezTo>
                    <a:pt x="17938" y="19453"/>
                    <a:pt x="18730" y="19682"/>
                    <a:pt x="19509" y="19960"/>
                  </a:cubicBezTo>
                  <a:lnTo>
                    <a:pt x="19509" y="19960"/>
                  </a:lnTo>
                  <a:cubicBezTo>
                    <a:pt x="21073" y="20516"/>
                    <a:pt x="23221" y="21281"/>
                    <a:pt x="23096" y="23645"/>
                  </a:cubicBezTo>
                  <a:lnTo>
                    <a:pt x="23096" y="23645"/>
                  </a:lnTo>
                  <a:cubicBezTo>
                    <a:pt x="23096" y="23659"/>
                    <a:pt x="23110" y="23673"/>
                    <a:pt x="23124" y="23680"/>
                  </a:cubicBezTo>
                  <a:lnTo>
                    <a:pt x="23124" y="23680"/>
                  </a:lnTo>
                  <a:cubicBezTo>
                    <a:pt x="23124" y="23680"/>
                    <a:pt x="23124" y="23680"/>
                    <a:pt x="23124" y="23680"/>
                  </a:cubicBezTo>
                  <a:lnTo>
                    <a:pt x="23124" y="23680"/>
                  </a:lnTo>
                  <a:cubicBezTo>
                    <a:pt x="23138" y="23680"/>
                    <a:pt x="23152" y="23666"/>
                    <a:pt x="23152" y="23652"/>
                  </a:cubicBezTo>
                  <a:lnTo>
                    <a:pt x="23152" y="23652"/>
                  </a:lnTo>
                  <a:cubicBezTo>
                    <a:pt x="23277" y="21240"/>
                    <a:pt x="21024" y="20440"/>
                    <a:pt x="19530" y="19912"/>
                  </a:cubicBezTo>
                  <a:lnTo>
                    <a:pt x="19530" y="19912"/>
                  </a:lnTo>
                  <a:cubicBezTo>
                    <a:pt x="18744" y="19634"/>
                    <a:pt x="17952" y="19397"/>
                    <a:pt x="17110" y="19147"/>
                  </a:cubicBezTo>
                  <a:lnTo>
                    <a:pt x="17110" y="19147"/>
                  </a:lnTo>
                  <a:cubicBezTo>
                    <a:pt x="16165" y="18869"/>
                    <a:pt x="15178" y="18577"/>
                    <a:pt x="14204" y="18215"/>
                  </a:cubicBezTo>
                  <a:lnTo>
                    <a:pt x="14204" y="18215"/>
                  </a:lnTo>
                  <a:cubicBezTo>
                    <a:pt x="13509" y="17951"/>
                    <a:pt x="12890" y="17680"/>
                    <a:pt x="12327" y="17395"/>
                  </a:cubicBezTo>
                  <a:lnTo>
                    <a:pt x="12327" y="17395"/>
                  </a:lnTo>
                  <a:cubicBezTo>
                    <a:pt x="11041" y="16734"/>
                    <a:pt x="8712" y="15261"/>
                    <a:pt x="7537" y="12786"/>
                  </a:cubicBezTo>
                  <a:lnTo>
                    <a:pt x="7537" y="12786"/>
                  </a:lnTo>
                  <a:cubicBezTo>
                    <a:pt x="6974" y="11590"/>
                    <a:pt x="6613" y="10297"/>
                    <a:pt x="6265" y="9045"/>
                  </a:cubicBezTo>
                  <a:lnTo>
                    <a:pt x="6265" y="9045"/>
                  </a:lnTo>
                  <a:cubicBezTo>
                    <a:pt x="6112" y="8489"/>
                    <a:pt x="5952" y="7919"/>
                    <a:pt x="5778" y="7356"/>
                  </a:cubicBezTo>
                  <a:lnTo>
                    <a:pt x="5778" y="7356"/>
                  </a:lnTo>
                  <a:cubicBezTo>
                    <a:pt x="5584" y="6758"/>
                    <a:pt x="5396" y="6237"/>
                    <a:pt x="5194" y="5771"/>
                  </a:cubicBezTo>
                  <a:lnTo>
                    <a:pt x="5194" y="5771"/>
                  </a:lnTo>
                  <a:cubicBezTo>
                    <a:pt x="4186" y="3435"/>
                    <a:pt x="2601" y="1655"/>
                    <a:pt x="50" y="1"/>
                  </a:cubicBezTo>
                  <a:lnTo>
                    <a:pt x="50" y="1"/>
                  </a:lnTo>
                  <a:cubicBezTo>
                    <a:pt x="43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15" y="1"/>
                    <a:pt x="8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451050" y="1297225"/>
              <a:ext cx="608350" cy="586800"/>
            </a:xfrm>
            <a:custGeom>
              <a:avLst/>
              <a:gdLst/>
              <a:ahLst/>
              <a:cxnLst/>
              <a:rect l="l" t="t" r="r" b="b"/>
              <a:pathLst>
                <a:path w="24334" h="23472" extrusionOk="0">
                  <a:moveTo>
                    <a:pt x="15" y="14"/>
                  </a:moveTo>
                  <a:cubicBezTo>
                    <a:pt x="1" y="28"/>
                    <a:pt x="8" y="42"/>
                    <a:pt x="22" y="49"/>
                  </a:cubicBezTo>
                  <a:lnTo>
                    <a:pt x="22" y="49"/>
                  </a:lnTo>
                  <a:cubicBezTo>
                    <a:pt x="2705" y="1669"/>
                    <a:pt x="4360" y="3435"/>
                    <a:pt x="5389" y="5792"/>
                  </a:cubicBezTo>
                  <a:lnTo>
                    <a:pt x="5389" y="5792"/>
                  </a:lnTo>
                  <a:cubicBezTo>
                    <a:pt x="5597" y="6264"/>
                    <a:pt x="5792" y="6793"/>
                    <a:pt x="5980" y="7405"/>
                  </a:cubicBezTo>
                  <a:lnTo>
                    <a:pt x="5980" y="7405"/>
                  </a:lnTo>
                  <a:cubicBezTo>
                    <a:pt x="6160" y="8002"/>
                    <a:pt x="6327" y="8614"/>
                    <a:pt x="6487" y="9212"/>
                  </a:cubicBezTo>
                  <a:lnTo>
                    <a:pt x="6487" y="9212"/>
                  </a:lnTo>
                  <a:cubicBezTo>
                    <a:pt x="6821" y="10464"/>
                    <a:pt x="7169" y="11757"/>
                    <a:pt x="7725" y="12959"/>
                  </a:cubicBezTo>
                  <a:lnTo>
                    <a:pt x="7725" y="12959"/>
                  </a:lnTo>
                  <a:cubicBezTo>
                    <a:pt x="8601" y="14830"/>
                    <a:pt x="10415" y="16526"/>
                    <a:pt x="12709" y="17604"/>
                  </a:cubicBezTo>
                  <a:lnTo>
                    <a:pt x="12709" y="17604"/>
                  </a:lnTo>
                  <a:cubicBezTo>
                    <a:pt x="13314" y="17889"/>
                    <a:pt x="13961" y="18139"/>
                    <a:pt x="14684" y="18375"/>
                  </a:cubicBezTo>
                  <a:lnTo>
                    <a:pt x="14684" y="18375"/>
                  </a:lnTo>
                  <a:cubicBezTo>
                    <a:pt x="15775" y="18723"/>
                    <a:pt x="16881" y="18987"/>
                    <a:pt x="17951" y="19237"/>
                  </a:cubicBezTo>
                  <a:lnTo>
                    <a:pt x="17951" y="19237"/>
                  </a:lnTo>
                  <a:cubicBezTo>
                    <a:pt x="18730" y="19425"/>
                    <a:pt x="19537" y="19613"/>
                    <a:pt x="20301" y="19828"/>
                  </a:cubicBezTo>
                  <a:lnTo>
                    <a:pt x="20301" y="19828"/>
                  </a:lnTo>
                  <a:cubicBezTo>
                    <a:pt x="21789" y="20252"/>
                    <a:pt x="24271" y="20961"/>
                    <a:pt x="24160" y="23443"/>
                  </a:cubicBezTo>
                  <a:lnTo>
                    <a:pt x="24160" y="23443"/>
                  </a:lnTo>
                  <a:cubicBezTo>
                    <a:pt x="24160" y="23457"/>
                    <a:pt x="24167" y="23471"/>
                    <a:pt x="24188" y="23471"/>
                  </a:cubicBezTo>
                  <a:lnTo>
                    <a:pt x="24188" y="23471"/>
                  </a:lnTo>
                  <a:lnTo>
                    <a:pt x="24188" y="23471"/>
                  </a:lnTo>
                  <a:lnTo>
                    <a:pt x="24188" y="23471"/>
                  </a:lnTo>
                  <a:cubicBezTo>
                    <a:pt x="24202" y="23471"/>
                    <a:pt x="24215" y="23457"/>
                    <a:pt x="24215" y="23443"/>
                  </a:cubicBezTo>
                  <a:lnTo>
                    <a:pt x="24215" y="23443"/>
                  </a:lnTo>
                  <a:cubicBezTo>
                    <a:pt x="24334" y="20920"/>
                    <a:pt x="21817" y="20204"/>
                    <a:pt x="20315" y="19773"/>
                  </a:cubicBezTo>
                  <a:lnTo>
                    <a:pt x="20315" y="19773"/>
                  </a:lnTo>
                  <a:cubicBezTo>
                    <a:pt x="19550" y="19557"/>
                    <a:pt x="18744" y="19362"/>
                    <a:pt x="17965" y="19182"/>
                  </a:cubicBezTo>
                  <a:lnTo>
                    <a:pt x="17965" y="19182"/>
                  </a:lnTo>
                  <a:cubicBezTo>
                    <a:pt x="16895" y="18931"/>
                    <a:pt x="15789" y="18667"/>
                    <a:pt x="14705" y="18320"/>
                  </a:cubicBezTo>
                  <a:lnTo>
                    <a:pt x="14705" y="18320"/>
                  </a:lnTo>
                  <a:cubicBezTo>
                    <a:pt x="13982" y="18083"/>
                    <a:pt x="13342" y="17833"/>
                    <a:pt x="12730" y="17548"/>
                  </a:cubicBezTo>
                  <a:lnTo>
                    <a:pt x="12730" y="17548"/>
                  </a:lnTo>
                  <a:cubicBezTo>
                    <a:pt x="10450" y="16477"/>
                    <a:pt x="8642" y="14795"/>
                    <a:pt x="7780" y="12932"/>
                  </a:cubicBezTo>
                  <a:lnTo>
                    <a:pt x="7780" y="12932"/>
                  </a:lnTo>
                  <a:cubicBezTo>
                    <a:pt x="7224" y="11743"/>
                    <a:pt x="6877" y="10450"/>
                    <a:pt x="6543" y="9198"/>
                  </a:cubicBezTo>
                  <a:lnTo>
                    <a:pt x="6543" y="9198"/>
                  </a:lnTo>
                  <a:cubicBezTo>
                    <a:pt x="6383" y="8600"/>
                    <a:pt x="6216" y="7982"/>
                    <a:pt x="6035" y="7384"/>
                  </a:cubicBezTo>
                  <a:lnTo>
                    <a:pt x="6035" y="7384"/>
                  </a:lnTo>
                  <a:cubicBezTo>
                    <a:pt x="5848" y="6772"/>
                    <a:pt x="5653" y="6244"/>
                    <a:pt x="5444" y="5771"/>
                  </a:cubicBezTo>
                  <a:lnTo>
                    <a:pt x="5444" y="5771"/>
                  </a:lnTo>
                  <a:cubicBezTo>
                    <a:pt x="4409" y="3400"/>
                    <a:pt x="2747" y="1627"/>
                    <a:pt x="50" y="1"/>
                  </a:cubicBezTo>
                  <a:lnTo>
                    <a:pt x="50" y="1"/>
                  </a:lnTo>
                  <a:cubicBezTo>
                    <a:pt x="50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15" y="1"/>
                    <a:pt x="15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419075" y="1297225"/>
              <a:ext cx="634600" cy="581750"/>
            </a:xfrm>
            <a:custGeom>
              <a:avLst/>
              <a:gdLst/>
              <a:ahLst/>
              <a:cxnLst/>
              <a:rect l="l" t="t" r="r" b="b"/>
              <a:pathLst>
                <a:path w="25384" h="23270" extrusionOk="0">
                  <a:moveTo>
                    <a:pt x="8" y="14"/>
                  </a:moveTo>
                  <a:cubicBezTo>
                    <a:pt x="1" y="28"/>
                    <a:pt x="1" y="42"/>
                    <a:pt x="15" y="49"/>
                  </a:cubicBezTo>
                  <a:lnTo>
                    <a:pt x="15" y="49"/>
                  </a:lnTo>
                  <a:cubicBezTo>
                    <a:pt x="2851" y="1634"/>
                    <a:pt x="4582" y="3407"/>
                    <a:pt x="5632" y="5792"/>
                  </a:cubicBezTo>
                  <a:lnTo>
                    <a:pt x="5632" y="5792"/>
                  </a:lnTo>
                  <a:cubicBezTo>
                    <a:pt x="5847" y="6271"/>
                    <a:pt x="6042" y="6807"/>
                    <a:pt x="6230" y="7425"/>
                  </a:cubicBezTo>
                  <a:lnTo>
                    <a:pt x="6230" y="7425"/>
                  </a:lnTo>
                  <a:cubicBezTo>
                    <a:pt x="6424" y="8065"/>
                    <a:pt x="6591" y="8719"/>
                    <a:pt x="6751" y="9351"/>
                  </a:cubicBezTo>
                  <a:lnTo>
                    <a:pt x="6751" y="9351"/>
                  </a:lnTo>
                  <a:cubicBezTo>
                    <a:pt x="7071" y="10603"/>
                    <a:pt x="7405" y="11910"/>
                    <a:pt x="7961" y="13112"/>
                  </a:cubicBezTo>
                  <a:lnTo>
                    <a:pt x="7961" y="13112"/>
                  </a:lnTo>
                  <a:cubicBezTo>
                    <a:pt x="8844" y="15045"/>
                    <a:pt x="10721" y="16734"/>
                    <a:pt x="13106" y="17763"/>
                  </a:cubicBezTo>
                  <a:lnTo>
                    <a:pt x="13106" y="17763"/>
                  </a:lnTo>
                  <a:cubicBezTo>
                    <a:pt x="13745" y="18035"/>
                    <a:pt x="14420" y="18271"/>
                    <a:pt x="15177" y="18479"/>
                  </a:cubicBezTo>
                  <a:lnTo>
                    <a:pt x="15177" y="18479"/>
                  </a:lnTo>
                  <a:cubicBezTo>
                    <a:pt x="16380" y="18813"/>
                    <a:pt x="17604" y="19036"/>
                    <a:pt x="18792" y="19251"/>
                  </a:cubicBezTo>
                  <a:lnTo>
                    <a:pt x="18792" y="19251"/>
                  </a:lnTo>
                  <a:cubicBezTo>
                    <a:pt x="19550" y="19383"/>
                    <a:pt x="20336" y="19529"/>
                    <a:pt x="21087" y="19696"/>
                  </a:cubicBezTo>
                  <a:lnTo>
                    <a:pt x="21087" y="19696"/>
                  </a:lnTo>
                  <a:cubicBezTo>
                    <a:pt x="22568" y="20023"/>
                    <a:pt x="25321" y="20635"/>
                    <a:pt x="25216" y="23235"/>
                  </a:cubicBezTo>
                  <a:lnTo>
                    <a:pt x="25216" y="23235"/>
                  </a:lnTo>
                  <a:cubicBezTo>
                    <a:pt x="25216" y="23256"/>
                    <a:pt x="25223" y="23263"/>
                    <a:pt x="25244" y="23270"/>
                  </a:cubicBezTo>
                  <a:lnTo>
                    <a:pt x="25244" y="23270"/>
                  </a:lnTo>
                  <a:lnTo>
                    <a:pt x="25244" y="23270"/>
                  </a:lnTo>
                  <a:cubicBezTo>
                    <a:pt x="25258" y="23270"/>
                    <a:pt x="25272" y="23256"/>
                    <a:pt x="25272" y="23242"/>
                  </a:cubicBezTo>
                  <a:lnTo>
                    <a:pt x="25272" y="23242"/>
                  </a:lnTo>
                  <a:cubicBezTo>
                    <a:pt x="25383" y="20593"/>
                    <a:pt x="22595" y="19974"/>
                    <a:pt x="21101" y="19641"/>
                  </a:cubicBezTo>
                  <a:lnTo>
                    <a:pt x="21101" y="19641"/>
                  </a:lnTo>
                  <a:cubicBezTo>
                    <a:pt x="20343" y="19474"/>
                    <a:pt x="19564" y="19328"/>
                    <a:pt x="18806" y="19196"/>
                  </a:cubicBezTo>
                  <a:lnTo>
                    <a:pt x="18806" y="19196"/>
                  </a:lnTo>
                  <a:cubicBezTo>
                    <a:pt x="17618" y="18980"/>
                    <a:pt x="16387" y="18758"/>
                    <a:pt x="15191" y="18424"/>
                  </a:cubicBezTo>
                  <a:lnTo>
                    <a:pt x="15191" y="18424"/>
                  </a:lnTo>
                  <a:cubicBezTo>
                    <a:pt x="14440" y="18215"/>
                    <a:pt x="13766" y="17979"/>
                    <a:pt x="13133" y="17708"/>
                  </a:cubicBezTo>
                  <a:lnTo>
                    <a:pt x="13133" y="17708"/>
                  </a:lnTo>
                  <a:cubicBezTo>
                    <a:pt x="10756" y="16693"/>
                    <a:pt x="8893" y="15003"/>
                    <a:pt x="8010" y="13085"/>
                  </a:cubicBezTo>
                  <a:lnTo>
                    <a:pt x="8010" y="13085"/>
                  </a:lnTo>
                  <a:cubicBezTo>
                    <a:pt x="7460" y="11889"/>
                    <a:pt x="7127" y="10589"/>
                    <a:pt x="6807" y="9330"/>
                  </a:cubicBezTo>
                  <a:lnTo>
                    <a:pt x="6807" y="9330"/>
                  </a:lnTo>
                  <a:cubicBezTo>
                    <a:pt x="6647" y="8698"/>
                    <a:pt x="6480" y="8044"/>
                    <a:pt x="6285" y="7412"/>
                  </a:cubicBezTo>
                  <a:lnTo>
                    <a:pt x="6285" y="7412"/>
                  </a:lnTo>
                  <a:cubicBezTo>
                    <a:pt x="6098" y="6786"/>
                    <a:pt x="5896" y="6251"/>
                    <a:pt x="5688" y="5764"/>
                  </a:cubicBezTo>
                  <a:lnTo>
                    <a:pt x="5688" y="5764"/>
                  </a:lnTo>
                  <a:cubicBezTo>
                    <a:pt x="4631" y="3372"/>
                    <a:pt x="2886" y="1593"/>
                    <a:pt x="42" y="1"/>
                  </a:cubicBezTo>
                  <a:lnTo>
                    <a:pt x="42" y="1"/>
                  </a:lnTo>
                  <a:cubicBezTo>
                    <a:pt x="42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5" y="1"/>
                    <a:pt x="8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386925" y="1297225"/>
              <a:ext cx="659450" cy="576525"/>
            </a:xfrm>
            <a:custGeom>
              <a:avLst/>
              <a:gdLst/>
              <a:ahLst/>
              <a:cxnLst/>
              <a:rect l="l" t="t" r="r" b="b"/>
              <a:pathLst>
                <a:path w="26378" h="23061" extrusionOk="0">
                  <a:moveTo>
                    <a:pt x="7" y="14"/>
                  </a:moveTo>
                  <a:cubicBezTo>
                    <a:pt x="0" y="28"/>
                    <a:pt x="7" y="42"/>
                    <a:pt x="21" y="49"/>
                  </a:cubicBezTo>
                  <a:lnTo>
                    <a:pt x="21" y="49"/>
                  </a:lnTo>
                  <a:cubicBezTo>
                    <a:pt x="2024" y="1099"/>
                    <a:pt x="4506" y="2691"/>
                    <a:pt x="5882" y="5785"/>
                  </a:cubicBezTo>
                  <a:lnTo>
                    <a:pt x="5882" y="5785"/>
                  </a:lnTo>
                  <a:cubicBezTo>
                    <a:pt x="6098" y="6278"/>
                    <a:pt x="6299" y="6821"/>
                    <a:pt x="6487" y="7453"/>
                  </a:cubicBezTo>
                  <a:lnTo>
                    <a:pt x="6487" y="7453"/>
                  </a:lnTo>
                  <a:cubicBezTo>
                    <a:pt x="6688" y="8121"/>
                    <a:pt x="6855" y="8809"/>
                    <a:pt x="7022" y="9476"/>
                  </a:cubicBezTo>
                  <a:lnTo>
                    <a:pt x="7022" y="9476"/>
                  </a:lnTo>
                  <a:cubicBezTo>
                    <a:pt x="7328" y="10742"/>
                    <a:pt x="7648" y="12056"/>
                    <a:pt x="8197" y="13258"/>
                  </a:cubicBezTo>
                  <a:lnTo>
                    <a:pt x="8197" y="13258"/>
                  </a:lnTo>
                  <a:cubicBezTo>
                    <a:pt x="9101" y="15254"/>
                    <a:pt x="11034" y="16950"/>
                    <a:pt x="13516" y="17923"/>
                  </a:cubicBezTo>
                  <a:lnTo>
                    <a:pt x="13516" y="17923"/>
                  </a:lnTo>
                  <a:cubicBezTo>
                    <a:pt x="14183" y="18181"/>
                    <a:pt x="14885" y="18396"/>
                    <a:pt x="15671" y="18584"/>
                  </a:cubicBezTo>
                  <a:lnTo>
                    <a:pt x="15671" y="18584"/>
                  </a:lnTo>
                  <a:cubicBezTo>
                    <a:pt x="16985" y="18890"/>
                    <a:pt x="18333" y="19070"/>
                    <a:pt x="19634" y="19237"/>
                  </a:cubicBezTo>
                  <a:lnTo>
                    <a:pt x="19634" y="19237"/>
                  </a:lnTo>
                  <a:cubicBezTo>
                    <a:pt x="20370" y="19335"/>
                    <a:pt x="21135" y="19439"/>
                    <a:pt x="21879" y="19564"/>
                  </a:cubicBezTo>
                  <a:lnTo>
                    <a:pt x="21879" y="19564"/>
                  </a:lnTo>
                  <a:cubicBezTo>
                    <a:pt x="24104" y="19932"/>
                    <a:pt x="26363" y="20635"/>
                    <a:pt x="26273" y="23033"/>
                  </a:cubicBezTo>
                  <a:lnTo>
                    <a:pt x="26273" y="23033"/>
                  </a:lnTo>
                  <a:cubicBezTo>
                    <a:pt x="26273" y="23047"/>
                    <a:pt x="26287" y="23061"/>
                    <a:pt x="26301" y="23061"/>
                  </a:cubicBezTo>
                  <a:lnTo>
                    <a:pt x="26301" y="23061"/>
                  </a:lnTo>
                  <a:lnTo>
                    <a:pt x="26308" y="23061"/>
                  </a:lnTo>
                  <a:cubicBezTo>
                    <a:pt x="26322" y="23061"/>
                    <a:pt x="26335" y="23047"/>
                    <a:pt x="26335" y="23033"/>
                  </a:cubicBezTo>
                  <a:lnTo>
                    <a:pt x="26335" y="23033"/>
                  </a:lnTo>
                  <a:cubicBezTo>
                    <a:pt x="26377" y="21893"/>
                    <a:pt x="25877" y="21010"/>
                    <a:pt x="24841" y="20405"/>
                  </a:cubicBezTo>
                  <a:lnTo>
                    <a:pt x="24841" y="20405"/>
                  </a:lnTo>
                  <a:cubicBezTo>
                    <a:pt x="23958" y="19898"/>
                    <a:pt x="22852" y="19661"/>
                    <a:pt x="21886" y="19501"/>
                  </a:cubicBezTo>
                  <a:lnTo>
                    <a:pt x="21886" y="19501"/>
                  </a:lnTo>
                  <a:cubicBezTo>
                    <a:pt x="21149" y="19383"/>
                    <a:pt x="20377" y="19279"/>
                    <a:pt x="19640" y="19182"/>
                  </a:cubicBezTo>
                  <a:lnTo>
                    <a:pt x="19640" y="19182"/>
                  </a:lnTo>
                  <a:cubicBezTo>
                    <a:pt x="18340" y="19015"/>
                    <a:pt x="16999" y="18834"/>
                    <a:pt x="15685" y="18528"/>
                  </a:cubicBezTo>
                  <a:lnTo>
                    <a:pt x="15685" y="18528"/>
                  </a:lnTo>
                  <a:cubicBezTo>
                    <a:pt x="14906" y="18340"/>
                    <a:pt x="14204" y="18125"/>
                    <a:pt x="13536" y="17868"/>
                  </a:cubicBezTo>
                  <a:lnTo>
                    <a:pt x="13536" y="17868"/>
                  </a:lnTo>
                  <a:cubicBezTo>
                    <a:pt x="11068" y="16901"/>
                    <a:pt x="9143" y="15212"/>
                    <a:pt x="8253" y="13238"/>
                  </a:cubicBezTo>
                  <a:lnTo>
                    <a:pt x="8253" y="13238"/>
                  </a:lnTo>
                  <a:cubicBezTo>
                    <a:pt x="7704" y="12035"/>
                    <a:pt x="7384" y="10728"/>
                    <a:pt x="7078" y="9462"/>
                  </a:cubicBezTo>
                  <a:lnTo>
                    <a:pt x="7078" y="9462"/>
                  </a:lnTo>
                  <a:cubicBezTo>
                    <a:pt x="6911" y="8795"/>
                    <a:pt x="6744" y="8107"/>
                    <a:pt x="6543" y="7439"/>
                  </a:cubicBezTo>
                  <a:lnTo>
                    <a:pt x="6543" y="7439"/>
                  </a:lnTo>
                  <a:cubicBezTo>
                    <a:pt x="6355" y="6807"/>
                    <a:pt x="6153" y="6257"/>
                    <a:pt x="5931" y="5764"/>
                  </a:cubicBezTo>
                  <a:lnTo>
                    <a:pt x="5931" y="5764"/>
                  </a:lnTo>
                  <a:cubicBezTo>
                    <a:pt x="5340" y="4436"/>
                    <a:pt x="4526" y="3303"/>
                    <a:pt x="3449" y="2309"/>
                  </a:cubicBezTo>
                  <a:lnTo>
                    <a:pt x="3449" y="2309"/>
                  </a:lnTo>
                  <a:cubicBezTo>
                    <a:pt x="2531" y="1467"/>
                    <a:pt x="1453" y="737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54775" y="1297225"/>
              <a:ext cx="687075" cy="571500"/>
            </a:xfrm>
            <a:custGeom>
              <a:avLst/>
              <a:gdLst/>
              <a:ahLst/>
              <a:cxnLst/>
              <a:rect l="l" t="t" r="r" b="b"/>
              <a:pathLst>
                <a:path w="27483" h="22860" extrusionOk="0">
                  <a:moveTo>
                    <a:pt x="7" y="14"/>
                  </a:moveTo>
                  <a:cubicBezTo>
                    <a:pt x="0" y="28"/>
                    <a:pt x="7" y="49"/>
                    <a:pt x="21" y="56"/>
                  </a:cubicBezTo>
                  <a:lnTo>
                    <a:pt x="21" y="56"/>
                  </a:lnTo>
                  <a:cubicBezTo>
                    <a:pt x="2128" y="1071"/>
                    <a:pt x="4721" y="2649"/>
                    <a:pt x="6125" y="5778"/>
                  </a:cubicBezTo>
                  <a:lnTo>
                    <a:pt x="6125" y="5778"/>
                  </a:lnTo>
                  <a:cubicBezTo>
                    <a:pt x="6355" y="6285"/>
                    <a:pt x="6556" y="6841"/>
                    <a:pt x="6744" y="7481"/>
                  </a:cubicBezTo>
                  <a:lnTo>
                    <a:pt x="6744" y="7481"/>
                  </a:lnTo>
                  <a:cubicBezTo>
                    <a:pt x="6953" y="8183"/>
                    <a:pt x="7119" y="8906"/>
                    <a:pt x="7286" y="9602"/>
                  </a:cubicBezTo>
                  <a:lnTo>
                    <a:pt x="7286" y="9602"/>
                  </a:lnTo>
                  <a:cubicBezTo>
                    <a:pt x="7585" y="10874"/>
                    <a:pt x="7891" y="12195"/>
                    <a:pt x="8433" y="13411"/>
                  </a:cubicBezTo>
                  <a:lnTo>
                    <a:pt x="8433" y="13411"/>
                  </a:lnTo>
                  <a:cubicBezTo>
                    <a:pt x="9337" y="15427"/>
                    <a:pt x="11388" y="17172"/>
                    <a:pt x="13926" y="18076"/>
                  </a:cubicBezTo>
                  <a:lnTo>
                    <a:pt x="13926" y="18076"/>
                  </a:lnTo>
                  <a:cubicBezTo>
                    <a:pt x="14621" y="18327"/>
                    <a:pt x="15351" y="18521"/>
                    <a:pt x="16164" y="18688"/>
                  </a:cubicBezTo>
                  <a:lnTo>
                    <a:pt x="16164" y="18688"/>
                  </a:lnTo>
                  <a:cubicBezTo>
                    <a:pt x="17589" y="18966"/>
                    <a:pt x="19049" y="19091"/>
                    <a:pt x="20468" y="19216"/>
                  </a:cubicBezTo>
                  <a:lnTo>
                    <a:pt x="20468" y="19216"/>
                  </a:lnTo>
                  <a:cubicBezTo>
                    <a:pt x="21191" y="19279"/>
                    <a:pt x="21942" y="19342"/>
                    <a:pt x="22671" y="19425"/>
                  </a:cubicBezTo>
                  <a:lnTo>
                    <a:pt x="22671" y="19425"/>
                  </a:lnTo>
                  <a:cubicBezTo>
                    <a:pt x="24715" y="19661"/>
                    <a:pt x="27420" y="20273"/>
                    <a:pt x="27336" y="22825"/>
                  </a:cubicBezTo>
                  <a:lnTo>
                    <a:pt x="27336" y="22825"/>
                  </a:lnTo>
                  <a:cubicBezTo>
                    <a:pt x="27336" y="22845"/>
                    <a:pt x="27350" y="22852"/>
                    <a:pt x="27364" y="22859"/>
                  </a:cubicBezTo>
                  <a:lnTo>
                    <a:pt x="27364" y="22859"/>
                  </a:lnTo>
                  <a:lnTo>
                    <a:pt x="27364" y="22859"/>
                  </a:lnTo>
                  <a:cubicBezTo>
                    <a:pt x="27385" y="22859"/>
                    <a:pt x="27399" y="22845"/>
                    <a:pt x="27399" y="22832"/>
                  </a:cubicBezTo>
                  <a:lnTo>
                    <a:pt x="27399" y="22832"/>
                  </a:lnTo>
                  <a:cubicBezTo>
                    <a:pt x="27482" y="20231"/>
                    <a:pt x="24743" y="19606"/>
                    <a:pt x="22678" y="19369"/>
                  </a:cubicBezTo>
                  <a:lnTo>
                    <a:pt x="22678" y="19369"/>
                  </a:lnTo>
                  <a:cubicBezTo>
                    <a:pt x="21948" y="19286"/>
                    <a:pt x="21198" y="19223"/>
                    <a:pt x="20475" y="19161"/>
                  </a:cubicBezTo>
                  <a:lnTo>
                    <a:pt x="20475" y="19161"/>
                  </a:lnTo>
                  <a:cubicBezTo>
                    <a:pt x="19056" y="19036"/>
                    <a:pt x="17596" y="18911"/>
                    <a:pt x="16178" y="18632"/>
                  </a:cubicBezTo>
                  <a:lnTo>
                    <a:pt x="16178" y="18632"/>
                  </a:lnTo>
                  <a:cubicBezTo>
                    <a:pt x="15365" y="18466"/>
                    <a:pt x="14635" y="18271"/>
                    <a:pt x="13946" y="18028"/>
                  </a:cubicBezTo>
                  <a:lnTo>
                    <a:pt x="13946" y="18028"/>
                  </a:lnTo>
                  <a:cubicBezTo>
                    <a:pt x="11423" y="17124"/>
                    <a:pt x="9386" y="15393"/>
                    <a:pt x="8489" y="13384"/>
                  </a:cubicBezTo>
                  <a:lnTo>
                    <a:pt x="8489" y="13384"/>
                  </a:lnTo>
                  <a:cubicBezTo>
                    <a:pt x="7947" y="12174"/>
                    <a:pt x="7641" y="10860"/>
                    <a:pt x="7342" y="9588"/>
                  </a:cubicBezTo>
                  <a:lnTo>
                    <a:pt x="7342" y="9588"/>
                  </a:lnTo>
                  <a:cubicBezTo>
                    <a:pt x="7175" y="8892"/>
                    <a:pt x="7008" y="8162"/>
                    <a:pt x="6800" y="7467"/>
                  </a:cubicBezTo>
                  <a:lnTo>
                    <a:pt x="6800" y="7467"/>
                  </a:lnTo>
                  <a:cubicBezTo>
                    <a:pt x="6612" y="6821"/>
                    <a:pt x="6410" y="6264"/>
                    <a:pt x="6181" y="5757"/>
                  </a:cubicBezTo>
                  <a:lnTo>
                    <a:pt x="6181" y="5757"/>
                  </a:lnTo>
                  <a:cubicBezTo>
                    <a:pt x="5437" y="4102"/>
                    <a:pt x="4067" y="1954"/>
                    <a:pt x="49" y="1"/>
                  </a:cubicBezTo>
                  <a:lnTo>
                    <a:pt x="49" y="1"/>
                  </a:lnTo>
                  <a:cubicBezTo>
                    <a:pt x="42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322625" y="1297225"/>
              <a:ext cx="713650" cy="573750"/>
            </a:xfrm>
            <a:custGeom>
              <a:avLst/>
              <a:gdLst/>
              <a:ahLst/>
              <a:cxnLst/>
              <a:rect l="l" t="t" r="r" b="b"/>
              <a:pathLst>
                <a:path w="28546" h="22950" extrusionOk="0">
                  <a:moveTo>
                    <a:pt x="7" y="14"/>
                  </a:moveTo>
                  <a:cubicBezTo>
                    <a:pt x="0" y="28"/>
                    <a:pt x="7" y="49"/>
                    <a:pt x="21" y="56"/>
                  </a:cubicBezTo>
                  <a:lnTo>
                    <a:pt x="21" y="56"/>
                  </a:lnTo>
                  <a:cubicBezTo>
                    <a:pt x="2225" y="1050"/>
                    <a:pt x="4936" y="2601"/>
                    <a:pt x="6375" y="5778"/>
                  </a:cubicBezTo>
                  <a:lnTo>
                    <a:pt x="6375" y="5778"/>
                  </a:lnTo>
                  <a:cubicBezTo>
                    <a:pt x="6612" y="6292"/>
                    <a:pt x="6813" y="6855"/>
                    <a:pt x="7001" y="7509"/>
                  </a:cubicBezTo>
                  <a:lnTo>
                    <a:pt x="7001" y="7509"/>
                  </a:lnTo>
                  <a:cubicBezTo>
                    <a:pt x="7217" y="8239"/>
                    <a:pt x="7383" y="8990"/>
                    <a:pt x="7550" y="9720"/>
                  </a:cubicBezTo>
                  <a:lnTo>
                    <a:pt x="7550" y="9720"/>
                  </a:lnTo>
                  <a:cubicBezTo>
                    <a:pt x="7835" y="11006"/>
                    <a:pt x="8134" y="12334"/>
                    <a:pt x="8677" y="13564"/>
                  </a:cubicBezTo>
                  <a:lnTo>
                    <a:pt x="8677" y="13564"/>
                  </a:lnTo>
                  <a:cubicBezTo>
                    <a:pt x="9587" y="15636"/>
                    <a:pt x="11708" y="17388"/>
                    <a:pt x="14336" y="18236"/>
                  </a:cubicBezTo>
                  <a:lnTo>
                    <a:pt x="14336" y="18236"/>
                  </a:lnTo>
                  <a:cubicBezTo>
                    <a:pt x="15052" y="18473"/>
                    <a:pt x="15816" y="18653"/>
                    <a:pt x="16665" y="18792"/>
                  </a:cubicBezTo>
                  <a:lnTo>
                    <a:pt x="16665" y="18792"/>
                  </a:lnTo>
                  <a:cubicBezTo>
                    <a:pt x="18194" y="19036"/>
                    <a:pt x="19765" y="19112"/>
                    <a:pt x="21295" y="19175"/>
                  </a:cubicBezTo>
                  <a:lnTo>
                    <a:pt x="21295" y="19175"/>
                  </a:lnTo>
                  <a:cubicBezTo>
                    <a:pt x="22004" y="19209"/>
                    <a:pt x="22741" y="19244"/>
                    <a:pt x="23457" y="19293"/>
                  </a:cubicBezTo>
                  <a:lnTo>
                    <a:pt x="23457" y="19293"/>
                  </a:lnTo>
                  <a:cubicBezTo>
                    <a:pt x="24639" y="19376"/>
                    <a:pt x="28490" y="19884"/>
                    <a:pt x="28400" y="22922"/>
                  </a:cubicBezTo>
                  <a:lnTo>
                    <a:pt x="28400" y="22922"/>
                  </a:lnTo>
                  <a:cubicBezTo>
                    <a:pt x="28400" y="22936"/>
                    <a:pt x="28414" y="22950"/>
                    <a:pt x="28428" y="22950"/>
                  </a:cubicBezTo>
                  <a:lnTo>
                    <a:pt x="28428" y="22950"/>
                  </a:lnTo>
                  <a:lnTo>
                    <a:pt x="28428" y="22950"/>
                  </a:lnTo>
                  <a:cubicBezTo>
                    <a:pt x="28449" y="22950"/>
                    <a:pt x="28456" y="22936"/>
                    <a:pt x="28463" y="22922"/>
                  </a:cubicBezTo>
                  <a:lnTo>
                    <a:pt x="28463" y="22922"/>
                  </a:lnTo>
                  <a:cubicBezTo>
                    <a:pt x="28546" y="19835"/>
                    <a:pt x="24660" y="19321"/>
                    <a:pt x="23464" y="19237"/>
                  </a:cubicBezTo>
                  <a:lnTo>
                    <a:pt x="23464" y="19237"/>
                  </a:lnTo>
                  <a:cubicBezTo>
                    <a:pt x="22748" y="19182"/>
                    <a:pt x="22011" y="19154"/>
                    <a:pt x="21295" y="19119"/>
                  </a:cubicBezTo>
                  <a:lnTo>
                    <a:pt x="21295" y="19119"/>
                  </a:lnTo>
                  <a:cubicBezTo>
                    <a:pt x="19772" y="19050"/>
                    <a:pt x="18194" y="18980"/>
                    <a:pt x="16672" y="18730"/>
                  </a:cubicBezTo>
                  <a:lnTo>
                    <a:pt x="16672" y="18730"/>
                  </a:lnTo>
                  <a:cubicBezTo>
                    <a:pt x="15830" y="18598"/>
                    <a:pt x="15073" y="18417"/>
                    <a:pt x="14350" y="18181"/>
                  </a:cubicBezTo>
                  <a:lnTo>
                    <a:pt x="14350" y="18181"/>
                  </a:lnTo>
                  <a:cubicBezTo>
                    <a:pt x="11735" y="17339"/>
                    <a:pt x="9636" y="15601"/>
                    <a:pt x="8732" y="13536"/>
                  </a:cubicBezTo>
                  <a:lnTo>
                    <a:pt x="8732" y="13536"/>
                  </a:lnTo>
                  <a:cubicBezTo>
                    <a:pt x="8190" y="12320"/>
                    <a:pt x="7891" y="10992"/>
                    <a:pt x="7606" y="9706"/>
                  </a:cubicBezTo>
                  <a:lnTo>
                    <a:pt x="7606" y="9706"/>
                  </a:lnTo>
                  <a:cubicBezTo>
                    <a:pt x="7439" y="8976"/>
                    <a:pt x="7272" y="8225"/>
                    <a:pt x="7057" y="7495"/>
                  </a:cubicBezTo>
                  <a:lnTo>
                    <a:pt x="7057" y="7495"/>
                  </a:lnTo>
                  <a:cubicBezTo>
                    <a:pt x="6869" y="6835"/>
                    <a:pt x="6660" y="6271"/>
                    <a:pt x="6431" y="5757"/>
                  </a:cubicBezTo>
                  <a:lnTo>
                    <a:pt x="6431" y="5757"/>
                  </a:lnTo>
                  <a:cubicBezTo>
                    <a:pt x="5805" y="4380"/>
                    <a:pt x="4929" y="3226"/>
                    <a:pt x="3747" y="2232"/>
                  </a:cubicBezTo>
                  <a:lnTo>
                    <a:pt x="3747" y="2232"/>
                  </a:lnTo>
                  <a:cubicBezTo>
                    <a:pt x="2767" y="1405"/>
                    <a:pt x="1592" y="696"/>
                    <a:pt x="49" y="1"/>
                  </a:cubicBezTo>
                  <a:lnTo>
                    <a:pt x="49" y="1"/>
                  </a:lnTo>
                  <a:cubicBezTo>
                    <a:pt x="42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14" y="7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286475" y="1293575"/>
              <a:ext cx="747375" cy="575850"/>
            </a:xfrm>
            <a:custGeom>
              <a:avLst/>
              <a:gdLst/>
              <a:ahLst/>
              <a:cxnLst/>
              <a:rect l="l" t="t" r="r" b="b"/>
              <a:pathLst>
                <a:path w="29895" h="23034" extrusionOk="0">
                  <a:moveTo>
                    <a:pt x="35" y="105"/>
                  </a:moveTo>
                  <a:cubicBezTo>
                    <a:pt x="0" y="195"/>
                    <a:pt x="42" y="292"/>
                    <a:pt x="132" y="334"/>
                  </a:cubicBezTo>
                  <a:lnTo>
                    <a:pt x="132" y="334"/>
                  </a:lnTo>
                  <a:cubicBezTo>
                    <a:pt x="2545" y="1349"/>
                    <a:pt x="5207" y="2823"/>
                    <a:pt x="6653" y="5979"/>
                  </a:cubicBezTo>
                  <a:lnTo>
                    <a:pt x="6653" y="5979"/>
                  </a:lnTo>
                  <a:cubicBezTo>
                    <a:pt x="7237" y="7259"/>
                    <a:pt x="7536" y="8656"/>
                    <a:pt x="7828" y="10012"/>
                  </a:cubicBezTo>
                  <a:lnTo>
                    <a:pt x="7828" y="10012"/>
                  </a:lnTo>
                  <a:cubicBezTo>
                    <a:pt x="8106" y="11319"/>
                    <a:pt x="8398" y="12667"/>
                    <a:pt x="8941" y="13919"/>
                  </a:cubicBezTo>
                  <a:lnTo>
                    <a:pt x="8941" y="13919"/>
                  </a:lnTo>
                  <a:cubicBezTo>
                    <a:pt x="9886" y="16088"/>
                    <a:pt x="12097" y="17868"/>
                    <a:pt x="14864" y="18681"/>
                  </a:cubicBezTo>
                  <a:lnTo>
                    <a:pt x="14864" y="18681"/>
                  </a:lnTo>
                  <a:cubicBezTo>
                    <a:pt x="17262" y="19390"/>
                    <a:pt x="19814" y="19404"/>
                    <a:pt x="22275" y="19418"/>
                  </a:cubicBezTo>
                  <a:lnTo>
                    <a:pt x="22275" y="19418"/>
                  </a:lnTo>
                  <a:cubicBezTo>
                    <a:pt x="22977" y="19425"/>
                    <a:pt x="23700" y="19425"/>
                    <a:pt x="24409" y="19446"/>
                  </a:cubicBezTo>
                  <a:lnTo>
                    <a:pt x="24409" y="19446"/>
                  </a:lnTo>
                  <a:cubicBezTo>
                    <a:pt x="25264" y="19474"/>
                    <a:pt x="29554" y="19759"/>
                    <a:pt x="29477" y="22859"/>
                  </a:cubicBezTo>
                  <a:lnTo>
                    <a:pt x="29477" y="22859"/>
                  </a:lnTo>
                  <a:cubicBezTo>
                    <a:pt x="29477" y="22957"/>
                    <a:pt x="29554" y="23033"/>
                    <a:pt x="29651" y="23033"/>
                  </a:cubicBezTo>
                  <a:lnTo>
                    <a:pt x="29651" y="23033"/>
                  </a:lnTo>
                  <a:cubicBezTo>
                    <a:pt x="29651" y="23033"/>
                    <a:pt x="29651" y="23033"/>
                    <a:pt x="29651" y="23033"/>
                  </a:cubicBezTo>
                  <a:lnTo>
                    <a:pt x="29651" y="23033"/>
                  </a:lnTo>
                  <a:cubicBezTo>
                    <a:pt x="29749" y="23033"/>
                    <a:pt x="29825" y="22964"/>
                    <a:pt x="29825" y="22866"/>
                  </a:cubicBezTo>
                  <a:lnTo>
                    <a:pt x="29825" y="22866"/>
                  </a:lnTo>
                  <a:cubicBezTo>
                    <a:pt x="29895" y="20211"/>
                    <a:pt x="27079" y="19182"/>
                    <a:pt x="24416" y="19098"/>
                  </a:cubicBezTo>
                  <a:lnTo>
                    <a:pt x="24416" y="19098"/>
                  </a:lnTo>
                  <a:cubicBezTo>
                    <a:pt x="23707" y="19077"/>
                    <a:pt x="22977" y="19077"/>
                    <a:pt x="22275" y="19070"/>
                  </a:cubicBezTo>
                  <a:lnTo>
                    <a:pt x="22275" y="19070"/>
                  </a:lnTo>
                  <a:cubicBezTo>
                    <a:pt x="19835" y="19057"/>
                    <a:pt x="17318" y="19043"/>
                    <a:pt x="14961" y="18347"/>
                  </a:cubicBezTo>
                  <a:lnTo>
                    <a:pt x="14961" y="18347"/>
                  </a:lnTo>
                  <a:cubicBezTo>
                    <a:pt x="12292" y="17569"/>
                    <a:pt x="10164" y="15859"/>
                    <a:pt x="9260" y="13780"/>
                  </a:cubicBezTo>
                  <a:lnTo>
                    <a:pt x="9260" y="13780"/>
                  </a:lnTo>
                  <a:cubicBezTo>
                    <a:pt x="8732" y="12563"/>
                    <a:pt x="8447" y="11228"/>
                    <a:pt x="8169" y="9935"/>
                  </a:cubicBezTo>
                  <a:lnTo>
                    <a:pt x="8169" y="9935"/>
                  </a:lnTo>
                  <a:cubicBezTo>
                    <a:pt x="7877" y="8566"/>
                    <a:pt x="7571" y="7147"/>
                    <a:pt x="6966" y="5833"/>
                  </a:cubicBezTo>
                  <a:lnTo>
                    <a:pt x="6966" y="5833"/>
                  </a:lnTo>
                  <a:cubicBezTo>
                    <a:pt x="6181" y="4109"/>
                    <a:pt x="4707" y="1885"/>
                    <a:pt x="264" y="14"/>
                  </a:cubicBezTo>
                  <a:lnTo>
                    <a:pt x="264" y="14"/>
                  </a:lnTo>
                  <a:cubicBezTo>
                    <a:pt x="243" y="1"/>
                    <a:pt x="223" y="1"/>
                    <a:pt x="195" y="1"/>
                  </a:cubicBezTo>
                  <a:lnTo>
                    <a:pt x="195" y="1"/>
                  </a:lnTo>
                  <a:cubicBezTo>
                    <a:pt x="132" y="1"/>
                    <a:pt x="63" y="42"/>
                    <a:pt x="35" y="10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 rot="-4913874">
            <a:off x="4614431" y="720659"/>
            <a:ext cx="5489007" cy="4020984"/>
            <a:chOff x="1098450" y="3150850"/>
            <a:chExt cx="1724875" cy="1078150"/>
          </a:xfrm>
        </p:grpSpPr>
        <p:sp>
          <p:nvSpPr>
            <p:cNvPr id="31" name="Google Shape;31;p2"/>
            <p:cNvSpPr/>
            <p:nvPr/>
          </p:nvSpPr>
          <p:spPr>
            <a:xfrm>
              <a:off x="1098450" y="3577025"/>
              <a:ext cx="1724875" cy="651975"/>
            </a:xfrm>
            <a:custGeom>
              <a:avLst/>
              <a:gdLst/>
              <a:ahLst/>
              <a:cxnLst/>
              <a:rect l="l" t="t" r="r" b="b"/>
              <a:pathLst>
                <a:path w="68995" h="26079" extrusionOk="0">
                  <a:moveTo>
                    <a:pt x="21" y="140"/>
                  </a:moveTo>
                  <a:cubicBezTo>
                    <a:pt x="0" y="237"/>
                    <a:pt x="56" y="327"/>
                    <a:pt x="153" y="348"/>
                  </a:cubicBezTo>
                  <a:lnTo>
                    <a:pt x="153" y="348"/>
                  </a:lnTo>
                  <a:cubicBezTo>
                    <a:pt x="313" y="383"/>
                    <a:pt x="459" y="418"/>
                    <a:pt x="598" y="453"/>
                  </a:cubicBezTo>
                  <a:lnTo>
                    <a:pt x="598" y="453"/>
                  </a:lnTo>
                  <a:cubicBezTo>
                    <a:pt x="5959" y="1850"/>
                    <a:pt x="9400" y="6557"/>
                    <a:pt x="10971" y="9240"/>
                  </a:cubicBezTo>
                  <a:lnTo>
                    <a:pt x="10971" y="9240"/>
                  </a:lnTo>
                  <a:lnTo>
                    <a:pt x="11305" y="9810"/>
                  </a:lnTo>
                  <a:cubicBezTo>
                    <a:pt x="14885" y="15935"/>
                    <a:pt x="17986" y="21233"/>
                    <a:pt x="25056" y="23798"/>
                  </a:cubicBezTo>
                  <a:lnTo>
                    <a:pt x="25056" y="23798"/>
                  </a:lnTo>
                  <a:cubicBezTo>
                    <a:pt x="27065" y="24528"/>
                    <a:pt x="29102" y="24890"/>
                    <a:pt x="31209" y="24890"/>
                  </a:cubicBezTo>
                  <a:lnTo>
                    <a:pt x="31209" y="24890"/>
                  </a:lnTo>
                  <a:cubicBezTo>
                    <a:pt x="32544" y="24890"/>
                    <a:pt x="33906" y="24744"/>
                    <a:pt x="35311" y="24459"/>
                  </a:cubicBezTo>
                  <a:lnTo>
                    <a:pt x="35311" y="24459"/>
                  </a:lnTo>
                  <a:cubicBezTo>
                    <a:pt x="38530" y="23791"/>
                    <a:pt x="41679" y="22435"/>
                    <a:pt x="44724" y="21121"/>
                  </a:cubicBezTo>
                  <a:lnTo>
                    <a:pt x="44724" y="21121"/>
                  </a:lnTo>
                  <a:cubicBezTo>
                    <a:pt x="48374" y="19543"/>
                    <a:pt x="52149" y="17917"/>
                    <a:pt x="56167" y="17395"/>
                  </a:cubicBezTo>
                  <a:lnTo>
                    <a:pt x="56167" y="17395"/>
                  </a:lnTo>
                  <a:cubicBezTo>
                    <a:pt x="60353" y="16853"/>
                    <a:pt x="65038" y="17951"/>
                    <a:pt x="68702" y="20336"/>
                  </a:cubicBezTo>
                  <a:lnTo>
                    <a:pt x="68702" y="20336"/>
                  </a:lnTo>
                  <a:cubicBezTo>
                    <a:pt x="68786" y="20391"/>
                    <a:pt x="68890" y="20364"/>
                    <a:pt x="68946" y="20287"/>
                  </a:cubicBezTo>
                  <a:lnTo>
                    <a:pt x="68946" y="20287"/>
                  </a:lnTo>
                  <a:cubicBezTo>
                    <a:pt x="68994" y="20204"/>
                    <a:pt x="68973" y="20100"/>
                    <a:pt x="68890" y="20044"/>
                  </a:cubicBezTo>
                  <a:lnTo>
                    <a:pt x="68890" y="20044"/>
                  </a:lnTo>
                  <a:cubicBezTo>
                    <a:pt x="65164" y="17618"/>
                    <a:pt x="60387" y="16498"/>
                    <a:pt x="56126" y="17054"/>
                  </a:cubicBezTo>
                  <a:lnTo>
                    <a:pt x="56126" y="17054"/>
                  </a:lnTo>
                  <a:cubicBezTo>
                    <a:pt x="52052" y="17583"/>
                    <a:pt x="48256" y="19217"/>
                    <a:pt x="44585" y="20802"/>
                  </a:cubicBezTo>
                  <a:lnTo>
                    <a:pt x="44585" y="20802"/>
                  </a:lnTo>
                  <a:cubicBezTo>
                    <a:pt x="38293" y="23513"/>
                    <a:pt x="32349" y="26078"/>
                    <a:pt x="25174" y="23471"/>
                  </a:cubicBezTo>
                  <a:lnTo>
                    <a:pt x="25174" y="23471"/>
                  </a:lnTo>
                  <a:cubicBezTo>
                    <a:pt x="18222" y="20948"/>
                    <a:pt x="15156" y="15706"/>
                    <a:pt x="11604" y="9636"/>
                  </a:cubicBezTo>
                  <a:lnTo>
                    <a:pt x="11604" y="9636"/>
                  </a:lnTo>
                  <a:lnTo>
                    <a:pt x="11270" y="9059"/>
                  </a:lnTo>
                  <a:cubicBezTo>
                    <a:pt x="8510" y="4353"/>
                    <a:pt x="4749" y="1176"/>
                    <a:pt x="689" y="119"/>
                  </a:cubicBezTo>
                  <a:lnTo>
                    <a:pt x="689" y="119"/>
                  </a:lnTo>
                  <a:cubicBezTo>
                    <a:pt x="543" y="84"/>
                    <a:pt x="397" y="42"/>
                    <a:pt x="223" y="8"/>
                  </a:cubicBezTo>
                  <a:lnTo>
                    <a:pt x="223" y="8"/>
                  </a:lnTo>
                  <a:cubicBezTo>
                    <a:pt x="216" y="8"/>
                    <a:pt x="202" y="1"/>
                    <a:pt x="188" y="1"/>
                  </a:cubicBezTo>
                  <a:lnTo>
                    <a:pt x="188" y="1"/>
                  </a:lnTo>
                  <a:cubicBezTo>
                    <a:pt x="105" y="1"/>
                    <a:pt x="35" y="56"/>
                    <a:pt x="21" y="14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102275" y="3557225"/>
              <a:ext cx="1716875" cy="627100"/>
            </a:xfrm>
            <a:custGeom>
              <a:avLst/>
              <a:gdLst/>
              <a:ahLst/>
              <a:cxnLst/>
              <a:rect l="l" t="t" r="r" b="b"/>
              <a:pathLst>
                <a:path w="68675" h="25084" extrusionOk="0">
                  <a:moveTo>
                    <a:pt x="7" y="21"/>
                  </a:moveTo>
                  <a:cubicBezTo>
                    <a:pt x="0" y="35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195" y="90"/>
                    <a:pt x="348" y="125"/>
                    <a:pt x="487" y="153"/>
                  </a:cubicBezTo>
                  <a:lnTo>
                    <a:pt x="487" y="153"/>
                  </a:lnTo>
                  <a:cubicBezTo>
                    <a:pt x="758" y="223"/>
                    <a:pt x="1036" y="292"/>
                    <a:pt x="1300" y="376"/>
                  </a:cubicBezTo>
                  <a:lnTo>
                    <a:pt x="1300" y="376"/>
                  </a:lnTo>
                  <a:cubicBezTo>
                    <a:pt x="5534" y="1683"/>
                    <a:pt x="8517" y="4908"/>
                    <a:pt x="10276" y="7383"/>
                  </a:cubicBezTo>
                  <a:lnTo>
                    <a:pt x="10276" y="7383"/>
                  </a:lnTo>
                  <a:cubicBezTo>
                    <a:pt x="10603" y="7842"/>
                    <a:pt x="10915" y="8322"/>
                    <a:pt x="11214" y="8809"/>
                  </a:cubicBezTo>
                  <a:lnTo>
                    <a:pt x="11214" y="8809"/>
                  </a:lnTo>
                  <a:cubicBezTo>
                    <a:pt x="11583" y="9413"/>
                    <a:pt x="11944" y="10018"/>
                    <a:pt x="12299" y="10602"/>
                  </a:cubicBezTo>
                  <a:lnTo>
                    <a:pt x="12299" y="10602"/>
                  </a:lnTo>
                  <a:cubicBezTo>
                    <a:pt x="13960" y="13383"/>
                    <a:pt x="15532" y="16004"/>
                    <a:pt x="17499" y="18264"/>
                  </a:cubicBezTo>
                  <a:lnTo>
                    <a:pt x="17499" y="18264"/>
                  </a:lnTo>
                  <a:cubicBezTo>
                    <a:pt x="19710" y="20808"/>
                    <a:pt x="22108" y="22532"/>
                    <a:pt x="25049" y="23700"/>
                  </a:cubicBezTo>
                  <a:lnTo>
                    <a:pt x="25049" y="23700"/>
                  </a:lnTo>
                  <a:cubicBezTo>
                    <a:pt x="27177" y="24541"/>
                    <a:pt x="29311" y="24959"/>
                    <a:pt x="31536" y="24959"/>
                  </a:cubicBezTo>
                  <a:lnTo>
                    <a:pt x="31536" y="24959"/>
                  </a:lnTo>
                  <a:cubicBezTo>
                    <a:pt x="32106" y="24959"/>
                    <a:pt x="32683" y="24931"/>
                    <a:pt x="33260" y="24875"/>
                  </a:cubicBezTo>
                  <a:lnTo>
                    <a:pt x="33260" y="24875"/>
                  </a:lnTo>
                  <a:cubicBezTo>
                    <a:pt x="35575" y="24660"/>
                    <a:pt x="37953" y="24048"/>
                    <a:pt x="40963" y="22887"/>
                  </a:cubicBezTo>
                  <a:lnTo>
                    <a:pt x="40963" y="22887"/>
                  </a:lnTo>
                  <a:cubicBezTo>
                    <a:pt x="42235" y="22393"/>
                    <a:pt x="43528" y="21844"/>
                    <a:pt x="44780" y="21309"/>
                  </a:cubicBezTo>
                  <a:lnTo>
                    <a:pt x="44780" y="21309"/>
                  </a:lnTo>
                  <a:cubicBezTo>
                    <a:pt x="48409" y="19758"/>
                    <a:pt x="52163" y="18159"/>
                    <a:pt x="56153" y="17707"/>
                  </a:cubicBezTo>
                  <a:lnTo>
                    <a:pt x="56153" y="17707"/>
                  </a:lnTo>
                  <a:cubicBezTo>
                    <a:pt x="57050" y="17603"/>
                    <a:pt x="57968" y="17582"/>
                    <a:pt x="58893" y="17631"/>
                  </a:cubicBezTo>
                  <a:lnTo>
                    <a:pt x="58893" y="17631"/>
                  </a:lnTo>
                  <a:cubicBezTo>
                    <a:pt x="62341" y="17826"/>
                    <a:pt x="65796" y="19021"/>
                    <a:pt x="68626" y="21003"/>
                  </a:cubicBezTo>
                  <a:lnTo>
                    <a:pt x="68626" y="21003"/>
                  </a:lnTo>
                  <a:cubicBezTo>
                    <a:pt x="68640" y="21017"/>
                    <a:pt x="68661" y="21010"/>
                    <a:pt x="68667" y="20996"/>
                  </a:cubicBezTo>
                  <a:lnTo>
                    <a:pt x="68667" y="20996"/>
                  </a:lnTo>
                  <a:cubicBezTo>
                    <a:pt x="68674" y="20989"/>
                    <a:pt x="68674" y="20968"/>
                    <a:pt x="68661" y="20961"/>
                  </a:cubicBezTo>
                  <a:lnTo>
                    <a:pt x="68661" y="20961"/>
                  </a:lnTo>
                  <a:cubicBezTo>
                    <a:pt x="65817" y="18966"/>
                    <a:pt x="62355" y="17763"/>
                    <a:pt x="58900" y="17575"/>
                  </a:cubicBezTo>
                  <a:lnTo>
                    <a:pt x="58900" y="17575"/>
                  </a:lnTo>
                  <a:cubicBezTo>
                    <a:pt x="57968" y="17520"/>
                    <a:pt x="57043" y="17547"/>
                    <a:pt x="56147" y="17652"/>
                  </a:cubicBezTo>
                  <a:lnTo>
                    <a:pt x="56147" y="17652"/>
                  </a:lnTo>
                  <a:cubicBezTo>
                    <a:pt x="52149" y="18097"/>
                    <a:pt x="48388" y="19703"/>
                    <a:pt x="44759" y="21253"/>
                  </a:cubicBezTo>
                  <a:lnTo>
                    <a:pt x="44759" y="21253"/>
                  </a:lnTo>
                  <a:cubicBezTo>
                    <a:pt x="43507" y="21788"/>
                    <a:pt x="42214" y="22345"/>
                    <a:pt x="40942" y="22831"/>
                  </a:cubicBezTo>
                  <a:lnTo>
                    <a:pt x="40942" y="22831"/>
                  </a:lnTo>
                  <a:cubicBezTo>
                    <a:pt x="37932" y="23992"/>
                    <a:pt x="35568" y="24604"/>
                    <a:pt x="33260" y="24820"/>
                  </a:cubicBezTo>
                  <a:lnTo>
                    <a:pt x="33260" y="24820"/>
                  </a:lnTo>
                  <a:cubicBezTo>
                    <a:pt x="30409" y="25084"/>
                    <a:pt x="27733" y="24701"/>
                    <a:pt x="25077" y="23652"/>
                  </a:cubicBezTo>
                  <a:lnTo>
                    <a:pt x="25077" y="23652"/>
                  </a:lnTo>
                  <a:cubicBezTo>
                    <a:pt x="22136" y="22484"/>
                    <a:pt x="19745" y="20759"/>
                    <a:pt x="17541" y="18229"/>
                  </a:cubicBezTo>
                  <a:lnTo>
                    <a:pt x="17541" y="18229"/>
                  </a:lnTo>
                  <a:cubicBezTo>
                    <a:pt x="15580" y="15969"/>
                    <a:pt x="14009" y="13348"/>
                    <a:pt x="12348" y="10574"/>
                  </a:cubicBezTo>
                  <a:lnTo>
                    <a:pt x="12348" y="10574"/>
                  </a:lnTo>
                  <a:cubicBezTo>
                    <a:pt x="12000" y="9990"/>
                    <a:pt x="11631" y="9386"/>
                    <a:pt x="11270" y="8781"/>
                  </a:cubicBezTo>
                  <a:lnTo>
                    <a:pt x="11270" y="8781"/>
                  </a:lnTo>
                  <a:cubicBezTo>
                    <a:pt x="10964" y="8287"/>
                    <a:pt x="10651" y="7807"/>
                    <a:pt x="10324" y="7349"/>
                  </a:cubicBezTo>
                  <a:lnTo>
                    <a:pt x="10324" y="7349"/>
                  </a:lnTo>
                  <a:cubicBezTo>
                    <a:pt x="8559" y="4867"/>
                    <a:pt x="5569" y="1634"/>
                    <a:pt x="1321" y="320"/>
                  </a:cubicBezTo>
                  <a:lnTo>
                    <a:pt x="1321" y="320"/>
                  </a:lnTo>
                  <a:cubicBezTo>
                    <a:pt x="1050" y="236"/>
                    <a:pt x="779" y="167"/>
                    <a:pt x="501" y="97"/>
                  </a:cubicBezTo>
                  <a:lnTo>
                    <a:pt x="501" y="97"/>
                  </a:lnTo>
                  <a:cubicBezTo>
                    <a:pt x="362" y="63"/>
                    <a:pt x="209" y="35"/>
                    <a:pt x="42" y="0"/>
                  </a:cubicBezTo>
                  <a:lnTo>
                    <a:pt x="42" y="0"/>
                  </a:lnTo>
                  <a:cubicBezTo>
                    <a:pt x="42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7"/>
                    <a:pt x="7" y="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102275" y="3533575"/>
              <a:ext cx="1716875" cy="660325"/>
            </a:xfrm>
            <a:custGeom>
              <a:avLst/>
              <a:gdLst/>
              <a:ahLst/>
              <a:cxnLst/>
              <a:rect l="l" t="t" r="r" b="b"/>
              <a:pathLst>
                <a:path w="68675" h="26413" extrusionOk="0">
                  <a:moveTo>
                    <a:pt x="7" y="28"/>
                  </a:moveTo>
                  <a:cubicBezTo>
                    <a:pt x="0" y="42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202" y="91"/>
                    <a:pt x="348" y="119"/>
                    <a:pt x="494" y="154"/>
                  </a:cubicBezTo>
                  <a:lnTo>
                    <a:pt x="494" y="154"/>
                  </a:lnTo>
                  <a:cubicBezTo>
                    <a:pt x="772" y="209"/>
                    <a:pt x="1050" y="279"/>
                    <a:pt x="1314" y="355"/>
                  </a:cubicBezTo>
                  <a:lnTo>
                    <a:pt x="1314" y="355"/>
                  </a:lnTo>
                  <a:cubicBezTo>
                    <a:pt x="5639" y="1593"/>
                    <a:pt x="8705" y="4756"/>
                    <a:pt x="10512" y="7189"/>
                  </a:cubicBezTo>
                  <a:lnTo>
                    <a:pt x="10512" y="7189"/>
                  </a:lnTo>
                  <a:cubicBezTo>
                    <a:pt x="10853" y="7641"/>
                    <a:pt x="11180" y="8121"/>
                    <a:pt x="11492" y="8607"/>
                  </a:cubicBezTo>
                  <a:lnTo>
                    <a:pt x="11492" y="8607"/>
                  </a:lnTo>
                  <a:cubicBezTo>
                    <a:pt x="12097" y="9560"/>
                    <a:pt x="12674" y="10519"/>
                    <a:pt x="13230" y="11444"/>
                  </a:cubicBezTo>
                  <a:lnTo>
                    <a:pt x="13230" y="11444"/>
                  </a:lnTo>
                  <a:cubicBezTo>
                    <a:pt x="16303" y="16526"/>
                    <a:pt x="19202" y="21323"/>
                    <a:pt x="25154" y="23895"/>
                  </a:cubicBezTo>
                  <a:lnTo>
                    <a:pt x="25154" y="23895"/>
                  </a:lnTo>
                  <a:cubicBezTo>
                    <a:pt x="27552" y="24924"/>
                    <a:pt x="29853" y="25328"/>
                    <a:pt x="32043" y="25328"/>
                  </a:cubicBezTo>
                  <a:lnTo>
                    <a:pt x="32043" y="25328"/>
                  </a:lnTo>
                  <a:cubicBezTo>
                    <a:pt x="35332" y="25328"/>
                    <a:pt x="38349" y="24431"/>
                    <a:pt x="41046" y="23416"/>
                  </a:cubicBezTo>
                  <a:lnTo>
                    <a:pt x="41046" y="23416"/>
                  </a:lnTo>
                  <a:cubicBezTo>
                    <a:pt x="42374" y="22922"/>
                    <a:pt x="43723" y="22345"/>
                    <a:pt x="45030" y="21796"/>
                  </a:cubicBezTo>
                  <a:lnTo>
                    <a:pt x="45030" y="21796"/>
                  </a:lnTo>
                  <a:cubicBezTo>
                    <a:pt x="48631" y="20266"/>
                    <a:pt x="52358" y="18695"/>
                    <a:pt x="56306" y="18313"/>
                  </a:cubicBezTo>
                  <a:lnTo>
                    <a:pt x="56306" y="18313"/>
                  </a:lnTo>
                  <a:cubicBezTo>
                    <a:pt x="57203" y="18229"/>
                    <a:pt x="58128" y="18222"/>
                    <a:pt x="59053" y="18292"/>
                  </a:cubicBezTo>
                  <a:lnTo>
                    <a:pt x="59053" y="18292"/>
                  </a:lnTo>
                  <a:cubicBezTo>
                    <a:pt x="62459" y="18570"/>
                    <a:pt x="65859" y="19870"/>
                    <a:pt x="68626" y="21949"/>
                  </a:cubicBezTo>
                  <a:lnTo>
                    <a:pt x="68626" y="21949"/>
                  </a:lnTo>
                  <a:cubicBezTo>
                    <a:pt x="68640" y="21963"/>
                    <a:pt x="68661" y="21956"/>
                    <a:pt x="68667" y="21949"/>
                  </a:cubicBezTo>
                  <a:lnTo>
                    <a:pt x="68667" y="21949"/>
                  </a:lnTo>
                  <a:cubicBezTo>
                    <a:pt x="68674" y="21935"/>
                    <a:pt x="68674" y="21914"/>
                    <a:pt x="68661" y="21907"/>
                  </a:cubicBezTo>
                  <a:lnTo>
                    <a:pt x="68661" y="21907"/>
                  </a:lnTo>
                  <a:cubicBezTo>
                    <a:pt x="65887" y="19814"/>
                    <a:pt x="62473" y="18514"/>
                    <a:pt x="59053" y="18236"/>
                  </a:cubicBezTo>
                  <a:lnTo>
                    <a:pt x="59053" y="18236"/>
                  </a:lnTo>
                  <a:cubicBezTo>
                    <a:pt x="58128" y="18160"/>
                    <a:pt x="57203" y="18167"/>
                    <a:pt x="56299" y="18257"/>
                  </a:cubicBezTo>
                  <a:lnTo>
                    <a:pt x="56299" y="18257"/>
                  </a:lnTo>
                  <a:cubicBezTo>
                    <a:pt x="52344" y="18633"/>
                    <a:pt x="48617" y="20218"/>
                    <a:pt x="45009" y="21740"/>
                  </a:cubicBezTo>
                  <a:lnTo>
                    <a:pt x="45009" y="21740"/>
                  </a:lnTo>
                  <a:cubicBezTo>
                    <a:pt x="43702" y="22296"/>
                    <a:pt x="42353" y="22866"/>
                    <a:pt x="41025" y="23367"/>
                  </a:cubicBezTo>
                  <a:lnTo>
                    <a:pt x="41025" y="23367"/>
                  </a:lnTo>
                  <a:cubicBezTo>
                    <a:pt x="36541" y="25042"/>
                    <a:pt x="31153" y="26412"/>
                    <a:pt x="25174" y="23840"/>
                  </a:cubicBezTo>
                  <a:lnTo>
                    <a:pt x="25174" y="23840"/>
                  </a:lnTo>
                  <a:cubicBezTo>
                    <a:pt x="19244" y="21274"/>
                    <a:pt x="16352" y="16484"/>
                    <a:pt x="13286" y="11416"/>
                  </a:cubicBezTo>
                  <a:lnTo>
                    <a:pt x="13286" y="11416"/>
                  </a:lnTo>
                  <a:cubicBezTo>
                    <a:pt x="12723" y="10491"/>
                    <a:pt x="12146" y="9532"/>
                    <a:pt x="11541" y="8580"/>
                  </a:cubicBezTo>
                  <a:lnTo>
                    <a:pt x="11541" y="8580"/>
                  </a:lnTo>
                  <a:cubicBezTo>
                    <a:pt x="11228" y="8086"/>
                    <a:pt x="10901" y="7613"/>
                    <a:pt x="10561" y="7154"/>
                  </a:cubicBezTo>
                  <a:lnTo>
                    <a:pt x="10561" y="7154"/>
                  </a:lnTo>
                  <a:cubicBezTo>
                    <a:pt x="8746" y="4714"/>
                    <a:pt x="5666" y="1544"/>
                    <a:pt x="1335" y="300"/>
                  </a:cubicBezTo>
                  <a:lnTo>
                    <a:pt x="1335" y="300"/>
                  </a:lnTo>
                  <a:cubicBezTo>
                    <a:pt x="1064" y="223"/>
                    <a:pt x="786" y="154"/>
                    <a:pt x="508" y="98"/>
                  </a:cubicBezTo>
                  <a:lnTo>
                    <a:pt x="508" y="98"/>
                  </a:lnTo>
                  <a:cubicBezTo>
                    <a:pt x="362" y="63"/>
                    <a:pt x="209" y="35"/>
                    <a:pt x="42" y="1"/>
                  </a:cubicBezTo>
                  <a:lnTo>
                    <a:pt x="42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15"/>
                    <a:pt x="7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102450" y="3510125"/>
              <a:ext cx="1716700" cy="643950"/>
            </a:xfrm>
            <a:custGeom>
              <a:avLst/>
              <a:gdLst/>
              <a:ahLst/>
              <a:cxnLst/>
              <a:rect l="l" t="t" r="r" b="b"/>
              <a:pathLst>
                <a:path w="68668" h="25758" extrusionOk="0">
                  <a:moveTo>
                    <a:pt x="0" y="21"/>
                  </a:moveTo>
                  <a:cubicBezTo>
                    <a:pt x="0" y="42"/>
                    <a:pt x="7" y="56"/>
                    <a:pt x="21" y="56"/>
                  </a:cubicBezTo>
                  <a:lnTo>
                    <a:pt x="21" y="56"/>
                  </a:lnTo>
                  <a:cubicBezTo>
                    <a:pt x="195" y="83"/>
                    <a:pt x="348" y="111"/>
                    <a:pt x="494" y="139"/>
                  </a:cubicBezTo>
                  <a:lnTo>
                    <a:pt x="494" y="139"/>
                  </a:lnTo>
                  <a:cubicBezTo>
                    <a:pt x="772" y="195"/>
                    <a:pt x="1050" y="257"/>
                    <a:pt x="1328" y="327"/>
                  </a:cubicBezTo>
                  <a:lnTo>
                    <a:pt x="1328" y="327"/>
                  </a:lnTo>
                  <a:cubicBezTo>
                    <a:pt x="4770" y="1238"/>
                    <a:pt x="8114" y="3601"/>
                    <a:pt x="10749" y="6994"/>
                  </a:cubicBezTo>
                  <a:lnTo>
                    <a:pt x="10749" y="6994"/>
                  </a:lnTo>
                  <a:cubicBezTo>
                    <a:pt x="11096" y="7439"/>
                    <a:pt x="11437" y="7912"/>
                    <a:pt x="11757" y="8398"/>
                  </a:cubicBezTo>
                  <a:lnTo>
                    <a:pt x="11757" y="8398"/>
                  </a:lnTo>
                  <a:cubicBezTo>
                    <a:pt x="12584" y="9657"/>
                    <a:pt x="13349" y="10929"/>
                    <a:pt x="14093" y="12159"/>
                  </a:cubicBezTo>
                  <a:lnTo>
                    <a:pt x="14093" y="12159"/>
                  </a:lnTo>
                  <a:cubicBezTo>
                    <a:pt x="16992" y="16963"/>
                    <a:pt x="19731" y="21510"/>
                    <a:pt x="25244" y="24083"/>
                  </a:cubicBezTo>
                  <a:lnTo>
                    <a:pt x="25244" y="24083"/>
                  </a:lnTo>
                  <a:cubicBezTo>
                    <a:pt x="27573" y="25167"/>
                    <a:pt x="29944" y="25702"/>
                    <a:pt x="32467" y="25702"/>
                  </a:cubicBezTo>
                  <a:lnTo>
                    <a:pt x="32467" y="25702"/>
                  </a:lnTo>
                  <a:cubicBezTo>
                    <a:pt x="32752" y="25702"/>
                    <a:pt x="33037" y="25695"/>
                    <a:pt x="33322" y="25682"/>
                  </a:cubicBezTo>
                  <a:lnTo>
                    <a:pt x="33322" y="25682"/>
                  </a:lnTo>
                  <a:cubicBezTo>
                    <a:pt x="35679" y="25570"/>
                    <a:pt x="38161" y="25021"/>
                    <a:pt x="41123" y="23943"/>
                  </a:cubicBezTo>
                  <a:lnTo>
                    <a:pt x="41123" y="23943"/>
                  </a:lnTo>
                  <a:cubicBezTo>
                    <a:pt x="42499" y="23436"/>
                    <a:pt x="43904" y="22852"/>
                    <a:pt x="45252" y="22282"/>
                  </a:cubicBezTo>
                  <a:lnTo>
                    <a:pt x="45252" y="22282"/>
                  </a:lnTo>
                  <a:cubicBezTo>
                    <a:pt x="48840" y="20773"/>
                    <a:pt x="52545" y="19223"/>
                    <a:pt x="56452" y="18910"/>
                  </a:cubicBezTo>
                  <a:lnTo>
                    <a:pt x="56452" y="18910"/>
                  </a:lnTo>
                  <a:cubicBezTo>
                    <a:pt x="57356" y="18841"/>
                    <a:pt x="58281" y="18854"/>
                    <a:pt x="59198" y="18952"/>
                  </a:cubicBezTo>
                  <a:lnTo>
                    <a:pt x="59198" y="18952"/>
                  </a:lnTo>
                  <a:cubicBezTo>
                    <a:pt x="62570" y="19306"/>
                    <a:pt x="65921" y="20704"/>
                    <a:pt x="68619" y="22887"/>
                  </a:cubicBezTo>
                  <a:lnTo>
                    <a:pt x="68619" y="22887"/>
                  </a:lnTo>
                  <a:cubicBezTo>
                    <a:pt x="68633" y="22901"/>
                    <a:pt x="68654" y="22894"/>
                    <a:pt x="68660" y="22887"/>
                  </a:cubicBezTo>
                  <a:lnTo>
                    <a:pt x="68660" y="22887"/>
                  </a:lnTo>
                  <a:cubicBezTo>
                    <a:pt x="68667" y="22873"/>
                    <a:pt x="68667" y="22852"/>
                    <a:pt x="68654" y="22845"/>
                  </a:cubicBezTo>
                  <a:lnTo>
                    <a:pt x="68654" y="22845"/>
                  </a:lnTo>
                  <a:cubicBezTo>
                    <a:pt x="65949" y="20655"/>
                    <a:pt x="62591" y="19251"/>
                    <a:pt x="59205" y="18889"/>
                  </a:cubicBezTo>
                  <a:lnTo>
                    <a:pt x="59205" y="18889"/>
                  </a:lnTo>
                  <a:cubicBezTo>
                    <a:pt x="58281" y="18799"/>
                    <a:pt x="57356" y="18785"/>
                    <a:pt x="56445" y="18854"/>
                  </a:cubicBezTo>
                  <a:lnTo>
                    <a:pt x="56445" y="18854"/>
                  </a:lnTo>
                  <a:cubicBezTo>
                    <a:pt x="52531" y="19167"/>
                    <a:pt x="48819" y="20725"/>
                    <a:pt x="45231" y="22226"/>
                  </a:cubicBezTo>
                  <a:lnTo>
                    <a:pt x="45231" y="22226"/>
                  </a:lnTo>
                  <a:cubicBezTo>
                    <a:pt x="43876" y="22796"/>
                    <a:pt x="42478" y="23380"/>
                    <a:pt x="41102" y="23888"/>
                  </a:cubicBezTo>
                  <a:lnTo>
                    <a:pt x="41102" y="23888"/>
                  </a:lnTo>
                  <a:cubicBezTo>
                    <a:pt x="38147" y="24965"/>
                    <a:pt x="35672" y="25515"/>
                    <a:pt x="33315" y="25626"/>
                  </a:cubicBezTo>
                  <a:lnTo>
                    <a:pt x="33315" y="25626"/>
                  </a:lnTo>
                  <a:cubicBezTo>
                    <a:pt x="30486" y="25758"/>
                    <a:pt x="27851" y="25237"/>
                    <a:pt x="25265" y="24027"/>
                  </a:cubicBezTo>
                  <a:lnTo>
                    <a:pt x="25265" y="24027"/>
                  </a:lnTo>
                  <a:cubicBezTo>
                    <a:pt x="19772" y="21462"/>
                    <a:pt x="17033" y="16929"/>
                    <a:pt x="14141" y="12125"/>
                  </a:cubicBezTo>
                  <a:lnTo>
                    <a:pt x="14141" y="12125"/>
                  </a:lnTo>
                  <a:cubicBezTo>
                    <a:pt x="13397" y="10894"/>
                    <a:pt x="12633" y="9629"/>
                    <a:pt x="11805" y="8371"/>
                  </a:cubicBezTo>
                  <a:lnTo>
                    <a:pt x="11805" y="8371"/>
                  </a:lnTo>
                  <a:cubicBezTo>
                    <a:pt x="11485" y="7884"/>
                    <a:pt x="11145" y="7404"/>
                    <a:pt x="10790" y="6952"/>
                  </a:cubicBezTo>
                  <a:lnTo>
                    <a:pt x="10790" y="6952"/>
                  </a:lnTo>
                  <a:cubicBezTo>
                    <a:pt x="8148" y="3560"/>
                    <a:pt x="4790" y="1182"/>
                    <a:pt x="1342" y="271"/>
                  </a:cubicBezTo>
                  <a:lnTo>
                    <a:pt x="1342" y="271"/>
                  </a:lnTo>
                  <a:cubicBezTo>
                    <a:pt x="1064" y="202"/>
                    <a:pt x="786" y="139"/>
                    <a:pt x="508" y="83"/>
                  </a:cubicBezTo>
                  <a:lnTo>
                    <a:pt x="508" y="83"/>
                  </a:lnTo>
                  <a:cubicBezTo>
                    <a:pt x="355" y="56"/>
                    <a:pt x="202" y="28"/>
                    <a:pt x="35" y="0"/>
                  </a:cubicBezTo>
                  <a:lnTo>
                    <a:pt x="35" y="0"/>
                  </a:lnTo>
                  <a:cubicBezTo>
                    <a:pt x="28" y="0"/>
                    <a:pt x="28" y="0"/>
                    <a:pt x="28" y="0"/>
                  </a:cubicBezTo>
                  <a:lnTo>
                    <a:pt x="28" y="0"/>
                  </a:lnTo>
                  <a:cubicBezTo>
                    <a:pt x="14" y="0"/>
                    <a:pt x="0" y="7"/>
                    <a:pt x="0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1102450" y="3486475"/>
              <a:ext cx="1716700" cy="665875"/>
            </a:xfrm>
            <a:custGeom>
              <a:avLst/>
              <a:gdLst/>
              <a:ahLst/>
              <a:cxnLst/>
              <a:rect l="l" t="t" r="r" b="b"/>
              <a:pathLst>
                <a:path w="68668" h="26635" extrusionOk="0">
                  <a:moveTo>
                    <a:pt x="0" y="28"/>
                  </a:moveTo>
                  <a:cubicBezTo>
                    <a:pt x="0" y="42"/>
                    <a:pt x="7" y="56"/>
                    <a:pt x="21" y="63"/>
                  </a:cubicBezTo>
                  <a:lnTo>
                    <a:pt x="21" y="63"/>
                  </a:lnTo>
                  <a:cubicBezTo>
                    <a:pt x="195" y="84"/>
                    <a:pt x="348" y="105"/>
                    <a:pt x="501" y="133"/>
                  </a:cubicBezTo>
                  <a:lnTo>
                    <a:pt x="501" y="133"/>
                  </a:lnTo>
                  <a:cubicBezTo>
                    <a:pt x="779" y="181"/>
                    <a:pt x="1064" y="244"/>
                    <a:pt x="1342" y="306"/>
                  </a:cubicBezTo>
                  <a:lnTo>
                    <a:pt x="1342" y="306"/>
                  </a:lnTo>
                  <a:cubicBezTo>
                    <a:pt x="4853" y="1162"/>
                    <a:pt x="8274" y="3463"/>
                    <a:pt x="10985" y="6800"/>
                  </a:cubicBezTo>
                  <a:lnTo>
                    <a:pt x="10985" y="6800"/>
                  </a:lnTo>
                  <a:cubicBezTo>
                    <a:pt x="11346" y="7245"/>
                    <a:pt x="11701" y="7711"/>
                    <a:pt x="12035" y="8197"/>
                  </a:cubicBezTo>
                  <a:lnTo>
                    <a:pt x="12035" y="8197"/>
                  </a:lnTo>
                  <a:cubicBezTo>
                    <a:pt x="13064" y="9713"/>
                    <a:pt x="13981" y="11256"/>
                    <a:pt x="14878" y="12751"/>
                  </a:cubicBezTo>
                  <a:lnTo>
                    <a:pt x="14878" y="12751"/>
                  </a:lnTo>
                  <a:cubicBezTo>
                    <a:pt x="17617" y="17346"/>
                    <a:pt x="20204" y="21691"/>
                    <a:pt x="25341" y="24271"/>
                  </a:cubicBezTo>
                  <a:lnTo>
                    <a:pt x="25341" y="24271"/>
                  </a:lnTo>
                  <a:cubicBezTo>
                    <a:pt x="27754" y="25487"/>
                    <a:pt x="30215" y="26092"/>
                    <a:pt x="32898" y="26092"/>
                  </a:cubicBezTo>
                  <a:lnTo>
                    <a:pt x="32898" y="26092"/>
                  </a:lnTo>
                  <a:cubicBezTo>
                    <a:pt x="35429" y="26092"/>
                    <a:pt x="38154" y="25550"/>
                    <a:pt x="41206" y="24472"/>
                  </a:cubicBezTo>
                  <a:lnTo>
                    <a:pt x="41206" y="24472"/>
                  </a:lnTo>
                  <a:cubicBezTo>
                    <a:pt x="42624" y="23965"/>
                    <a:pt x="44077" y="23367"/>
                    <a:pt x="45475" y="22783"/>
                  </a:cubicBezTo>
                  <a:lnTo>
                    <a:pt x="45475" y="22783"/>
                  </a:lnTo>
                  <a:cubicBezTo>
                    <a:pt x="49041" y="21295"/>
                    <a:pt x="52733" y="19759"/>
                    <a:pt x="56605" y="19522"/>
                  </a:cubicBezTo>
                  <a:lnTo>
                    <a:pt x="56605" y="19522"/>
                  </a:lnTo>
                  <a:cubicBezTo>
                    <a:pt x="57516" y="19460"/>
                    <a:pt x="58441" y="19495"/>
                    <a:pt x="59351" y="19613"/>
                  </a:cubicBezTo>
                  <a:lnTo>
                    <a:pt x="59351" y="19613"/>
                  </a:lnTo>
                  <a:cubicBezTo>
                    <a:pt x="62744" y="20051"/>
                    <a:pt x="65942" y="21511"/>
                    <a:pt x="68619" y="23833"/>
                  </a:cubicBezTo>
                  <a:lnTo>
                    <a:pt x="68619" y="23833"/>
                  </a:lnTo>
                  <a:cubicBezTo>
                    <a:pt x="68633" y="23847"/>
                    <a:pt x="68647" y="23847"/>
                    <a:pt x="68660" y="23833"/>
                  </a:cubicBezTo>
                  <a:lnTo>
                    <a:pt x="68660" y="23833"/>
                  </a:lnTo>
                  <a:cubicBezTo>
                    <a:pt x="68667" y="23819"/>
                    <a:pt x="68667" y="23798"/>
                    <a:pt x="68654" y="23791"/>
                  </a:cubicBezTo>
                  <a:lnTo>
                    <a:pt x="68654" y="23791"/>
                  </a:lnTo>
                  <a:cubicBezTo>
                    <a:pt x="65977" y="21462"/>
                    <a:pt x="62758" y="19995"/>
                    <a:pt x="59358" y="19557"/>
                  </a:cubicBezTo>
                  <a:lnTo>
                    <a:pt x="59358" y="19557"/>
                  </a:lnTo>
                  <a:cubicBezTo>
                    <a:pt x="58441" y="19439"/>
                    <a:pt x="57516" y="19404"/>
                    <a:pt x="56598" y="19460"/>
                  </a:cubicBezTo>
                  <a:lnTo>
                    <a:pt x="56598" y="19460"/>
                  </a:lnTo>
                  <a:cubicBezTo>
                    <a:pt x="52719" y="19703"/>
                    <a:pt x="49020" y="21240"/>
                    <a:pt x="45454" y="22727"/>
                  </a:cubicBezTo>
                  <a:lnTo>
                    <a:pt x="45454" y="22727"/>
                  </a:lnTo>
                  <a:cubicBezTo>
                    <a:pt x="44050" y="23311"/>
                    <a:pt x="42604" y="23909"/>
                    <a:pt x="41185" y="24417"/>
                  </a:cubicBezTo>
                  <a:lnTo>
                    <a:pt x="41185" y="24417"/>
                  </a:lnTo>
                  <a:cubicBezTo>
                    <a:pt x="34914" y="26634"/>
                    <a:pt x="30041" y="26572"/>
                    <a:pt x="25369" y="24222"/>
                  </a:cubicBezTo>
                  <a:lnTo>
                    <a:pt x="25369" y="24222"/>
                  </a:lnTo>
                  <a:cubicBezTo>
                    <a:pt x="20245" y="21643"/>
                    <a:pt x="17659" y="17312"/>
                    <a:pt x="14927" y="12723"/>
                  </a:cubicBezTo>
                  <a:lnTo>
                    <a:pt x="14927" y="12723"/>
                  </a:lnTo>
                  <a:cubicBezTo>
                    <a:pt x="14030" y="11228"/>
                    <a:pt x="13112" y="9678"/>
                    <a:pt x="12083" y="8169"/>
                  </a:cubicBezTo>
                  <a:lnTo>
                    <a:pt x="12083" y="8169"/>
                  </a:lnTo>
                  <a:cubicBezTo>
                    <a:pt x="11750" y="7683"/>
                    <a:pt x="11395" y="7210"/>
                    <a:pt x="11034" y="6765"/>
                  </a:cubicBezTo>
                  <a:lnTo>
                    <a:pt x="11034" y="6765"/>
                  </a:lnTo>
                  <a:cubicBezTo>
                    <a:pt x="8315" y="3421"/>
                    <a:pt x="4874" y="1106"/>
                    <a:pt x="1356" y="251"/>
                  </a:cubicBezTo>
                  <a:lnTo>
                    <a:pt x="1356" y="251"/>
                  </a:lnTo>
                  <a:cubicBezTo>
                    <a:pt x="1078" y="181"/>
                    <a:pt x="793" y="126"/>
                    <a:pt x="508" y="77"/>
                  </a:cubicBezTo>
                  <a:lnTo>
                    <a:pt x="508" y="77"/>
                  </a:lnTo>
                  <a:cubicBezTo>
                    <a:pt x="362" y="49"/>
                    <a:pt x="202" y="28"/>
                    <a:pt x="35" y="1"/>
                  </a:cubicBezTo>
                  <a:lnTo>
                    <a:pt x="35" y="1"/>
                  </a:lnTo>
                  <a:cubicBezTo>
                    <a:pt x="28" y="1"/>
                    <a:pt x="28" y="1"/>
                    <a:pt x="28" y="1"/>
                  </a:cubicBezTo>
                  <a:lnTo>
                    <a:pt x="28" y="1"/>
                  </a:lnTo>
                  <a:cubicBezTo>
                    <a:pt x="14" y="1"/>
                    <a:pt x="0" y="14"/>
                    <a:pt x="0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102450" y="3463025"/>
              <a:ext cx="1716700" cy="662200"/>
            </a:xfrm>
            <a:custGeom>
              <a:avLst/>
              <a:gdLst/>
              <a:ahLst/>
              <a:cxnLst/>
              <a:rect l="l" t="t" r="r" b="b"/>
              <a:pathLst>
                <a:path w="68668" h="26488" extrusionOk="0">
                  <a:moveTo>
                    <a:pt x="0" y="21"/>
                  </a:moveTo>
                  <a:cubicBezTo>
                    <a:pt x="0" y="42"/>
                    <a:pt x="7" y="56"/>
                    <a:pt x="21" y="56"/>
                  </a:cubicBezTo>
                  <a:lnTo>
                    <a:pt x="21" y="56"/>
                  </a:lnTo>
                  <a:cubicBezTo>
                    <a:pt x="195" y="76"/>
                    <a:pt x="355" y="97"/>
                    <a:pt x="508" y="118"/>
                  </a:cubicBezTo>
                  <a:lnTo>
                    <a:pt x="508" y="118"/>
                  </a:lnTo>
                  <a:cubicBezTo>
                    <a:pt x="793" y="167"/>
                    <a:pt x="1078" y="216"/>
                    <a:pt x="1356" y="278"/>
                  </a:cubicBezTo>
                  <a:lnTo>
                    <a:pt x="1356" y="278"/>
                  </a:lnTo>
                  <a:cubicBezTo>
                    <a:pt x="4936" y="1078"/>
                    <a:pt x="8440" y="3316"/>
                    <a:pt x="11228" y="6598"/>
                  </a:cubicBezTo>
                  <a:lnTo>
                    <a:pt x="11228" y="6598"/>
                  </a:lnTo>
                  <a:cubicBezTo>
                    <a:pt x="11604" y="7036"/>
                    <a:pt x="11965" y="7508"/>
                    <a:pt x="12306" y="7988"/>
                  </a:cubicBezTo>
                  <a:lnTo>
                    <a:pt x="12306" y="7988"/>
                  </a:lnTo>
                  <a:cubicBezTo>
                    <a:pt x="13529" y="9719"/>
                    <a:pt x="14579" y="11520"/>
                    <a:pt x="15594" y="13258"/>
                  </a:cubicBezTo>
                  <a:lnTo>
                    <a:pt x="15594" y="13258"/>
                  </a:lnTo>
                  <a:cubicBezTo>
                    <a:pt x="18187" y="17679"/>
                    <a:pt x="20635" y="21858"/>
                    <a:pt x="25439" y="24458"/>
                  </a:cubicBezTo>
                  <a:lnTo>
                    <a:pt x="25439" y="24458"/>
                  </a:lnTo>
                  <a:cubicBezTo>
                    <a:pt x="27962" y="25821"/>
                    <a:pt x="30555" y="26488"/>
                    <a:pt x="33385" y="26488"/>
                  </a:cubicBezTo>
                  <a:lnTo>
                    <a:pt x="33385" y="26488"/>
                  </a:lnTo>
                  <a:cubicBezTo>
                    <a:pt x="35783" y="26488"/>
                    <a:pt x="38370" y="26001"/>
                    <a:pt x="41290" y="24993"/>
                  </a:cubicBezTo>
                  <a:lnTo>
                    <a:pt x="41290" y="24993"/>
                  </a:lnTo>
                  <a:cubicBezTo>
                    <a:pt x="42750" y="24486"/>
                    <a:pt x="44237" y="23874"/>
                    <a:pt x="45676" y="23283"/>
                  </a:cubicBezTo>
                  <a:lnTo>
                    <a:pt x="45676" y="23283"/>
                  </a:lnTo>
                  <a:cubicBezTo>
                    <a:pt x="49236" y="21809"/>
                    <a:pt x="52914" y="20294"/>
                    <a:pt x="56758" y="20120"/>
                  </a:cubicBezTo>
                  <a:lnTo>
                    <a:pt x="56758" y="20120"/>
                  </a:lnTo>
                  <a:cubicBezTo>
                    <a:pt x="57669" y="20078"/>
                    <a:pt x="58594" y="20127"/>
                    <a:pt x="59504" y="20266"/>
                  </a:cubicBezTo>
                  <a:lnTo>
                    <a:pt x="59504" y="20266"/>
                  </a:lnTo>
                  <a:cubicBezTo>
                    <a:pt x="62862" y="20787"/>
                    <a:pt x="66012" y="22344"/>
                    <a:pt x="68619" y="24771"/>
                  </a:cubicBezTo>
                  <a:lnTo>
                    <a:pt x="68619" y="24771"/>
                  </a:lnTo>
                  <a:cubicBezTo>
                    <a:pt x="68633" y="24785"/>
                    <a:pt x="68647" y="24785"/>
                    <a:pt x="68660" y="24771"/>
                  </a:cubicBezTo>
                  <a:lnTo>
                    <a:pt x="68660" y="24771"/>
                  </a:lnTo>
                  <a:cubicBezTo>
                    <a:pt x="68667" y="24757"/>
                    <a:pt x="68667" y="24743"/>
                    <a:pt x="68660" y="24729"/>
                  </a:cubicBezTo>
                  <a:lnTo>
                    <a:pt x="68660" y="24729"/>
                  </a:lnTo>
                  <a:cubicBezTo>
                    <a:pt x="66039" y="22296"/>
                    <a:pt x="62883" y="20732"/>
                    <a:pt x="59511" y="20210"/>
                  </a:cubicBezTo>
                  <a:lnTo>
                    <a:pt x="59511" y="20210"/>
                  </a:lnTo>
                  <a:cubicBezTo>
                    <a:pt x="58601" y="20071"/>
                    <a:pt x="57669" y="20022"/>
                    <a:pt x="56751" y="20064"/>
                  </a:cubicBezTo>
                  <a:lnTo>
                    <a:pt x="56751" y="20064"/>
                  </a:lnTo>
                  <a:cubicBezTo>
                    <a:pt x="52900" y="20238"/>
                    <a:pt x="49215" y="21753"/>
                    <a:pt x="45656" y="23227"/>
                  </a:cubicBezTo>
                  <a:lnTo>
                    <a:pt x="45656" y="23227"/>
                  </a:lnTo>
                  <a:cubicBezTo>
                    <a:pt x="44216" y="23818"/>
                    <a:pt x="42729" y="24437"/>
                    <a:pt x="41269" y="24938"/>
                  </a:cubicBezTo>
                  <a:lnTo>
                    <a:pt x="41269" y="24938"/>
                  </a:lnTo>
                  <a:cubicBezTo>
                    <a:pt x="38356" y="25939"/>
                    <a:pt x="35776" y="26425"/>
                    <a:pt x="33385" y="26425"/>
                  </a:cubicBezTo>
                  <a:lnTo>
                    <a:pt x="33385" y="26425"/>
                  </a:lnTo>
                  <a:cubicBezTo>
                    <a:pt x="30569" y="26425"/>
                    <a:pt x="27976" y="25765"/>
                    <a:pt x="25466" y="24409"/>
                  </a:cubicBezTo>
                  <a:lnTo>
                    <a:pt x="25466" y="24409"/>
                  </a:lnTo>
                  <a:cubicBezTo>
                    <a:pt x="20676" y="21816"/>
                    <a:pt x="18236" y="17645"/>
                    <a:pt x="15650" y="13223"/>
                  </a:cubicBezTo>
                  <a:lnTo>
                    <a:pt x="15650" y="13223"/>
                  </a:lnTo>
                  <a:cubicBezTo>
                    <a:pt x="14628" y="11485"/>
                    <a:pt x="13578" y="9691"/>
                    <a:pt x="12354" y="7960"/>
                  </a:cubicBezTo>
                  <a:lnTo>
                    <a:pt x="12354" y="7960"/>
                  </a:lnTo>
                  <a:cubicBezTo>
                    <a:pt x="12014" y="7474"/>
                    <a:pt x="11645" y="7001"/>
                    <a:pt x="11270" y="6563"/>
                  </a:cubicBezTo>
                  <a:lnTo>
                    <a:pt x="11270" y="6563"/>
                  </a:lnTo>
                  <a:cubicBezTo>
                    <a:pt x="8475" y="3275"/>
                    <a:pt x="4964" y="1022"/>
                    <a:pt x="1370" y="222"/>
                  </a:cubicBezTo>
                  <a:lnTo>
                    <a:pt x="1370" y="222"/>
                  </a:lnTo>
                  <a:cubicBezTo>
                    <a:pt x="1085" y="160"/>
                    <a:pt x="800" y="104"/>
                    <a:pt x="515" y="63"/>
                  </a:cubicBezTo>
                  <a:lnTo>
                    <a:pt x="515" y="63"/>
                  </a:lnTo>
                  <a:cubicBezTo>
                    <a:pt x="362" y="42"/>
                    <a:pt x="202" y="21"/>
                    <a:pt x="28" y="0"/>
                  </a:cubicBezTo>
                  <a:lnTo>
                    <a:pt x="28" y="0"/>
                  </a:lnTo>
                  <a:cubicBezTo>
                    <a:pt x="28" y="0"/>
                    <a:pt x="28" y="0"/>
                    <a:pt x="28" y="0"/>
                  </a:cubicBezTo>
                  <a:lnTo>
                    <a:pt x="28" y="0"/>
                  </a:lnTo>
                  <a:cubicBezTo>
                    <a:pt x="14" y="0"/>
                    <a:pt x="0" y="7"/>
                    <a:pt x="0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102450" y="3439375"/>
              <a:ext cx="1716700" cy="688475"/>
            </a:xfrm>
            <a:custGeom>
              <a:avLst/>
              <a:gdLst/>
              <a:ahLst/>
              <a:cxnLst/>
              <a:rect l="l" t="t" r="r" b="b"/>
              <a:pathLst>
                <a:path w="68668" h="27539" extrusionOk="0">
                  <a:moveTo>
                    <a:pt x="0" y="28"/>
                  </a:moveTo>
                  <a:cubicBezTo>
                    <a:pt x="0" y="42"/>
                    <a:pt x="7" y="56"/>
                    <a:pt x="28" y="63"/>
                  </a:cubicBezTo>
                  <a:lnTo>
                    <a:pt x="28" y="63"/>
                  </a:lnTo>
                  <a:cubicBezTo>
                    <a:pt x="195" y="77"/>
                    <a:pt x="362" y="98"/>
                    <a:pt x="515" y="119"/>
                  </a:cubicBezTo>
                  <a:lnTo>
                    <a:pt x="515" y="119"/>
                  </a:lnTo>
                  <a:cubicBezTo>
                    <a:pt x="800" y="153"/>
                    <a:pt x="1092" y="202"/>
                    <a:pt x="1377" y="258"/>
                  </a:cubicBezTo>
                  <a:lnTo>
                    <a:pt x="1377" y="258"/>
                  </a:lnTo>
                  <a:cubicBezTo>
                    <a:pt x="5020" y="995"/>
                    <a:pt x="8607" y="3178"/>
                    <a:pt x="11465" y="6403"/>
                  </a:cubicBezTo>
                  <a:lnTo>
                    <a:pt x="11465" y="6403"/>
                  </a:lnTo>
                  <a:cubicBezTo>
                    <a:pt x="11854" y="6841"/>
                    <a:pt x="12229" y="7307"/>
                    <a:pt x="12584" y="7794"/>
                  </a:cubicBezTo>
                  <a:lnTo>
                    <a:pt x="12584" y="7794"/>
                  </a:lnTo>
                  <a:cubicBezTo>
                    <a:pt x="13981" y="9713"/>
                    <a:pt x="15142" y="11736"/>
                    <a:pt x="16262" y="13696"/>
                  </a:cubicBezTo>
                  <a:lnTo>
                    <a:pt x="16262" y="13696"/>
                  </a:lnTo>
                  <a:cubicBezTo>
                    <a:pt x="18716" y="17986"/>
                    <a:pt x="21031" y="22032"/>
                    <a:pt x="25536" y="24653"/>
                  </a:cubicBezTo>
                  <a:lnTo>
                    <a:pt x="25536" y="24653"/>
                  </a:lnTo>
                  <a:cubicBezTo>
                    <a:pt x="28115" y="26148"/>
                    <a:pt x="30827" y="26892"/>
                    <a:pt x="33809" y="26892"/>
                  </a:cubicBezTo>
                  <a:lnTo>
                    <a:pt x="33809" y="26892"/>
                  </a:lnTo>
                  <a:cubicBezTo>
                    <a:pt x="36145" y="26892"/>
                    <a:pt x="38648" y="26440"/>
                    <a:pt x="41373" y="25529"/>
                  </a:cubicBezTo>
                  <a:lnTo>
                    <a:pt x="41373" y="25529"/>
                  </a:lnTo>
                  <a:cubicBezTo>
                    <a:pt x="42875" y="25022"/>
                    <a:pt x="44397" y="24396"/>
                    <a:pt x="45878" y="23791"/>
                  </a:cubicBezTo>
                  <a:lnTo>
                    <a:pt x="45878" y="23791"/>
                  </a:lnTo>
                  <a:cubicBezTo>
                    <a:pt x="49424" y="22338"/>
                    <a:pt x="53094" y="20836"/>
                    <a:pt x="56911" y="20725"/>
                  </a:cubicBezTo>
                  <a:lnTo>
                    <a:pt x="56911" y="20725"/>
                  </a:lnTo>
                  <a:cubicBezTo>
                    <a:pt x="57829" y="20697"/>
                    <a:pt x="58754" y="20767"/>
                    <a:pt x="59657" y="20927"/>
                  </a:cubicBezTo>
                  <a:lnTo>
                    <a:pt x="59657" y="20927"/>
                  </a:lnTo>
                  <a:cubicBezTo>
                    <a:pt x="62981" y="21525"/>
                    <a:pt x="66081" y="23179"/>
                    <a:pt x="68619" y="25717"/>
                  </a:cubicBezTo>
                  <a:lnTo>
                    <a:pt x="68619" y="25717"/>
                  </a:lnTo>
                  <a:cubicBezTo>
                    <a:pt x="68626" y="25731"/>
                    <a:pt x="68647" y="25731"/>
                    <a:pt x="68660" y="25717"/>
                  </a:cubicBezTo>
                  <a:lnTo>
                    <a:pt x="68660" y="25717"/>
                  </a:lnTo>
                  <a:cubicBezTo>
                    <a:pt x="68667" y="25703"/>
                    <a:pt x="68667" y="25689"/>
                    <a:pt x="68660" y="25675"/>
                  </a:cubicBezTo>
                  <a:lnTo>
                    <a:pt x="68660" y="25675"/>
                  </a:lnTo>
                  <a:cubicBezTo>
                    <a:pt x="66109" y="23131"/>
                    <a:pt x="63001" y="21469"/>
                    <a:pt x="59671" y="20871"/>
                  </a:cubicBezTo>
                  <a:lnTo>
                    <a:pt x="59671" y="20871"/>
                  </a:lnTo>
                  <a:cubicBezTo>
                    <a:pt x="58761" y="20711"/>
                    <a:pt x="57829" y="20642"/>
                    <a:pt x="56911" y="20669"/>
                  </a:cubicBezTo>
                  <a:lnTo>
                    <a:pt x="56911" y="20669"/>
                  </a:lnTo>
                  <a:cubicBezTo>
                    <a:pt x="53081" y="20781"/>
                    <a:pt x="49410" y="22282"/>
                    <a:pt x="45857" y="23735"/>
                  </a:cubicBezTo>
                  <a:lnTo>
                    <a:pt x="45857" y="23735"/>
                  </a:lnTo>
                  <a:cubicBezTo>
                    <a:pt x="44376" y="24340"/>
                    <a:pt x="42854" y="24966"/>
                    <a:pt x="41352" y="25473"/>
                  </a:cubicBezTo>
                  <a:lnTo>
                    <a:pt x="41352" y="25473"/>
                  </a:lnTo>
                  <a:cubicBezTo>
                    <a:pt x="35158" y="27538"/>
                    <a:pt x="30145" y="27260"/>
                    <a:pt x="25571" y="24604"/>
                  </a:cubicBezTo>
                  <a:lnTo>
                    <a:pt x="25571" y="24604"/>
                  </a:lnTo>
                  <a:cubicBezTo>
                    <a:pt x="21073" y="21990"/>
                    <a:pt x="18764" y="17951"/>
                    <a:pt x="16310" y="13669"/>
                  </a:cubicBezTo>
                  <a:lnTo>
                    <a:pt x="16310" y="13669"/>
                  </a:lnTo>
                  <a:cubicBezTo>
                    <a:pt x="15191" y="11708"/>
                    <a:pt x="14030" y="9678"/>
                    <a:pt x="12626" y="7759"/>
                  </a:cubicBezTo>
                  <a:lnTo>
                    <a:pt x="12626" y="7759"/>
                  </a:lnTo>
                  <a:cubicBezTo>
                    <a:pt x="12271" y="7273"/>
                    <a:pt x="11896" y="6807"/>
                    <a:pt x="11506" y="6369"/>
                  </a:cubicBezTo>
                  <a:lnTo>
                    <a:pt x="11506" y="6369"/>
                  </a:lnTo>
                  <a:cubicBezTo>
                    <a:pt x="8642" y="3129"/>
                    <a:pt x="5048" y="939"/>
                    <a:pt x="1384" y="202"/>
                  </a:cubicBezTo>
                  <a:lnTo>
                    <a:pt x="1384" y="202"/>
                  </a:lnTo>
                  <a:cubicBezTo>
                    <a:pt x="1099" y="147"/>
                    <a:pt x="807" y="98"/>
                    <a:pt x="522" y="56"/>
                  </a:cubicBezTo>
                  <a:lnTo>
                    <a:pt x="522" y="56"/>
                  </a:lnTo>
                  <a:cubicBezTo>
                    <a:pt x="369" y="35"/>
                    <a:pt x="202" y="21"/>
                    <a:pt x="28" y="1"/>
                  </a:cubicBezTo>
                  <a:lnTo>
                    <a:pt x="28" y="1"/>
                  </a:lnTo>
                  <a:cubicBezTo>
                    <a:pt x="28" y="1"/>
                    <a:pt x="28" y="1"/>
                    <a:pt x="28" y="1"/>
                  </a:cubicBezTo>
                  <a:lnTo>
                    <a:pt x="28" y="1"/>
                  </a:lnTo>
                  <a:cubicBezTo>
                    <a:pt x="14" y="1"/>
                    <a:pt x="0" y="14"/>
                    <a:pt x="0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102450" y="3415900"/>
              <a:ext cx="1716700" cy="683600"/>
            </a:xfrm>
            <a:custGeom>
              <a:avLst/>
              <a:gdLst/>
              <a:ahLst/>
              <a:cxnLst/>
              <a:rect l="l" t="t" r="r" b="b"/>
              <a:pathLst>
                <a:path w="68668" h="27344" extrusionOk="0">
                  <a:moveTo>
                    <a:pt x="0" y="29"/>
                  </a:moveTo>
                  <a:cubicBezTo>
                    <a:pt x="0" y="43"/>
                    <a:pt x="7" y="57"/>
                    <a:pt x="28" y="57"/>
                  </a:cubicBezTo>
                  <a:lnTo>
                    <a:pt x="28" y="57"/>
                  </a:lnTo>
                  <a:cubicBezTo>
                    <a:pt x="195" y="70"/>
                    <a:pt x="362" y="84"/>
                    <a:pt x="515" y="105"/>
                  </a:cubicBezTo>
                  <a:lnTo>
                    <a:pt x="515" y="105"/>
                  </a:lnTo>
                  <a:cubicBezTo>
                    <a:pt x="807" y="140"/>
                    <a:pt x="1099" y="182"/>
                    <a:pt x="1391" y="230"/>
                  </a:cubicBezTo>
                  <a:lnTo>
                    <a:pt x="1391" y="230"/>
                  </a:lnTo>
                  <a:cubicBezTo>
                    <a:pt x="5110" y="905"/>
                    <a:pt x="8767" y="3032"/>
                    <a:pt x="11701" y="6209"/>
                  </a:cubicBezTo>
                  <a:lnTo>
                    <a:pt x="11701" y="6209"/>
                  </a:lnTo>
                  <a:cubicBezTo>
                    <a:pt x="12104" y="6640"/>
                    <a:pt x="12494" y="7099"/>
                    <a:pt x="12855" y="7586"/>
                  </a:cubicBezTo>
                  <a:lnTo>
                    <a:pt x="12855" y="7586"/>
                  </a:lnTo>
                  <a:cubicBezTo>
                    <a:pt x="14426" y="9671"/>
                    <a:pt x="15678" y="11917"/>
                    <a:pt x="16880" y="14086"/>
                  </a:cubicBezTo>
                  <a:lnTo>
                    <a:pt x="16880" y="14086"/>
                  </a:lnTo>
                  <a:cubicBezTo>
                    <a:pt x="19202" y="18257"/>
                    <a:pt x="21392" y="22199"/>
                    <a:pt x="25640" y="24834"/>
                  </a:cubicBezTo>
                  <a:lnTo>
                    <a:pt x="25640" y="24834"/>
                  </a:lnTo>
                  <a:cubicBezTo>
                    <a:pt x="28080" y="26357"/>
                    <a:pt x="30639" y="27163"/>
                    <a:pt x="33454" y="27288"/>
                  </a:cubicBezTo>
                  <a:lnTo>
                    <a:pt x="33454" y="27288"/>
                  </a:lnTo>
                  <a:cubicBezTo>
                    <a:pt x="33719" y="27302"/>
                    <a:pt x="33990" y="27309"/>
                    <a:pt x="34268" y="27309"/>
                  </a:cubicBezTo>
                  <a:lnTo>
                    <a:pt x="34268" y="27309"/>
                  </a:lnTo>
                  <a:cubicBezTo>
                    <a:pt x="36486" y="27309"/>
                    <a:pt x="38849" y="26892"/>
                    <a:pt x="41456" y="26051"/>
                  </a:cubicBezTo>
                  <a:lnTo>
                    <a:pt x="41456" y="26051"/>
                  </a:lnTo>
                  <a:cubicBezTo>
                    <a:pt x="42993" y="25550"/>
                    <a:pt x="44557" y="24911"/>
                    <a:pt x="46066" y="24299"/>
                  </a:cubicBezTo>
                  <a:lnTo>
                    <a:pt x="46066" y="24299"/>
                  </a:lnTo>
                  <a:cubicBezTo>
                    <a:pt x="49604" y="22860"/>
                    <a:pt x="53268" y="21372"/>
                    <a:pt x="57064" y="21323"/>
                  </a:cubicBezTo>
                  <a:lnTo>
                    <a:pt x="57064" y="21323"/>
                  </a:lnTo>
                  <a:cubicBezTo>
                    <a:pt x="57982" y="21316"/>
                    <a:pt x="58913" y="21400"/>
                    <a:pt x="59817" y="21581"/>
                  </a:cubicBezTo>
                  <a:lnTo>
                    <a:pt x="59817" y="21581"/>
                  </a:lnTo>
                  <a:cubicBezTo>
                    <a:pt x="63106" y="22255"/>
                    <a:pt x="66144" y="24007"/>
                    <a:pt x="68619" y="26656"/>
                  </a:cubicBezTo>
                  <a:lnTo>
                    <a:pt x="68619" y="26656"/>
                  </a:lnTo>
                  <a:cubicBezTo>
                    <a:pt x="68626" y="26670"/>
                    <a:pt x="68647" y="26670"/>
                    <a:pt x="68660" y="26656"/>
                  </a:cubicBezTo>
                  <a:lnTo>
                    <a:pt x="68660" y="26656"/>
                  </a:lnTo>
                  <a:cubicBezTo>
                    <a:pt x="68667" y="26649"/>
                    <a:pt x="68667" y="26628"/>
                    <a:pt x="68660" y="26614"/>
                  </a:cubicBezTo>
                  <a:lnTo>
                    <a:pt x="68660" y="26614"/>
                  </a:lnTo>
                  <a:cubicBezTo>
                    <a:pt x="66179" y="23965"/>
                    <a:pt x="63127" y="22199"/>
                    <a:pt x="59824" y="21525"/>
                  </a:cubicBezTo>
                  <a:lnTo>
                    <a:pt x="59824" y="21525"/>
                  </a:lnTo>
                  <a:cubicBezTo>
                    <a:pt x="58920" y="21344"/>
                    <a:pt x="57989" y="21254"/>
                    <a:pt x="57064" y="21268"/>
                  </a:cubicBezTo>
                  <a:lnTo>
                    <a:pt x="57064" y="21268"/>
                  </a:lnTo>
                  <a:cubicBezTo>
                    <a:pt x="53254" y="21316"/>
                    <a:pt x="49591" y="22804"/>
                    <a:pt x="46045" y="24243"/>
                  </a:cubicBezTo>
                  <a:lnTo>
                    <a:pt x="46045" y="24243"/>
                  </a:lnTo>
                  <a:cubicBezTo>
                    <a:pt x="44536" y="24862"/>
                    <a:pt x="42972" y="25495"/>
                    <a:pt x="41443" y="25995"/>
                  </a:cubicBezTo>
                  <a:lnTo>
                    <a:pt x="41443" y="25995"/>
                  </a:lnTo>
                  <a:cubicBezTo>
                    <a:pt x="38516" y="26941"/>
                    <a:pt x="35909" y="27344"/>
                    <a:pt x="33454" y="27233"/>
                  </a:cubicBezTo>
                  <a:lnTo>
                    <a:pt x="33454" y="27233"/>
                  </a:lnTo>
                  <a:cubicBezTo>
                    <a:pt x="30653" y="27101"/>
                    <a:pt x="28101" y="26301"/>
                    <a:pt x="25668" y="24786"/>
                  </a:cubicBezTo>
                  <a:lnTo>
                    <a:pt x="25668" y="24786"/>
                  </a:lnTo>
                  <a:cubicBezTo>
                    <a:pt x="21434" y="22158"/>
                    <a:pt x="19251" y="18223"/>
                    <a:pt x="16936" y="14058"/>
                  </a:cubicBezTo>
                  <a:lnTo>
                    <a:pt x="16936" y="14058"/>
                  </a:lnTo>
                  <a:cubicBezTo>
                    <a:pt x="15726" y="11882"/>
                    <a:pt x="14475" y="9637"/>
                    <a:pt x="12904" y="7551"/>
                  </a:cubicBezTo>
                  <a:lnTo>
                    <a:pt x="12904" y="7551"/>
                  </a:lnTo>
                  <a:cubicBezTo>
                    <a:pt x="12535" y="7064"/>
                    <a:pt x="12146" y="6599"/>
                    <a:pt x="11743" y="6168"/>
                  </a:cubicBezTo>
                  <a:lnTo>
                    <a:pt x="11743" y="6168"/>
                  </a:lnTo>
                  <a:cubicBezTo>
                    <a:pt x="8802" y="2983"/>
                    <a:pt x="5131" y="856"/>
                    <a:pt x="1405" y="175"/>
                  </a:cubicBezTo>
                  <a:lnTo>
                    <a:pt x="1405" y="175"/>
                  </a:lnTo>
                  <a:cubicBezTo>
                    <a:pt x="1113" y="119"/>
                    <a:pt x="814" y="77"/>
                    <a:pt x="522" y="50"/>
                  </a:cubicBezTo>
                  <a:lnTo>
                    <a:pt x="522" y="50"/>
                  </a:lnTo>
                  <a:cubicBezTo>
                    <a:pt x="362" y="29"/>
                    <a:pt x="195" y="15"/>
                    <a:pt x="28" y="1"/>
                  </a:cubicBezTo>
                  <a:lnTo>
                    <a:pt x="28" y="1"/>
                  </a:lnTo>
                  <a:cubicBezTo>
                    <a:pt x="28" y="1"/>
                    <a:pt x="28" y="1"/>
                    <a:pt x="28" y="1"/>
                  </a:cubicBezTo>
                  <a:lnTo>
                    <a:pt x="28" y="1"/>
                  </a:lnTo>
                  <a:cubicBezTo>
                    <a:pt x="14" y="1"/>
                    <a:pt x="0" y="15"/>
                    <a:pt x="0" y="29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02450" y="3392275"/>
              <a:ext cx="1716700" cy="695250"/>
            </a:xfrm>
            <a:custGeom>
              <a:avLst/>
              <a:gdLst/>
              <a:ahLst/>
              <a:cxnLst/>
              <a:rect l="l" t="t" r="r" b="b"/>
              <a:pathLst>
                <a:path w="68668" h="27810" extrusionOk="0">
                  <a:moveTo>
                    <a:pt x="0" y="28"/>
                  </a:moveTo>
                  <a:cubicBezTo>
                    <a:pt x="0" y="42"/>
                    <a:pt x="7" y="56"/>
                    <a:pt x="28" y="63"/>
                  </a:cubicBezTo>
                  <a:lnTo>
                    <a:pt x="28" y="63"/>
                  </a:lnTo>
                  <a:cubicBezTo>
                    <a:pt x="195" y="70"/>
                    <a:pt x="369" y="84"/>
                    <a:pt x="522" y="98"/>
                  </a:cubicBezTo>
                  <a:lnTo>
                    <a:pt x="522" y="98"/>
                  </a:lnTo>
                  <a:cubicBezTo>
                    <a:pt x="821" y="126"/>
                    <a:pt x="1120" y="160"/>
                    <a:pt x="1405" y="209"/>
                  </a:cubicBezTo>
                  <a:lnTo>
                    <a:pt x="1405" y="209"/>
                  </a:lnTo>
                  <a:cubicBezTo>
                    <a:pt x="5194" y="828"/>
                    <a:pt x="8934" y="2886"/>
                    <a:pt x="11944" y="6014"/>
                  </a:cubicBezTo>
                  <a:lnTo>
                    <a:pt x="11944" y="6014"/>
                  </a:lnTo>
                  <a:cubicBezTo>
                    <a:pt x="12354" y="6445"/>
                    <a:pt x="12758" y="6904"/>
                    <a:pt x="13133" y="7384"/>
                  </a:cubicBezTo>
                  <a:lnTo>
                    <a:pt x="13133" y="7384"/>
                  </a:lnTo>
                  <a:cubicBezTo>
                    <a:pt x="14871" y="9615"/>
                    <a:pt x="16185" y="12063"/>
                    <a:pt x="17457" y="14426"/>
                  </a:cubicBezTo>
                  <a:lnTo>
                    <a:pt x="17457" y="14426"/>
                  </a:lnTo>
                  <a:cubicBezTo>
                    <a:pt x="19654" y="18507"/>
                    <a:pt x="21726" y="22366"/>
                    <a:pt x="25737" y="25028"/>
                  </a:cubicBezTo>
                  <a:lnTo>
                    <a:pt x="25737" y="25028"/>
                  </a:lnTo>
                  <a:cubicBezTo>
                    <a:pt x="28108" y="26607"/>
                    <a:pt x="30715" y="27503"/>
                    <a:pt x="33489" y="27698"/>
                  </a:cubicBezTo>
                  <a:lnTo>
                    <a:pt x="33489" y="27698"/>
                  </a:lnTo>
                  <a:cubicBezTo>
                    <a:pt x="33885" y="27726"/>
                    <a:pt x="34289" y="27740"/>
                    <a:pt x="34692" y="27740"/>
                  </a:cubicBezTo>
                  <a:lnTo>
                    <a:pt x="34692" y="27740"/>
                  </a:lnTo>
                  <a:cubicBezTo>
                    <a:pt x="36826" y="27740"/>
                    <a:pt x="39079" y="27357"/>
                    <a:pt x="41540" y="26579"/>
                  </a:cubicBezTo>
                  <a:lnTo>
                    <a:pt x="41540" y="26579"/>
                  </a:lnTo>
                  <a:cubicBezTo>
                    <a:pt x="43104" y="26085"/>
                    <a:pt x="44703" y="25439"/>
                    <a:pt x="46247" y="24813"/>
                  </a:cubicBezTo>
                  <a:lnTo>
                    <a:pt x="46247" y="24813"/>
                  </a:lnTo>
                  <a:cubicBezTo>
                    <a:pt x="49764" y="23395"/>
                    <a:pt x="53393" y="21935"/>
                    <a:pt x="57148" y="21935"/>
                  </a:cubicBezTo>
                  <a:lnTo>
                    <a:pt x="57148" y="21935"/>
                  </a:lnTo>
                  <a:cubicBezTo>
                    <a:pt x="57175" y="21935"/>
                    <a:pt x="57196" y="21935"/>
                    <a:pt x="57217" y="21935"/>
                  </a:cubicBezTo>
                  <a:lnTo>
                    <a:pt x="57217" y="21935"/>
                  </a:lnTo>
                  <a:cubicBezTo>
                    <a:pt x="58142" y="21935"/>
                    <a:pt x="59066" y="22039"/>
                    <a:pt x="59970" y="22248"/>
                  </a:cubicBezTo>
                  <a:lnTo>
                    <a:pt x="59970" y="22248"/>
                  </a:lnTo>
                  <a:cubicBezTo>
                    <a:pt x="63272" y="23005"/>
                    <a:pt x="66179" y="24806"/>
                    <a:pt x="68619" y="27601"/>
                  </a:cubicBezTo>
                  <a:lnTo>
                    <a:pt x="68619" y="27601"/>
                  </a:lnTo>
                  <a:cubicBezTo>
                    <a:pt x="68626" y="27615"/>
                    <a:pt x="68647" y="27615"/>
                    <a:pt x="68654" y="27601"/>
                  </a:cubicBezTo>
                  <a:lnTo>
                    <a:pt x="68654" y="27601"/>
                  </a:lnTo>
                  <a:cubicBezTo>
                    <a:pt x="68667" y="27594"/>
                    <a:pt x="68667" y="27573"/>
                    <a:pt x="68660" y="27559"/>
                  </a:cubicBezTo>
                  <a:lnTo>
                    <a:pt x="68660" y="27559"/>
                  </a:lnTo>
                  <a:cubicBezTo>
                    <a:pt x="66213" y="24757"/>
                    <a:pt x="63293" y="22950"/>
                    <a:pt x="59984" y="22192"/>
                  </a:cubicBezTo>
                  <a:lnTo>
                    <a:pt x="59984" y="22192"/>
                  </a:lnTo>
                  <a:cubicBezTo>
                    <a:pt x="59073" y="21983"/>
                    <a:pt x="58149" y="21879"/>
                    <a:pt x="57217" y="21872"/>
                  </a:cubicBezTo>
                  <a:lnTo>
                    <a:pt x="57217" y="21872"/>
                  </a:lnTo>
                  <a:lnTo>
                    <a:pt x="57148" y="21872"/>
                  </a:lnTo>
                  <a:lnTo>
                    <a:pt x="57148" y="21872"/>
                  </a:lnTo>
                  <a:cubicBezTo>
                    <a:pt x="53386" y="21872"/>
                    <a:pt x="49743" y="23339"/>
                    <a:pt x="46226" y="24764"/>
                  </a:cubicBezTo>
                  <a:lnTo>
                    <a:pt x="46226" y="24764"/>
                  </a:lnTo>
                  <a:cubicBezTo>
                    <a:pt x="44682" y="25383"/>
                    <a:pt x="43083" y="26030"/>
                    <a:pt x="41526" y="26523"/>
                  </a:cubicBezTo>
                  <a:lnTo>
                    <a:pt x="41526" y="26523"/>
                  </a:lnTo>
                  <a:cubicBezTo>
                    <a:pt x="38599" y="27448"/>
                    <a:pt x="35971" y="27809"/>
                    <a:pt x="33489" y="27636"/>
                  </a:cubicBezTo>
                  <a:lnTo>
                    <a:pt x="33489" y="27636"/>
                  </a:lnTo>
                  <a:cubicBezTo>
                    <a:pt x="30687" y="27441"/>
                    <a:pt x="28164" y="26572"/>
                    <a:pt x="25765" y="24980"/>
                  </a:cubicBezTo>
                  <a:lnTo>
                    <a:pt x="25765" y="24980"/>
                  </a:lnTo>
                  <a:cubicBezTo>
                    <a:pt x="21775" y="22324"/>
                    <a:pt x="19703" y="18479"/>
                    <a:pt x="17513" y="14398"/>
                  </a:cubicBezTo>
                  <a:lnTo>
                    <a:pt x="17513" y="14398"/>
                  </a:lnTo>
                  <a:cubicBezTo>
                    <a:pt x="16234" y="12035"/>
                    <a:pt x="14920" y="9581"/>
                    <a:pt x="13175" y="7349"/>
                  </a:cubicBezTo>
                  <a:lnTo>
                    <a:pt x="13175" y="7349"/>
                  </a:lnTo>
                  <a:cubicBezTo>
                    <a:pt x="12799" y="6862"/>
                    <a:pt x="12396" y="6403"/>
                    <a:pt x="11986" y="5972"/>
                  </a:cubicBezTo>
                  <a:lnTo>
                    <a:pt x="11986" y="5972"/>
                  </a:lnTo>
                  <a:cubicBezTo>
                    <a:pt x="8969" y="2837"/>
                    <a:pt x="5215" y="772"/>
                    <a:pt x="1419" y="153"/>
                  </a:cubicBezTo>
                  <a:lnTo>
                    <a:pt x="1419" y="153"/>
                  </a:lnTo>
                  <a:cubicBezTo>
                    <a:pt x="1127" y="105"/>
                    <a:pt x="828" y="70"/>
                    <a:pt x="529" y="42"/>
                  </a:cubicBezTo>
                  <a:lnTo>
                    <a:pt x="529" y="42"/>
                  </a:lnTo>
                  <a:cubicBezTo>
                    <a:pt x="369" y="28"/>
                    <a:pt x="202" y="14"/>
                    <a:pt x="28" y="0"/>
                  </a:cubicBezTo>
                  <a:lnTo>
                    <a:pt x="28" y="0"/>
                  </a:lnTo>
                  <a:cubicBezTo>
                    <a:pt x="14" y="0"/>
                    <a:pt x="0" y="14"/>
                    <a:pt x="0" y="2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02450" y="3368800"/>
              <a:ext cx="1716700" cy="724800"/>
            </a:xfrm>
            <a:custGeom>
              <a:avLst/>
              <a:gdLst/>
              <a:ahLst/>
              <a:cxnLst/>
              <a:rect l="l" t="t" r="r" b="b"/>
              <a:pathLst>
                <a:path w="68668" h="28992" extrusionOk="0">
                  <a:moveTo>
                    <a:pt x="0" y="29"/>
                  </a:moveTo>
                  <a:cubicBezTo>
                    <a:pt x="0" y="43"/>
                    <a:pt x="14" y="57"/>
                    <a:pt x="28" y="57"/>
                  </a:cubicBezTo>
                  <a:lnTo>
                    <a:pt x="28" y="57"/>
                  </a:lnTo>
                  <a:cubicBezTo>
                    <a:pt x="202" y="63"/>
                    <a:pt x="369" y="70"/>
                    <a:pt x="529" y="84"/>
                  </a:cubicBezTo>
                  <a:lnTo>
                    <a:pt x="529" y="84"/>
                  </a:lnTo>
                  <a:cubicBezTo>
                    <a:pt x="828" y="105"/>
                    <a:pt x="1127" y="140"/>
                    <a:pt x="1426" y="182"/>
                  </a:cubicBezTo>
                  <a:lnTo>
                    <a:pt x="1426" y="182"/>
                  </a:lnTo>
                  <a:cubicBezTo>
                    <a:pt x="5221" y="731"/>
                    <a:pt x="9143" y="2782"/>
                    <a:pt x="12181" y="5813"/>
                  </a:cubicBezTo>
                  <a:lnTo>
                    <a:pt x="12181" y="5813"/>
                  </a:lnTo>
                  <a:cubicBezTo>
                    <a:pt x="12605" y="6237"/>
                    <a:pt x="13022" y="6696"/>
                    <a:pt x="13404" y="7176"/>
                  </a:cubicBezTo>
                  <a:lnTo>
                    <a:pt x="13404" y="7176"/>
                  </a:lnTo>
                  <a:cubicBezTo>
                    <a:pt x="15302" y="9532"/>
                    <a:pt x="16672" y="12174"/>
                    <a:pt x="18000" y="14733"/>
                  </a:cubicBezTo>
                  <a:lnTo>
                    <a:pt x="18000" y="14733"/>
                  </a:lnTo>
                  <a:cubicBezTo>
                    <a:pt x="20078" y="18744"/>
                    <a:pt x="22039" y="22526"/>
                    <a:pt x="25835" y="25217"/>
                  </a:cubicBezTo>
                  <a:lnTo>
                    <a:pt x="25835" y="25217"/>
                  </a:lnTo>
                  <a:cubicBezTo>
                    <a:pt x="30284" y="28373"/>
                    <a:pt x="35450" y="28992"/>
                    <a:pt x="41623" y="27108"/>
                  </a:cubicBezTo>
                  <a:lnTo>
                    <a:pt x="41623" y="27108"/>
                  </a:lnTo>
                  <a:cubicBezTo>
                    <a:pt x="43215" y="26614"/>
                    <a:pt x="44849" y="25960"/>
                    <a:pt x="46420" y="25328"/>
                  </a:cubicBezTo>
                  <a:lnTo>
                    <a:pt x="46420" y="25328"/>
                  </a:lnTo>
                  <a:cubicBezTo>
                    <a:pt x="49959" y="23917"/>
                    <a:pt x="53609" y="22457"/>
                    <a:pt x="57370" y="22533"/>
                  </a:cubicBezTo>
                  <a:lnTo>
                    <a:pt x="57370" y="22533"/>
                  </a:lnTo>
                  <a:cubicBezTo>
                    <a:pt x="58295" y="22554"/>
                    <a:pt x="59226" y="22672"/>
                    <a:pt x="60123" y="22901"/>
                  </a:cubicBezTo>
                  <a:lnTo>
                    <a:pt x="60123" y="22901"/>
                  </a:lnTo>
                  <a:cubicBezTo>
                    <a:pt x="63391" y="23729"/>
                    <a:pt x="66248" y="25627"/>
                    <a:pt x="68619" y="28540"/>
                  </a:cubicBezTo>
                  <a:lnTo>
                    <a:pt x="68619" y="28540"/>
                  </a:lnTo>
                  <a:cubicBezTo>
                    <a:pt x="68619" y="28547"/>
                    <a:pt x="68633" y="28547"/>
                    <a:pt x="68640" y="28547"/>
                  </a:cubicBezTo>
                  <a:lnTo>
                    <a:pt x="68640" y="28547"/>
                  </a:lnTo>
                  <a:cubicBezTo>
                    <a:pt x="68647" y="28547"/>
                    <a:pt x="68654" y="28547"/>
                    <a:pt x="68654" y="28540"/>
                  </a:cubicBezTo>
                  <a:lnTo>
                    <a:pt x="68654" y="28540"/>
                  </a:lnTo>
                  <a:cubicBezTo>
                    <a:pt x="68667" y="28533"/>
                    <a:pt x="68667" y="28512"/>
                    <a:pt x="68660" y="28498"/>
                  </a:cubicBezTo>
                  <a:lnTo>
                    <a:pt x="68660" y="28498"/>
                  </a:lnTo>
                  <a:cubicBezTo>
                    <a:pt x="66290" y="25578"/>
                    <a:pt x="63418" y="23680"/>
                    <a:pt x="60137" y="22846"/>
                  </a:cubicBezTo>
                  <a:lnTo>
                    <a:pt x="60137" y="22846"/>
                  </a:lnTo>
                  <a:cubicBezTo>
                    <a:pt x="59233" y="22616"/>
                    <a:pt x="58302" y="22491"/>
                    <a:pt x="57370" y="22477"/>
                  </a:cubicBezTo>
                  <a:lnTo>
                    <a:pt x="57370" y="22477"/>
                  </a:lnTo>
                  <a:cubicBezTo>
                    <a:pt x="53595" y="22394"/>
                    <a:pt x="49938" y="23861"/>
                    <a:pt x="46399" y="25272"/>
                  </a:cubicBezTo>
                  <a:lnTo>
                    <a:pt x="46399" y="25272"/>
                  </a:lnTo>
                  <a:cubicBezTo>
                    <a:pt x="44828" y="25905"/>
                    <a:pt x="43201" y="26558"/>
                    <a:pt x="41609" y="27052"/>
                  </a:cubicBezTo>
                  <a:lnTo>
                    <a:pt x="41609" y="27052"/>
                  </a:lnTo>
                  <a:cubicBezTo>
                    <a:pt x="35450" y="28929"/>
                    <a:pt x="30305" y="28310"/>
                    <a:pt x="25870" y="25168"/>
                  </a:cubicBezTo>
                  <a:lnTo>
                    <a:pt x="25870" y="25168"/>
                  </a:lnTo>
                  <a:cubicBezTo>
                    <a:pt x="22088" y="22484"/>
                    <a:pt x="20127" y="18709"/>
                    <a:pt x="18048" y="14705"/>
                  </a:cubicBezTo>
                  <a:lnTo>
                    <a:pt x="18048" y="14705"/>
                  </a:lnTo>
                  <a:cubicBezTo>
                    <a:pt x="16720" y="12146"/>
                    <a:pt x="15351" y="9505"/>
                    <a:pt x="13446" y="7134"/>
                  </a:cubicBezTo>
                  <a:lnTo>
                    <a:pt x="13446" y="7134"/>
                  </a:lnTo>
                  <a:cubicBezTo>
                    <a:pt x="13064" y="6661"/>
                    <a:pt x="12646" y="6202"/>
                    <a:pt x="12222" y="5778"/>
                  </a:cubicBezTo>
                  <a:lnTo>
                    <a:pt x="12222" y="5778"/>
                  </a:lnTo>
                  <a:cubicBezTo>
                    <a:pt x="9177" y="2733"/>
                    <a:pt x="5242" y="675"/>
                    <a:pt x="1433" y="126"/>
                  </a:cubicBezTo>
                  <a:lnTo>
                    <a:pt x="1433" y="126"/>
                  </a:lnTo>
                  <a:cubicBezTo>
                    <a:pt x="1134" y="84"/>
                    <a:pt x="835" y="50"/>
                    <a:pt x="536" y="29"/>
                  </a:cubicBezTo>
                  <a:lnTo>
                    <a:pt x="536" y="29"/>
                  </a:lnTo>
                  <a:cubicBezTo>
                    <a:pt x="376" y="15"/>
                    <a:pt x="202" y="8"/>
                    <a:pt x="28" y="1"/>
                  </a:cubicBez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cubicBezTo>
                    <a:pt x="14" y="1"/>
                    <a:pt x="0" y="8"/>
                    <a:pt x="0" y="29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102450" y="3345175"/>
              <a:ext cx="1716700" cy="737300"/>
            </a:xfrm>
            <a:custGeom>
              <a:avLst/>
              <a:gdLst/>
              <a:ahLst/>
              <a:cxnLst/>
              <a:rect l="l" t="t" r="r" b="b"/>
              <a:pathLst>
                <a:path w="68668" h="29492" extrusionOk="0">
                  <a:moveTo>
                    <a:pt x="28" y="0"/>
                  </a:moveTo>
                  <a:cubicBezTo>
                    <a:pt x="14" y="0"/>
                    <a:pt x="0" y="14"/>
                    <a:pt x="0" y="28"/>
                  </a:cubicBezTo>
                  <a:lnTo>
                    <a:pt x="0" y="28"/>
                  </a:lnTo>
                  <a:cubicBezTo>
                    <a:pt x="0" y="49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202" y="63"/>
                    <a:pt x="369" y="70"/>
                    <a:pt x="536" y="77"/>
                  </a:cubicBezTo>
                  <a:lnTo>
                    <a:pt x="536" y="77"/>
                  </a:lnTo>
                  <a:cubicBezTo>
                    <a:pt x="835" y="98"/>
                    <a:pt x="1141" y="126"/>
                    <a:pt x="1439" y="160"/>
                  </a:cubicBezTo>
                  <a:lnTo>
                    <a:pt x="1439" y="160"/>
                  </a:lnTo>
                  <a:cubicBezTo>
                    <a:pt x="5305" y="640"/>
                    <a:pt x="9309" y="2635"/>
                    <a:pt x="12417" y="5625"/>
                  </a:cubicBezTo>
                  <a:lnTo>
                    <a:pt x="12417" y="5625"/>
                  </a:lnTo>
                  <a:cubicBezTo>
                    <a:pt x="12862" y="6042"/>
                    <a:pt x="13279" y="6494"/>
                    <a:pt x="13675" y="6973"/>
                  </a:cubicBezTo>
                  <a:lnTo>
                    <a:pt x="13675" y="6973"/>
                  </a:lnTo>
                  <a:cubicBezTo>
                    <a:pt x="15726" y="9442"/>
                    <a:pt x="17145" y="12278"/>
                    <a:pt x="18507" y="15017"/>
                  </a:cubicBezTo>
                  <a:lnTo>
                    <a:pt x="18507" y="15017"/>
                  </a:lnTo>
                  <a:cubicBezTo>
                    <a:pt x="20475" y="18966"/>
                    <a:pt x="22338" y="22692"/>
                    <a:pt x="25932" y="25404"/>
                  </a:cubicBezTo>
                  <a:lnTo>
                    <a:pt x="25932" y="25404"/>
                  </a:lnTo>
                  <a:cubicBezTo>
                    <a:pt x="28226" y="27135"/>
                    <a:pt x="30792" y="28178"/>
                    <a:pt x="33552" y="28498"/>
                  </a:cubicBezTo>
                  <a:lnTo>
                    <a:pt x="33552" y="28498"/>
                  </a:lnTo>
                  <a:cubicBezTo>
                    <a:pt x="36055" y="28790"/>
                    <a:pt x="38794" y="28498"/>
                    <a:pt x="41707" y="27635"/>
                  </a:cubicBezTo>
                  <a:lnTo>
                    <a:pt x="41707" y="27635"/>
                  </a:lnTo>
                  <a:cubicBezTo>
                    <a:pt x="43334" y="27149"/>
                    <a:pt x="44988" y="26488"/>
                    <a:pt x="46594" y="25849"/>
                  </a:cubicBezTo>
                  <a:lnTo>
                    <a:pt x="46594" y="25849"/>
                  </a:lnTo>
                  <a:cubicBezTo>
                    <a:pt x="50126" y="24451"/>
                    <a:pt x="53776" y="22998"/>
                    <a:pt x="57523" y="23137"/>
                  </a:cubicBezTo>
                  <a:lnTo>
                    <a:pt x="57523" y="23137"/>
                  </a:lnTo>
                  <a:cubicBezTo>
                    <a:pt x="58455" y="23172"/>
                    <a:pt x="59379" y="23318"/>
                    <a:pt x="60276" y="23561"/>
                  </a:cubicBezTo>
                  <a:lnTo>
                    <a:pt x="60276" y="23561"/>
                  </a:lnTo>
                  <a:cubicBezTo>
                    <a:pt x="63516" y="24465"/>
                    <a:pt x="66325" y="26454"/>
                    <a:pt x="68612" y="29485"/>
                  </a:cubicBezTo>
                  <a:lnTo>
                    <a:pt x="68612" y="29485"/>
                  </a:lnTo>
                  <a:cubicBezTo>
                    <a:pt x="68619" y="29492"/>
                    <a:pt x="68633" y="29492"/>
                    <a:pt x="68640" y="29492"/>
                  </a:cubicBezTo>
                  <a:lnTo>
                    <a:pt x="68640" y="29492"/>
                  </a:lnTo>
                  <a:cubicBezTo>
                    <a:pt x="68647" y="29492"/>
                    <a:pt x="68654" y="29492"/>
                    <a:pt x="68654" y="29485"/>
                  </a:cubicBezTo>
                  <a:lnTo>
                    <a:pt x="68654" y="29485"/>
                  </a:lnTo>
                  <a:cubicBezTo>
                    <a:pt x="68667" y="29478"/>
                    <a:pt x="68667" y="29457"/>
                    <a:pt x="68660" y="29450"/>
                  </a:cubicBezTo>
                  <a:lnTo>
                    <a:pt x="68660" y="29450"/>
                  </a:lnTo>
                  <a:cubicBezTo>
                    <a:pt x="66359" y="26412"/>
                    <a:pt x="63544" y="24410"/>
                    <a:pt x="60290" y="23506"/>
                  </a:cubicBezTo>
                  <a:lnTo>
                    <a:pt x="60290" y="23506"/>
                  </a:lnTo>
                  <a:cubicBezTo>
                    <a:pt x="59393" y="23256"/>
                    <a:pt x="58462" y="23117"/>
                    <a:pt x="57523" y="23082"/>
                  </a:cubicBezTo>
                  <a:lnTo>
                    <a:pt x="57523" y="23082"/>
                  </a:lnTo>
                  <a:cubicBezTo>
                    <a:pt x="53769" y="22943"/>
                    <a:pt x="50112" y="24396"/>
                    <a:pt x="46573" y="25800"/>
                  </a:cubicBezTo>
                  <a:lnTo>
                    <a:pt x="46573" y="25800"/>
                  </a:lnTo>
                  <a:cubicBezTo>
                    <a:pt x="44967" y="26433"/>
                    <a:pt x="43313" y="27093"/>
                    <a:pt x="41693" y="27580"/>
                  </a:cubicBezTo>
                  <a:lnTo>
                    <a:pt x="41693" y="27580"/>
                  </a:lnTo>
                  <a:cubicBezTo>
                    <a:pt x="38787" y="28442"/>
                    <a:pt x="36048" y="28727"/>
                    <a:pt x="33559" y="28442"/>
                  </a:cubicBezTo>
                  <a:lnTo>
                    <a:pt x="33559" y="28442"/>
                  </a:lnTo>
                  <a:cubicBezTo>
                    <a:pt x="30806" y="28122"/>
                    <a:pt x="28254" y="27086"/>
                    <a:pt x="25967" y="25362"/>
                  </a:cubicBezTo>
                  <a:lnTo>
                    <a:pt x="25967" y="25362"/>
                  </a:lnTo>
                  <a:cubicBezTo>
                    <a:pt x="22380" y="22651"/>
                    <a:pt x="20523" y="18931"/>
                    <a:pt x="18556" y="14989"/>
                  </a:cubicBezTo>
                  <a:lnTo>
                    <a:pt x="18556" y="14989"/>
                  </a:lnTo>
                  <a:cubicBezTo>
                    <a:pt x="17193" y="12250"/>
                    <a:pt x="15775" y="9414"/>
                    <a:pt x="13724" y="6932"/>
                  </a:cubicBezTo>
                  <a:lnTo>
                    <a:pt x="13724" y="6932"/>
                  </a:lnTo>
                  <a:cubicBezTo>
                    <a:pt x="13328" y="6459"/>
                    <a:pt x="12904" y="6000"/>
                    <a:pt x="12459" y="5583"/>
                  </a:cubicBezTo>
                  <a:lnTo>
                    <a:pt x="12459" y="5583"/>
                  </a:lnTo>
                  <a:cubicBezTo>
                    <a:pt x="9344" y="2587"/>
                    <a:pt x="5326" y="584"/>
                    <a:pt x="1446" y="105"/>
                  </a:cubicBezTo>
                  <a:lnTo>
                    <a:pt x="1446" y="105"/>
                  </a:lnTo>
                  <a:cubicBezTo>
                    <a:pt x="1147" y="70"/>
                    <a:pt x="842" y="42"/>
                    <a:pt x="543" y="21"/>
                  </a:cubicBezTo>
                  <a:lnTo>
                    <a:pt x="543" y="21"/>
                  </a:lnTo>
                  <a:cubicBezTo>
                    <a:pt x="376" y="14"/>
                    <a:pt x="202" y="7"/>
                    <a:pt x="28" y="0"/>
                  </a:cubicBezTo>
                  <a:lnTo>
                    <a:pt x="2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102450" y="3321700"/>
              <a:ext cx="1716700" cy="760775"/>
            </a:xfrm>
            <a:custGeom>
              <a:avLst/>
              <a:gdLst/>
              <a:ahLst/>
              <a:cxnLst/>
              <a:rect l="l" t="t" r="r" b="b"/>
              <a:pathLst>
                <a:path w="68668" h="30431" extrusionOk="0">
                  <a:moveTo>
                    <a:pt x="28" y="1"/>
                  </a:moveTo>
                  <a:cubicBezTo>
                    <a:pt x="14" y="1"/>
                    <a:pt x="0" y="15"/>
                    <a:pt x="0" y="29"/>
                  </a:cubicBezTo>
                  <a:lnTo>
                    <a:pt x="0" y="29"/>
                  </a:lnTo>
                  <a:cubicBezTo>
                    <a:pt x="0" y="43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202" y="56"/>
                    <a:pt x="376" y="63"/>
                    <a:pt x="543" y="70"/>
                  </a:cubicBezTo>
                  <a:lnTo>
                    <a:pt x="543" y="70"/>
                  </a:lnTo>
                  <a:cubicBezTo>
                    <a:pt x="842" y="77"/>
                    <a:pt x="1154" y="105"/>
                    <a:pt x="1453" y="133"/>
                  </a:cubicBezTo>
                  <a:lnTo>
                    <a:pt x="1453" y="133"/>
                  </a:lnTo>
                  <a:cubicBezTo>
                    <a:pt x="5395" y="550"/>
                    <a:pt x="9476" y="2483"/>
                    <a:pt x="12660" y="5424"/>
                  </a:cubicBezTo>
                  <a:lnTo>
                    <a:pt x="12660" y="5424"/>
                  </a:lnTo>
                  <a:cubicBezTo>
                    <a:pt x="13112" y="5841"/>
                    <a:pt x="13543" y="6293"/>
                    <a:pt x="13953" y="6765"/>
                  </a:cubicBezTo>
                  <a:lnTo>
                    <a:pt x="13953" y="6765"/>
                  </a:lnTo>
                  <a:cubicBezTo>
                    <a:pt x="16150" y="9338"/>
                    <a:pt x="17589" y="12348"/>
                    <a:pt x="18987" y="15268"/>
                  </a:cubicBezTo>
                  <a:lnTo>
                    <a:pt x="18987" y="15268"/>
                  </a:lnTo>
                  <a:cubicBezTo>
                    <a:pt x="20850" y="19168"/>
                    <a:pt x="22616" y="22853"/>
                    <a:pt x="26029" y="25592"/>
                  </a:cubicBezTo>
                  <a:lnTo>
                    <a:pt x="26029" y="25592"/>
                  </a:lnTo>
                  <a:cubicBezTo>
                    <a:pt x="30354" y="29061"/>
                    <a:pt x="35651" y="29923"/>
                    <a:pt x="41790" y="28157"/>
                  </a:cubicBezTo>
                  <a:lnTo>
                    <a:pt x="41790" y="28157"/>
                  </a:lnTo>
                  <a:cubicBezTo>
                    <a:pt x="43438" y="27678"/>
                    <a:pt x="45127" y="27017"/>
                    <a:pt x="46761" y="26371"/>
                  </a:cubicBezTo>
                  <a:lnTo>
                    <a:pt x="46761" y="26371"/>
                  </a:lnTo>
                  <a:cubicBezTo>
                    <a:pt x="50293" y="24980"/>
                    <a:pt x="53943" y="23534"/>
                    <a:pt x="57676" y="23736"/>
                  </a:cubicBezTo>
                  <a:lnTo>
                    <a:pt x="57676" y="23736"/>
                  </a:lnTo>
                  <a:cubicBezTo>
                    <a:pt x="58608" y="23791"/>
                    <a:pt x="59539" y="23951"/>
                    <a:pt x="60429" y="24215"/>
                  </a:cubicBezTo>
                  <a:lnTo>
                    <a:pt x="60429" y="24215"/>
                  </a:lnTo>
                  <a:cubicBezTo>
                    <a:pt x="63641" y="25189"/>
                    <a:pt x="66394" y="27274"/>
                    <a:pt x="68612" y="30417"/>
                  </a:cubicBezTo>
                  <a:lnTo>
                    <a:pt x="68612" y="30417"/>
                  </a:lnTo>
                  <a:cubicBezTo>
                    <a:pt x="68619" y="30431"/>
                    <a:pt x="68626" y="30431"/>
                    <a:pt x="68640" y="30431"/>
                  </a:cubicBezTo>
                  <a:lnTo>
                    <a:pt x="68640" y="30431"/>
                  </a:lnTo>
                  <a:cubicBezTo>
                    <a:pt x="68647" y="30431"/>
                    <a:pt x="68647" y="30431"/>
                    <a:pt x="68654" y="30424"/>
                  </a:cubicBezTo>
                  <a:lnTo>
                    <a:pt x="68654" y="30424"/>
                  </a:lnTo>
                  <a:cubicBezTo>
                    <a:pt x="68667" y="30417"/>
                    <a:pt x="68667" y="30403"/>
                    <a:pt x="68660" y="30389"/>
                  </a:cubicBezTo>
                  <a:lnTo>
                    <a:pt x="68660" y="30389"/>
                  </a:lnTo>
                  <a:cubicBezTo>
                    <a:pt x="66436" y="27233"/>
                    <a:pt x="63669" y="25133"/>
                    <a:pt x="60450" y="24160"/>
                  </a:cubicBezTo>
                  <a:lnTo>
                    <a:pt x="60450" y="24160"/>
                  </a:lnTo>
                  <a:cubicBezTo>
                    <a:pt x="59546" y="23896"/>
                    <a:pt x="58615" y="23729"/>
                    <a:pt x="57676" y="23680"/>
                  </a:cubicBezTo>
                  <a:lnTo>
                    <a:pt x="57676" y="23680"/>
                  </a:lnTo>
                  <a:cubicBezTo>
                    <a:pt x="53936" y="23478"/>
                    <a:pt x="50279" y="24925"/>
                    <a:pt x="46740" y="26315"/>
                  </a:cubicBezTo>
                  <a:lnTo>
                    <a:pt x="46740" y="26315"/>
                  </a:lnTo>
                  <a:cubicBezTo>
                    <a:pt x="45106" y="26962"/>
                    <a:pt x="43424" y="27622"/>
                    <a:pt x="41776" y="28102"/>
                  </a:cubicBezTo>
                  <a:lnTo>
                    <a:pt x="41776" y="28102"/>
                  </a:lnTo>
                  <a:cubicBezTo>
                    <a:pt x="35658" y="29861"/>
                    <a:pt x="30375" y="28999"/>
                    <a:pt x="26071" y="25550"/>
                  </a:cubicBezTo>
                  <a:lnTo>
                    <a:pt x="26071" y="25550"/>
                  </a:lnTo>
                  <a:cubicBezTo>
                    <a:pt x="22658" y="22811"/>
                    <a:pt x="20899" y="19133"/>
                    <a:pt x="19042" y="15240"/>
                  </a:cubicBezTo>
                  <a:lnTo>
                    <a:pt x="19042" y="15240"/>
                  </a:lnTo>
                  <a:cubicBezTo>
                    <a:pt x="17645" y="12320"/>
                    <a:pt x="16199" y="9303"/>
                    <a:pt x="13995" y="6724"/>
                  </a:cubicBezTo>
                  <a:lnTo>
                    <a:pt x="13995" y="6724"/>
                  </a:lnTo>
                  <a:cubicBezTo>
                    <a:pt x="13592" y="6251"/>
                    <a:pt x="13154" y="5799"/>
                    <a:pt x="12695" y="5382"/>
                  </a:cubicBezTo>
                  <a:lnTo>
                    <a:pt x="12695" y="5382"/>
                  </a:lnTo>
                  <a:cubicBezTo>
                    <a:pt x="9504" y="2427"/>
                    <a:pt x="5409" y="494"/>
                    <a:pt x="1460" y="77"/>
                  </a:cubicBezTo>
                  <a:lnTo>
                    <a:pt x="1460" y="77"/>
                  </a:lnTo>
                  <a:cubicBezTo>
                    <a:pt x="1154" y="43"/>
                    <a:pt x="849" y="22"/>
                    <a:pt x="543" y="8"/>
                  </a:cubicBezTo>
                  <a:lnTo>
                    <a:pt x="543" y="8"/>
                  </a:lnTo>
                  <a:cubicBezTo>
                    <a:pt x="376" y="1"/>
                    <a:pt x="202" y="1"/>
                    <a:pt x="28" y="1"/>
                  </a:cubicBezTo>
                  <a:lnTo>
                    <a:pt x="2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02450" y="3298075"/>
              <a:ext cx="1716875" cy="784400"/>
            </a:xfrm>
            <a:custGeom>
              <a:avLst/>
              <a:gdLst/>
              <a:ahLst/>
              <a:cxnLst/>
              <a:rect l="l" t="t" r="r" b="b"/>
              <a:pathLst>
                <a:path w="68675" h="31376" extrusionOk="0">
                  <a:moveTo>
                    <a:pt x="28" y="0"/>
                  </a:moveTo>
                  <a:cubicBezTo>
                    <a:pt x="14" y="0"/>
                    <a:pt x="0" y="14"/>
                    <a:pt x="0" y="28"/>
                  </a:cubicBezTo>
                  <a:lnTo>
                    <a:pt x="0" y="28"/>
                  </a:lnTo>
                  <a:cubicBezTo>
                    <a:pt x="0" y="49"/>
                    <a:pt x="14" y="56"/>
                    <a:pt x="28" y="56"/>
                  </a:cubicBezTo>
                  <a:lnTo>
                    <a:pt x="28" y="56"/>
                  </a:lnTo>
                  <a:lnTo>
                    <a:pt x="28" y="56"/>
                  </a:lnTo>
                  <a:cubicBezTo>
                    <a:pt x="202" y="56"/>
                    <a:pt x="376" y="56"/>
                    <a:pt x="550" y="63"/>
                  </a:cubicBezTo>
                  <a:lnTo>
                    <a:pt x="550" y="63"/>
                  </a:lnTo>
                  <a:cubicBezTo>
                    <a:pt x="855" y="70"/>
                    <a:pt x="1168" y="84"/>
                    <a:pt x="1474" y="112"/>
                  </a:cubicBezTo>
                  <a:lnTo>
                    <a:pt x="1474" y="112"/>
                  </a:lnTo>
                  <a:cubicBezTo>
                    <a:pt x="5479" y="466"/>
                    <a:pt x="9643" y="2329"/>
                    <a:pt x="12897" y="5228"/>
                  </a:cubicBezTo>
                  <a:lnTo>
                    <a:pt x="12897" y="5228"/>
                  </a:lnTo>
                  <a:cubicBezTo>
                    <a:pt x="13363" y="5646"/>
                    <a:pt x="13807" y="6091"/>
                    <a:pt x="14225" y="6563"/>
                  </a:cubicBezTo>
                  <a:lnTo>
                    <a:pt x="14225" y="6563"/>
                  </a:lnTo>
                  <a:cubicBezTo>
                    <a:pt x="16568" y="9219"/>
                    <a:pt x="18027" y="12410"/>
                    <a:pt x="19439" y="15504"/>
                  </a:cubicBezTo>
                  <a:lnTo>
                    <a:pt x="19439" y="15504"/>
                  </a:lnTo>
                  <a:cubicBezTo>
                    <a:pt x="21128" y="19195"/>
                    <a:pt x="22880" y="23012"/>
                    <a:pt x="26134" y="25786"/>
                  </a:cubicBezTo>
                  <a:lnTo>
                    <a:pt x="26134" y="25786"/>
                  </a:lnTo>
                  <a:cubicBezTo>
                    <a:pt x="30409" y="29429"/>
                    <a:pt x="35707" y="30409"/>
                    <a:pt x="41874" y="28685"/>
                  </a:cubicBezTo>
                  <a:lnTo>
                    <a:pt x="41874" y="28685"/>
                  </a:lnTo>
                  <a:cubicBezTo>
                    <a:pt x="43549" y="28219"/>
                    <a:pt x="45266" y="27545"/>
                    <a:pt x="46921" y="26898"/>
                  </a:cubicBezTo>
                  <a:lnTo>
                    <a:pt x="46921" y="26898"/>
                  </a:lnTo>
                  <a:cubicBezTo>
                    <a:pt x="50453" y="25515"/>
                    <a:pt x="54109" y="24083"/>
                    <a:pt x="57829" y="24347"/>
                  </a:cubicBezTo>
                  <a:lnTo>
                    <a:pt x="57829" y="24347"/>
                  </a:lnTo>
                  <a:cubicBezTo>
                    <a:pt x="58767" y="24410"/>
                    <a:pt x="59692" y="24590"/>
                    <a:pt x="60582" y="24875"/>
                  </a:cubicBezTo>
                  <a:lnTo>
                    <a:pt x="60582" y="24875"/>
                  </a:lnTo>
                  <a:cubicBezTo>
                    <a:pt x="63766" y="25918"/>
                    <a:pt x="66471" y="28101"/>
                    <a:pt x="68612" y="31362"/>
                  </a:cubicBezTo>
                  <a:lnTo>
                    <a:pt x="68612" y="31362"/>
                  </a:lnTo>
                  <a:cubicBezTo>
                    <a:pt x="68619" y="31376"/>
                    <a:pt x="68626" y="31376"/>
                    <a:pt x="68640" y="31376"/>
                  </a:cubicBezTo>
                  <a:lnTo>
                    <a:pt x="68640" y="31376"/>
                  </a:lnTo>
                  <a:cubicBezTo>
                    <a:pt x="68647" y="31376"/>
                    <a:pt x="68647" y="31376"/>
                    <a:pt x="68654" y="31376"/>
                  </a:cubicBezTo>
                  <a:lnTo>
                    <a:pt x="68654" y="31376"/>
                  </a:lnTo>
                  <a:cubicBezTo>
                    <a:pt x="68667" y="31362"/>
                    <a:pt x="68674" y="31348"/>
                    <a:pt x="68660" y="31334"/>
                  </a:cubicBezTo>
                  <a:lnTo>
                    <a:pt x="68660" y="31334"/>
                  </a:lnTo>
                  <a:cubicBezTo>
                    <a:pt x="66512" y="28059"/>
                    <a:pt x="63801" y="25870"/>
                    <a:pt x="60603" y="24827"/>
                  </a:cubicBezTo>
                  <a:lnTo>
                    <a:pt x="60603" y="24827"/>
                  </a:lnTo>
                  <a:cubicBezTo>
                    <a:pt x="59706" y="24535"/>
                    <a:pt x="58774" y="24354"/>
                    <a:pt x="57829" y="24284"/>
                  </a:cubicBezTo>
                  <a:lnTo>
                    <a:pt x="57829" y="24284"/>
                  </a:lnTo>
                  <a:cubicBezTo>
                    <a:pt x="54103" y="24027"/>
                    <a:pt x="50439" y="25459"/>
                    <a:pt x="46900" y="26843"/>
                  </a:cubicBezTo>
                  <a:lnTo>
                    <a:pt x="46900" y="26843"/>
                  </a:lnTo>
                  <a:cubicBezTo>
                    <a:pt x="45245" y="27489"/>
                    <a:pt x="43528" y="28164"/>
                    <a:pt x="41860" y="28630"/>
                  </a:cubicBezTo>
                  <a:lnTo>
                    <a:pt x="41860" y="28630"/>
                  </a:lnTo>
                  <a:cubicBezTo>
                    <a:pt x="35707" y="30347"/>
                    <a:pt x="30430" y="29373"/>
                    <a:pt x="26169" y="25737"/>
                  </a:cubicBezTo>
                  <a:lnTo>
                    <a:pt x="26169" y="25737"/>
                  </a:lnTo>
                  <a:cubicBezTo>
                    <a:pt x="22922" y="22977"/>
                    <a:pt x="21260" y="19334"/>
                    <a:pt x="19494" y="15476"/>
                  </a:cubicBezTo>
                  <a:lnTo>
                    <a:pt x="19494" y="15476"/>
                  </a:lnTo>
                  <a:cubicBezTo>
                    <a:pt x="18083" y="12382"/>
                    <a:pt x="16616" y="9191"/>
                    <a:pt x="14273" y="6522"/>
                  </a:cubicBezTo>
                  <a:lnTo>
                    <a:pt x="14273" y="6522"/>
                  </a:lnTo>
                  <a:cubicBezTo>
                    <a:pt x="13849" y="6049"/>
                    <a:pt x="13404" y="5604"/>
                    <a:pt x="12931" y="5187"/>
                  </a:cubicBezTo>
                  <a:lnTo>
                    <a:pt x="12931" y="5187"/>
                  </a:lnTo>
                  <a:cubicBezTo>
                    <a:pt x="9671" y="2281"/>
                    <a:pt x="5493" y="411"/>
                    <a:pt x="1474" y="56"/>
                  </a:cubicBezTo>
                  <a:lnTo>
                    <a:pt x="1474" y="56"/>
                  </a:lnTo>
                  <a:cubicBezTo>
                    <a:pt x="1168" y="28"/>
                    <a:pt x="855" y="14"/>
                    <a:pt x="550" y="0"/>
                  </a:cubicBezTo>
                  <a:lnTo>
                    <a:pt x="550" y="0"/>
                  </a:lnTo>
                  <a:cubicBezTo>
                    <a:pt x="445" y="0"/>
                    <a:pt x="334" y="0"/>
                    <a:pt x="230" y="0"/>
                  </a:cubicBezTo>
                  <a:lnTo>
                    <a:pt x="230" y="0"/>
                  </a:lnTo>
                  <a:cubicBezTo>
                    <a:pt x="160" y="0"/>
                    <a:pt x="98" y="0"/>
                    <a:pt x="28" y="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102450" y="3274425"/>
              <a:ext cx="1716875" cy="808050"/>
            </a:xfrm>
            <a:custGeom>
              <a:avLst/>
              <a:gdLst/>
              <a:ahLst/>
              <a:cxnLst/>
              <a:rect l="l" t="t" r="r" b="b"/>
              <a:pathLst>
                <a:path w="68675" h="32322" extrusionOk="0">
                  <a:moveTo>
                    <a:pt x="28" y="8"/>
                  </a:moveTo>
                  <a:cubicBezTo>
                    <a:pt x="14" y="8"/>
                    <a:pt x="0" y="22"/>
                    <a:pt x="0" y="36"/>
                  </a:cubicBezTo>
                  <a:lnTo>
                    <a:pt x="0" y="36"/>
                  </a:lnTo>
                  <a:cubicBezTo>
                    <a:pt x="0" y="50"/>
                    <a:pt x="14" y="63"/>
                    <a:pt x="28" y="63"/>
                  </a:cubicBezTo>
                  <a:lnTo>
                    <a:pt x="28" y="63"/>
                  </a:lnTo>
                  <a:cubicBezTo>
                    <a:pt x="209" y="56"/>
                    <a:pt x="383" y="56"/>
                    <a:pt x="557" y="56"/>
                  </a:cubicBezTo>
                  <a:lnTo>
                    <a:pt x="557" y="56"/>
                  </a:lnTo>
                  <a:cubicBezTo>
                    <a:pt x="862" y="56"/>
                    <a:pt x="1175" y="70"/>
                    <a:pt x="1488" y="91"/>
                  </a:cubicBezTo>
                  <a:lnTo>
                    <a:pt x="1488" y="91"/>
                  </a:lnTo>
                  <a:cubicBezTo>
                    <a:pt x="5562" y="383"/>
                    <a:pt x="9803" y="2184"/>
                    <a:pt x="13133" y="5041"/>
                  </a:cubicBezTo>
                  <a:lnTo>
                    <a:pt x="13133" y="5041"/>
                  </a:lnTo>
                  <a:cubicBezTo>
                    <a:pt x="13613" y="5444"/>
                    <a:pt x="14072" y="5889"/>
                    <a:pt x="14503" y="6362"/>
                  </a:cubicBezTo>
                  <a:lnTo>
                    <a:pt x="14503" y="6362"/>
                  </a:lnTo>
                  <a:cubicBezTo>
                    <a:pt x="16985" y="9094"/>
                    <a:pt x="18452" y="12466"/>
                    <a:pt x="19877" y="15720"/>
                  </a:cubicBezTo>
                  <a:lnTo>
                    <a:pt x="19877" y="15720"/>
                  </a:lnTo>
                  <a:cubicBezTo>
                    <a:pt x="21476" y="19384"/>
                    <a:pt x="23130" y="23173"/>
                    <a:pt x="26231" y="25974"/>
                  </a:cubicBezTo>
                  <a:lnTo>
                    <a:pt x="26231" y="25974"/>
                  </a:lnTo>
                  <a:cubicBezTo>
                    <a:pt x="28400" y="27942"/>
                    <a:pt x="30896" y="29193"/>
                    <a:pt x="33656" y="29701"/>
                  </a:cubicBezTo>
                  <a:lnTo>
                    <a:pt x="33656" y="29701"/>
                  </a:lnTo>
                  <a:cubicBezTo>
                    <a:pt x="36214" y="30180"/>
                    <a:pt x="39009" y="30014"/>
                    <a:pt x="41957" y="29221"/>
                  </a:cubicBezTo>
                  <a:lnTo>
                    <a:pt x="41957" y="29221"/>
                  </a:lnTo>
                  <a:cubicBezTo>
                    <a:pt x="43653" y="28755"/>
                    <a:pt x="45398" y="28081"/>
                    <a:pt x="47081" y="27427"/>
                  </a:cubicBezTo>
                  <a:lnTo>
                    <a:pt x="47081" y="27427"/>
                  </a:lnTo>
                  <a:cubicBezTo>
                    <a:pt x="50619" y="26051"/>
                    <a:pt x="54276" y="24633"/>
                    <a:pt x="57982" y="24952"/>
                  </a:cubicBezTo>
                  <a:lnTo>
                    <a:pt x="57982" y="24952"/>
                  </a:lnTo>
                  <a:cubicBezTo>
                    <a:pt x="58920" y="25036"/>
                    <a:pt x="59852" y="25230"/>
                    <a:pt x="60742" y="25543"/>
                  </a:cubicBezTo>
                  <a:lnTo>
                    <a:pt x="60742" y="25543"/>
                  </a:lnTo>
                  <a:cubicBezTo>
                    <a:pt x="63940" y="26663"/>
                    <a:pt x="66512" y="28880"/>
                    <a:pt x="68612" y="32308"/>
                  </a:cubicBezTo>
                  <a:lnTo>
                    <a:pt x="68612" y="32308"/>
                  </a:lnTo>
                  <a:cubicBezTo>
                    <a:pt x="68619" y="32322"/>
                    <a:pt x="68626" y="32322"/>
                    <a:pt x="68640" y="32322"/>
                  </a:cubicBezTo>
                  <a:lnTo>
                    <a:pt x="68640" y="32322"/>
                  </a:lnTo>
                  <a:cubicBezTo>
                    <a:pt x="68640" y="32322"/>
                    <a:pt x="68647" y="32322"/>
                    <a:pt x="68654" y="32322"/>
                  </a:cubicBezTo>
                  <a:lnTo>
                    <a:pt x="68654" y="32322"/>
                  </a:lnTo>
                  <a:cubicBezTo>
                    <a:pt x="68667" y="32308"/>
                    <a:pt x="68674" y="32294"/>
                    <a:pt x="68660" y="32280"/>
                  </a:cubicBezTo>
                  <a:lnTo>
                    <a:pt x="68660" y="32280"/>
                  </a:lnTo>
                  <a:cubicBezTo>
                    <a:pt x="66554" y="28839"/>
                    <a:pt x="63975" y="26614"/>
                    <a:pt x="60756" y="25488"/>
                  </a:cubicBezTo>
                  <a:lnTo>
                    <a:pt x="60756" y="25488"/>
                  </a:lnTo>
                  <a:cubicBezTo>
                    <a:pt x="59866" y="25175"/>
                    <a:pt x="58927" y="24973"/>
                    <a:pt x="57989" y="24897"/>
                  </a:cubicBezTo>
                  <a:lnTo>
                    <a:pt x="57989" y="24897"/>
                  </a:lnTo>
                  <a:cubicBezTo>
                    <a:pt x="54262" y="24570"/>
                    <a:pt x="50599" y="25995"/>
                    <a:pt x="47060" y="27372"/>
                  </a:cubicBezTo>
                  <a:lnTo>
                    <a:pt x="47060" y="27372"/>
                  </a:lnTo>
                  <a:cubicBezTo>
                    <a:pt x="45377" y="28025"/>
                    <a:pt x="43639" y="28700"/>
                    <a:pt x="41943" y="29165"/>
                  </a:cubicBezTo>
                  <a:lnTo>
                    <a:pt x="41943" y="29165"/>
                  </a:lnTo>
                  <a:cubicBezTo>
                    <a:pt x="39002" y="29958"/>
                    <a:pt x="36214" y="30118"/>
                    <a:pt x="33663" y="29645"/>
                  </a:cubicBezTo>
                  <a:lnTo>
                    <a:pt x="33663" y="29645"/>
                  </a:lnTo>
                  <a:cubicBezTo>
                    <a:pt x="30917" y="29138"/>
                    <a:pt x="28428" y="27886"/>
                    <a:pt x="26266" y="25933"/>
                  </a:cubicBezTo>
                  <a:lnTo>
                    <a:pt x="26266" y="25933"/>
                  </a:lnTo>
                  <a:cubicBezTo>
                    <a:pt x="23179" y="23138"/>
                    <a:pt x="21524" y="19356"/>
                    <a:pt x="19925" y="15699"/>
                  </a:cubicBezTo>
                  <a:lnTo>
                    <a:pt x="19925" y="15699"/>
                  </a:lnTo>
                  <a:cubicBezTo>
                    <a:pt x="18507" y="12438"/>
                    <a:pt x="17033" y="9067"/>
                    <a:pt x="14544" y="6320"/>
                  </a:cubicBezTo>
                  <a:lnTo>
                    <a:pt x="14544" y="6320"/>
                  </a:lnTo>
                  <a:cubicBezTo>
                    <a:pt x="14113" y="5848"/>
                    <a:pt x="13655" y="5403"/>
                    <a:pt x="13175" y="4993"/>
                  </a:cubicBezTo>
                  <a:lnTo>
                    <a:pt x="13175" y="4993"/>
                  </a:lnTo>
                  <a:cubicBezTo>
                    <a:pt x="9831" y="2128"/>
                    <a:pt x="5576" y="321"/>
                    <a:pt x="1495" y="36"/>
                  </a:cubicBezTo>
                  <a:lnTo>
                    <a:pt x="1495" y="36"/>
                  </a:lnTo>
                  <a:cubicBezTo>
                    <a:pt x="1182" y="15"/>
                    <a:pt x="862" y="1"/>
                    <a:pt x="557" y="1"/>
                  </a:cubicBezTo>
                  <a:lnTo>
                    <a:pt x="557" y="1"/>
                  </a:lnTo>
                  <a:cubicBezTo>
                    <a:pt x="522" y="1"/>
                    <a:pt x="494" y="1"/>
                    <a:pt x="466" y="1"/>
                  </a:cubicBezTo>
                  <a:lnTo>
                    <a:pt x="466" y="1"/>
                  </a:lnTo>
                  <a:cubicBezTo>
                    <a:pt x="327" y="1"/>
                    <a:pt x="174" y="1"/>
                    <a:pt x="28" y="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102450" y="3250625"/>
              <a:ext cx="1716875" cy="831850"/>
            </a:xfrm>
            <a:custGeom>
              <a:avLst/>
              <a:gdLst/>
              <a:ahLst/>
              <a:cxnLst/>
              <a:rect l="l" t="t" r="r" b="b"/>
              <a:pathLst>
                <a:path w="68675" h="33274" extrusionOk="0">
                  <a:moveTo>
                    <a:pt x="557" y="0"/>
                  </a:moveTo>
                  <a:cubicBezTo>
                    <a:pt x="383" y="0"/>
                    <a:pt x="202" y="7"/>
                    <a:pt x="28" y="14"/>
                  </a:cubicBezTo>
                  <a:lnTo>
                    <a:pt x="28" y="14"/>
                  </a:lnTo>
                  <a:cubicBezTo>
                    <a:pt x="7" y="14"/>
                    <a:pt x="0" y="28"/>
                    <a:pt x="0" y="42"/>
                  </a:cubicBezTo>
                  <a:lnTo>
                    <a:pt x="0" y="42"/>
                  </a:lnTo>
                  <a:cubicBezTo>
                    <a:pt x="0" y="63"/>
                    <a:pt x="14" y="77"/>
                    <a:pt x="28" y="70"/>
                  </a:cubicBezTo>
                  <a:lnTo>
                    <a:pt x="28" y="70"/>
                  </a:lnTo>
                  <a:cubicBezTo>
                    <a:pt x="209" y="63"/>
                    <a:pt x="383" y="63"/>
                    <a:pt x="557" y="56"/>
                  </a:cubicBezTo>
                  <a:lnTo>
                    <a:pt x="557" y="56"/>
                  </a:lnTo>
                  <a:cubicBezTo>
                    <a:pt x="869" y="56"/>
                    <a:pt x="1189" y="63"/>
                    <a:pt x="1502" y="77"/>
                  </a:cubicBezTo>
                  <a:lnTo>
                    <a:pt x="1502" y="77"/>
                  </a:lnTo>
                  <a:cubicBezTo>
                    <a:pt x="5646" y="299"/>
                    <a:pt x="9970" y="2037"/>
                    <a:pt x="13376" y="4853"/>
                  </a:cubicBezTo>
                  <a:lnTo>
                    <a:pt x="13376" y="4853"/>
                  </a:lnTo>
                  <a:cubicBezTo>
                    <a:pt x="13863" y="5256"/>
                    <a:pt x="14336" y="5701"/>
                    <a:pt x="14774" y="6167"/>
                  </a:cubicBezTo>
                  <a:lnTo>
                    <a:pt x="14774" y="6167"/>
                  </a:lnTo>
                  <a:cubicBezTo>
                    <a:pt x="17395" y="8969"/>
                    <a:pt x="18869" y="12507"/>
                    <a:pt x="20287" y="15928"/>
                  </a:cubicBezTo>
                  <a:lnTo>
                    <a:pt x="20287" y="15928"/>
                  </a:lnTo>
                  <a:cubicBezTo>
                    <a:pt x="21803" y="19571"/>
                    <a:pt x="23367" y="23346"/>
                    <a:pt x="26328" y="26175"/>
                  </a:cubicBezTo>
                  <a:lnTo>
                    <a:pt x="26328" y="26175"/>
                  </a:lnTo>
                  <a:cubicBezTo>
                    <a:pt x="30451" y="30124"/>
                    <a:pt x="35888" y="31362"/>
                    <a:pt x="42040" y="29756"/>
                  </a:cubicBezTo>
                  <a:lnTo>
                    <a:pt x="42040" y="29756"/>
                  </a:lnTo>
                  <a:cubicBezTo>
                    <a:pt x="43765" y="29304"/>
                    <a:pt x="45530" y="28623"/>
                    <a:pt x="47234" y="27962"/>
                  </a:cubicBezTo>
                  <a:lnTo>
                    <a:pt x="47234" y="27962"/>
                  </a:lnTo>
                  <a:cubicBezTo>
                    <a:pt x="50772" y="26600"/>
                    <a:pt x="54436" y="25188"/>
                    <a:pt x="58135" y="25564"/>
                  </a:cubicBezTo>
                  <a:lnTo>
                    <a:pt x="58135" y="25564"/>
                  </a:lnTo>
                  <a:cubicBezTo>
                    <a:pt x="59073" y="25661"/>
                    <a:pt x="60005" y="25877"/>
                    <a:pt x="60895" y="26210"/>
                  </a:cubicBezTo>
                  <a:lnTo>
                    <a:pt x="60895" y="26210"/>
                  </a:lnTo>
                  <a:cubicBezTo>
                    <a:pt x="64065" y="27399"/>
                    <a:pt x="66596" y="29707"/>
                    <a:pt x="68612" y="33260"/>
                  </a:cubicBezTo>
                  <a:lnTo>
                    <a:pt x="68612" y="33260"/>
                  </a:lnTo>
                  <a:cubicBezTo>
                    <a:pt x="68619" y="33267"/>
                    <a:pt x="68626" y="33274"/>
                    <a:pt x="68640" y="33274"/>
                  </a:cubicBezTo>
                  <a:lnTo>
                    <a:pt x="68640" y="33274"/>
                  </a:lnTo>
                  <a:cubicBezTo>
                    <a:pt x="68640" y="33274"/>
                    <a:pt x="68647" y="33274"/>
                    <a:pt x="68654" y="33274"/>
                  </a:cubicBezTo>
                  <a:lnTo>
                    <a:pt x="68654" y="33274"/>
                  </a:lnTo>
                  <a:cubicBezTo>
                    <a:pt x="68667" y="33267"/>
                    <a:pt x="68674" y="33246"/>
                    <a:pt x="68660" y="33232"/>
                  </a:cubicBezTo>
                  <a:lnTo>
                    <a:pt x="68660" y="33232"/>
                  </a:lnTo>
                  <a:cubicBezTo>
                    <a:pt x="66637" y="29665"/>
                    <a:pt x="64100" y="27350"/>
                    <a:pt x="60916" y="26155"/>
                  </a:cubicBezTo>
                  <a:lnTo>
                    <a:pt x="60916" y="26155"/>
                  </a:lnTo>
                  <a:cubicBezTo>
                    <a:pt x="60019" y="25821"/>
                    <a:pt x="59087" y="25605"/>
                    <a:pt x="58142" y="25508"/>
                  </a:cubicBezTo>
                  <a:lnTo>
                    <a:pt x="58142" y="25508"/>
                  </a:lnTo>
                  <a:cubicBezTo>
                    <a:pt x="54429" y="25126"/>
                    <a:pt x="50759" y="26544"/>
                    <a:pt x="47213" y="27907"/>
                  </a:cubicBezTo>
                  <a:lnTo>
                    <a:pt x="47213" y="27907"/>
                  </a:lnTo>
                  <a:cubicBezTo>
                    <a:pt x="45510" y="28567"/>
                    <a:pt x="43744" y="29248"/>
                    <a:pt x="42027" y="29700"/>
                  </a:cubicBezTo>
                  <a:lnTo>
                    <a:pt x="42027" y="29700"/>
                  </a:lnTo>
                  <a:cubicBezTo>
                    <a:pt x="35895" y="31306"/>
                    <a:pt x="30479" y="30069"/>
                    <a:pt x="26370" y="26134"/>
                  </a:cubicBezTo>
                  <a:lnTo>
                    <a:pt x="26370" y="26134"/>
                  </a:lnTo>
                  <a:cubicBezTo>
                    <a:pt x="23415" y="23311"/>
                    <a:pt x="21851" y="19543"/>
                    <a:pt x="20343" y="15907"/>
                  </a:cubicBezTo>
                  <a:lnTo>
                    <a:pt x="20343" y="15907"/>
                  </a:lnTo>
                  <a:cubicBezTo>
                    <a:pt x="18917" y="12480"/>
                    <a:pt x="17443" y="8941"/>
                    <a:pt x="14816" y="6125"/>
                  </a:cubicBezTo>
                  <a:lnTo>
                    <a:pt x="14816" y="6125"/>
                  </a:lnTo>
                  <a:cubicBezTo>
                    <a:pt x="14378" y="5660"/>
                    <a:pt x="13905" y="5215"/>
                    <a:pt x="13411" y="4811"/>
                  </a:cubicBezTo>
                  <a:lnTo>
                    <a:pt x="13411" y="4811"/>
                  </a:lnTo>
                  <a:cubicBezTo>
                    <a:pt x="9998" y="1989"/>
                    <a:pt x="5659" y="244"/>
                    <a:pt x="1509" y="21"/>
                  </a:cubicBezTo>
                  <a:lnTo>
                    <a:pt x="1509" y="21"/>
                  </a:lnTo>
                  <a:cubicBezTo>
                    <a:pt x="1245" y="7"/>
                    <a:pt x="981" y="0"/>
                    <a:pt x="716" y="0"/>
                  </a:cubicBezTo>
                  <a:lnTo>
                    <a:pt x="716" y="0"/>
                  </a:lnTo>
                  <a:cubicBezTo>
                    <a:pt x="668" y="0"/>
                    <a:pt x="612" y="0"/>
                    <a:pt x="557" y="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102450" y="3226650"/>
              <a:ext cx="1716875" cy="855825"/>
            </a:xfrm>
            <a:custGeom>
              <a:avLst/>
              <a:gdLst/>
              <a:ahLst/>
              <a:cxnLst/>
              <a:rect l="l" t="t" r="r" b="b"/>
              <a:pathLst>
                <a:path w="68675" h="34233" extrusionOk="0">
                  <a:moveTo>
                    <a:pt x="564" y="7"/>
                  </a:moveTo>
                  <a:cubicBezTo>
                    <a:pt x="390" y="14"/>
                    <a:pt x="209" y="21"/>
                    <a:pt x="28" y="35"/>
                  </a:cubicBezTo>
                  <a:lnTo>
                    <a:pt x="28" y="35"/>
                  </a:lnTo>
                  <a:cubicBezTo>
                    <a:pt x="7" y="35"/>
                    <a:pt x="0" y="49"/>
                    <a:pt x="0" y="63"/>
                  </a:cubicBezTo>
                  <a:lnTo>
                    <a:pt x="0" y="63"/>
                  </a:lnTo>
                  <a:cubicBezTo>
                    <a:pt x="0" y="76"/>
                    <a:pt x="14" y="90"/>
                    <a:pt x="28" y="90"/>
                  </a:cubicBezTo>
                  <a:lnTo>
                    <a:pt x="28" y="90"/>
                  </a:lnTo>
                  <a:cubicBezTo>
                    <a:pt x="209" y="76"/>
                    <a:pt x="390" y="70"/>
                    <a:pt x="564" y="63"/>
                  </a:cubicBezTo>
                  <a:lnTo>
                    <a:pt x="564" y="63"/>
                  </a:lnTo>
                  <a:cubicBezTo>
                    <a:pt x="883" y="56"/>
                    <a:pt x="1203" y="56"/>
                    <a:pt x="1523" y="70"/>
                  </a:cubicBezTo>
                  <a:lnTo>
                    <a:pt x="1523" y="70"/>
                  </a:lnTo>
                  <a:cubicBezTo>
                    <a:pt x="3602" y="146"/>
                    <a:pt x="5812" y="619"/>
                    <a:pt x="7919" y="1432"/>
                  </a:cubicBezTo>
                  <a:lnTo>
                    <a:pt x="7919" y="1432"/>
                  </a:lnTo>
                  <a:cubicBezTo>
                    <a:pt x="9977" y="2225"/>
                    <a:pt x="11944" y="3344"/>
                    <a:pt x="13613" y="4672"/>
                  </a:cubicBezTo>
                  <a:lnTo>
                    <a:pt x="13613" y="4672"/>
                  </a:lnTo>
                  <a:cubicBezTo>
                    <a:pt x="14120" y="5075"/>
                    <a:pt x="14600" y="5513"/>
                    <a:pt x="15052" y="5979"/>
                  </a:cubicBezTo>
                  <a:lnTo>
                    <a:pt x="15052" y="5979"/>
                  </a:lnTo>
                  <a:cubicBezTo>
                    <a:pt x="17805" y="8850"/>
                    <a:pt x="19272" y="12556"/>
                    <a:pt x="20690" y="16143"/>
                  </a:cubicBezTo>
                  <a:lnTo>
                    <a:pt x="20690" y="16143"/>
                  </a:lnTo>
                  <a:cubicBezTo>
                    <a:pt x="22129" y="19765"/>
                    <a:pt x="23610" y="23512"/>
                    <a:pt x="26426" y="26384"/>
                  </a:cubicBezTo>
                  <a:lnTo>
                    <a:pt x="26426" y="26384"/>
                  </a:lnTo>
                  <a:cubicBezTo>
                    <a:pt x="30514" y="30513"/>
                    <a:pt x="35943" y="31862"/>
                    <a:pt x="42124" y="30298"/>
                  </a:cubicBezTo>
                  <a:lnTo>
                    <a:pt x="42124" y="30298"/>
                  </a:lnTo>
                  <a:cubicBezTo>
                    <a:pt x="43869" y="29853"/>
                    <a:pt x="45656" y="29171"/>
                    <a:pt x="47387" y="28511"/>
                  </a:cubicBezTo>
                  <a:lnTo>
                    <a:pt x="47387" y="28511"/>
                  </a:lnTo>
                  <a:cubicBezTo>
                    <a:pt x="50932" y="27148"/>
                    <a:pt x="54596" y="25744"/>
                    <a:pt x="58288" y="26182"/>
                  </a:cubicBezTo>
                  <a:lnTo>
                    <a:pt x="58288" y="26182"/>
                  </a:lnTo>
                  <a:cubicBezTo>
                    <a:pt x="59233" y="26293"/>
                    <a:pt x="60158" y="26530"/>
                    <a:pt x="61048" y="26884"/>
                  </a:cubicBezTo>
                  <a:lnTo>
                    <a:pt x="61048" y="26884"/>
                  </a:lnTo>
                  <a:cubicBezTo>
                    <a:pt x="64197" y="28143"/>
                    <a:pt x="66672" y="30541"/>
                    <a:pt x="68612" y="34219"/>
                  </a:cubicBezTo>
                  <a:lnTo>
                    <a:pt x="68612" y="34219"/>
                  </a:lnTo>
                  <a:cubicBezTo>
                    <a:pt x="68619" y="34226"/>
                    <a:pt x="68626" y="34233"/>
                    <a:pt x="68640" y="34233"/>
                  </a:cubicBezTo>
                  <a:lnTo>
                    <a:pt x="68640" y="34233"/>
                  </a:lnTo>
                  <a:cubicBezTo>
                    <a:pt x="68640" y="34233"/>
                    <a:pt x="68647" y="34233"/>
                    <a:pt x="68654" y="34233"/>
                  </a:cubicBezTo>
                  <a:lnTo>
                    <a:pt x="68654" y="34233"/>
                  </a:lnTo>
                  <a:cubicBezTo>
                    <a:pt x="68667" y="34226"/>
                    <a:pt x="68674" y="34205"/>
                    <a:pt x="68660" y="34191"/>
                  </a:cubicBezTo>
                  <a:lnTo>
                    <a:pt x="68660" y="34191"/>
                  </a:lnTo>
                  <a:cubicBezTo>
                    <a:pt x="66714" y="30499"/>
                    <a:pt x="64232" y="28094"/>
                    <a:pt x="61069" y="26829"/>
                  </a:cubicBezTo>
                  <a:lnTo>
                    <a:pt x="61069" y="26829"/>
                  </a:lnTo>
                  <a:cubicBezTo>
                    <a:pt x="60179" y="26474"/>
                    <a:pt x="59240" y="26238"/>
                    <a:pt x="58295" y="26126"/>
                  </a:cubicBezTo>
                  <a:lnTo>
                    <a:pt x="58295" y="26126"/>
                  </a:lnTo>
                  <a:cubicBezTo>
                    <a:pt x="54589" y="25688"/>
                    <a:pt x="50918" y="27093"/>
                    <a:pt x="47366" y="28455"/>
                  </a:cubicBezTo>
                  <a:lnTo>
                    <a:pt x="47366" y="28455"/>
                  </a:lnTo>
                  <a:cubicBezTo>
                    <a:pt x="45635" y="29116"/>
                    <a:pt x="43848" y="29804"/>
                    <a:pt x="42110" y="30242"/>
                  </a:cubicBezTo>
                  <a:lnTo>
                    <a:pt x="42110" y="30242"/>
                  </a:lnTo>
                  <a:cubicBezTo>
                    <a:pt x="35950" y="31806"/>
                    <a:pt x="30541" y="30451"/>
                    <a:pt x="26467" y="26342"/>
                  </a:cubicBezTo>
                  <a:lnTo>
                    <a:pt x="26467" y="26342"/>
                  </a:lnTo>
                  <a:cubicBezTo>
                    <a:pt x="23659" y="23485"/>
                    <a:pt x="22178" y="19737"/>
                    <a:pt x="20746" y="16122"/>
                  </a:cubicBezTo>
                  <a:lnTo>
                    <a:pt x="20746" y="16122"/>
                  </a:lnTo>
                  <a:cubicBezTo>
                    <a:pt x="19328" y="12528"/>
                    <a:pt x="17854" y="8815"/>
                    <a:pt x="15094" y="5937"/>
                  </a:cubicBezTo>
                  <a:lnTo>
                    <a:pt x="15094" y="5937"/>
                  </a:lnTo>
                  <a:cubicBezTo>
                    <a:pt x="14642" y="5471"/>
                    <a:pt x="14155" y="5026"/>
                    <a:pt x="13648" y="4630"/>
                  </a:cubicBezTo>
                  <a:lnTo>
                    <a:pt x="13648" y="4630"/>
                  </a:lnTo>
                  <a:cubicBezTo>
                    <a:pt x="11972" y="3295"/>
                    <a:pt x="10005" y="2169"/>
                    <a:pt x="7940" y="1377"/>
                  </a:cubicBezTo>
                  <a:lnTo>
                    <a:pt x="7940" y="1377"/>
                  </a:lnTo>
                  <a:cubicBezTo>
                    <a:pt x="5826" y="563"/>
                    <a:pt x="3609" y="90"/>
                    <a:pt x="1523" y="14"/>
                  </a:cubicBezTo>
                  <a:lnTo>
                    <a:pt x="1523" y="14"/>
                  </a:lnTo>
                  <a:cubicBezTo>
                    <a:pt x="1342" y="7"/>
                    <a:pt x="1161" y="0"/>
                    <a:pt x="981" y="0"/>
                  </a:cubicBezTo>
                  <a:lnTo>
                    <a:pt x="981" y="0"/>
                  </a:lnTo>
                  <a:cubicBezTo>
                    <a:pt x="842" y="0"/>
                    <a:pt x="703" y="7"/>
                    <a:pt x="56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102450" y="3202650"/>
              <a:ext cx="1716875" cy="879825"/>
            </a:xfrm>
            <a:custGeom>
              <a:avLst/>
              <a:gdLst/>
              <a:ahLst/>
              <a:cxnLst/>
              <a:rect l="l" t="t" r="r" b="b"/>
              <a:pathLst>
                <a:path w="68675" h="35193" extrusionOk="0">
                  <a:moveTo>
                    <a:pt x="570" y="14"/>
                  </a:moveTo>
                  <a:cubicBezTo>
                    <a:pt x="390" y="21"/>
                    <a:pt x="209" y="35"/>
                    <a:pt x="28" y="49"/>
                  </a:cubicBezTo>
                  <a:lnTo>
                    <a:pt x="28" y="49"/>
                  </a:lnTo>
                  <a:cubicBezTo>
                    <a:pt x="7" y="49"/>
                    <a:pt x="0" y="63"/>
                    <a:pt x="0" y="84"/>
                  </a:cubicBezTo>
                  <a:lnTo>
                    <a:pt x="0" y="84"/>
                  </a:lnTo>
                  <a:cubicBezTo>
                    <a:pt x="0" y="98"/>
                    <a:pt x="14" y="112"/>
                    <a:pt x="28" y="105"/>
                  </a:cubicBezTo>
                  <a:lnTo>
                    <a:pt x="28" y="105"/>
                  </a:lnTo>
                  <a:cubicBezTo>
                    <a:pt x="209" y="91"/>
                    <a:pt x="397" y="84"/>
                    <a:pt x="570" y="77"/>
                  </a:cubicBezTo>
                  <a:lnTo>
                    <a:pt x="570" y="77"/>
                  </a:lnTo>
                  <a:cubicBezTo>
                    <a:pt x="890" y="63"/>
                    <a:pt x="1217" y="56"/>
                    <a:pt x="1537" y="63"/>
                  </a:cubicBezTo>
                  <a:lnTo>
                    <a:pt x="1537" y="63"/>
                  </a:lnTo>
                  <a:cubicBezTo>
                    <a:pt x="5743" y="147"/>
                    <a:pt x="10345" y="1808"/>
                    <a:pt x="13849" y="4499"/>
                  </a:cubicBezTo>
                  <a:lnTo>
                    <a:pt x="13849" y="4499"/>
                  </a:lnTo>
                  <a:cubicBezTo>
                    <a:pt x="14371" y="4895"/>
                    <a:pt x="14864" y="5326"/>
                    <a:pt x="15323" y="5792"/>
                  </a:cubicBezTo>
                  <a:lnTo>
                    <a:pt x="15323" y="5792"/>
                  </a:lnTo>
                  <a:cubicBezTo>
                    <a:pt x="18215" y="8712"/>
                    <a:pt x="19661" y="12584"/>
                    <a:pt x="21073" y="16331"/>
                  </a:cubicBezTo>
                  <a:lnTo>
                    <a:pt x="21073" y="16331"/>
                  </a:lnTo>
                  <a:cubicBezTo>
                    <a:pt x="22428" y="19946"/>
                    <a:pt x="23833" y="23687"/>
                    <a:pt x="26523" y="26586"/>
                  </a:cubicBezTo>
                  <a:lnTo>
                    <a:pt x="26523" y="26586"/>
                  </a:lnTo>
                  <a:cubicBezTo>
                    <a:pt x="28574" y="28783"/>
                    <a:pt x="31007" y="30243"/>
                    <a:pt x="33760" y="30945"/>
                  </a:cubicBezTo>
                  <a:lnTo>
                    <a:pt x="33760" y="30945"/>
                  </a:lnTo>
                  <a:cubicBezTo>
                    <a:pt x="36374" y="31612"/>
                    <a:pt x="39211" y="31578"/>
                    <a:pt x="42207" y="30848"/>
                  </a:cubicBezTo>
                  <a:lnTo>
                    <a:pt x="42207" y="30848"/>
                  </a:lnTo>
                  <a:cubicBezTo>
                    <a:pt x="43973" y="30410"/>
                    <a:pt x="45788" y="29721"/>
                    <a:pt x="47540" y="29054"/>
                  </a:cubicBezTo>
                  <a:lnTo>
                    <a:pt x="47540" y="29054"/>
                  </a:lnTo>
                  <a:cubicBezTo>
                    <a:pt x="51085" y="27705"/>
                    <a:pt x="54756" y="26308"/>
                    <a:pt x="58441" y="26808"/>
                  </a:cubicBezTo>
                  <a:lnTo>
                    <a:pt x="58441" y="26808"/>
                  </a:lnTo>
                  <a:cubicBezTo>
                    <a:pt x="59386" y="26933"/>
                    <a:pt x="60318" y="27191"/>
                    <a:pt x="61201" y="27559"/>
                  </a:cubicBezTo>
                  <a:lnTo>
                    <a:pt x="61201" y="27559"/>
                  </a:lnTo>
                  <a:cubicBezTo>
                    <a:pt x="64329" y="28880"/>
                    <a:pt x="66756" y="31376"/>
                    <a:pt x="68612" y="35179"/>
                  </a:cubicBezTo>
                  <a:lnTo>
                    <a:pt x="68612" y="35179"/>
                  </a:lnTo>
                  <a:cubicBezTo>
                    <a:pt x="68619" y="35186"/>
                    <a:pt x="68626" y="35193"/>
                    <a:pt x="68640" y="35193"/>
                  </a:cubicBezTo>
                  <a:lnTo>
                    <a:pt x="68640" y="35193"/>
                  </a:lnTo>
                  <a:cubicBezTo>
                    <a:pt x="68640" y="35193"/>
                    <a:pt x="68647" y="35193"/>
                    <a:pt x="68654" y="35193"/>
                  </a:cubicBezTo>
                  <a:lnTo>
                    <a:pt x="68654" y="35193"/>
                  </a:lnTo>
                  <a:cubicBezTo>
                    <a:pt x="68667" y="35186"/>
                    <a:pt x="68674" y="35165"/>
                    <a:pt x="68660" y="35151"/>
                  </a:cubicBezTo>
                  <a:lnTo>
                    <a:pt x="68660" y="35151"/>
                  </a:lnTo>
                  <a:cubicBezTo>
                    <a:pt x="66797" y="31334"/>
                    <a:pt x="64364" y="28838"/>
                    <a:pt x="61229" y="27510"/>
                  </a:cubicBezTo>
                  <a:lnTo>
                    <a:pt x="61229" y="27510"/>
                  </a:lnTo>
                  <a:cubicBezTo>
                    <a:pt x="60332" y="27135"/>
                    <a:pt x="59400" y="26878"/>
                    <a:pt x="58448" y="26746"/>
                  </a:cubicBezTo>
                  <a:lnTo>
                    <a:pt x="58448" y="26746"/>
                  </a:lnTo>
                  <a:cubicBezTo>
                    <a:pt x="54749" y="26252"/>
                    <a:pt x="51071" y="27650"/>
                    <a:pt x="47519" y="28998"/>
                  </a:cubicBezTo>
                  <a:lnTo>
                    <a:pt x="47519" y="28998"/>
                  </a:lnTo>
                  <a:cubicBezTo>
                    <a:pt x="45767" y="29666"/>
                    <a:pt x="43952" y="30354"/>
                    <a:pt x="42193" y="30792"/>
                  </a:cubicBezTo>
                  <a:lnTo>
                    <a:pt x="42193" y="30792"/>
                  </a:lnTo>
                  <a:cubicBezTo>
                    <a:pt x="39211" y="31522"/>
                    <a:pt x="36374" y="31557"/>
                    <a:pt x="33774" y="30889"/>
                  </a:cubicBezTo>
                  <a:lnTo>
                    <a:pt x="33774" y="30889"/>
                  </a:lnTo>
                  <a:cubicBezTo>
                    <a:pt x="31035" y="30194"/>
                    <a:pt x="28609" y="28734"/>
                    <a:pt x="26572" y="26551"/>
                  </a:cubicBezTo>
                  <a:lnTo>
                    <a:pt x="26572" y="26551"/>
                  </a:lnTo>
                  <a:cubicBezTo>
                    <a:pt x="23881" y="23659"/>
                    <a:pt x="22477" y="19926"/>
                    <a:pt x="21121" y="16310"/>
                  </a:cubicBezTo>
                  <a:lnTo>
                    <a:pt x="21121" y="16310"/>
                  </a:lnTo>
                  <a:cubicBezTo>
                    <a:pt x="19717" y="12563"/>
                    <a:pt x="18264" y="8684"/>
                    <a:pt x="15365" y="5750"/>
                  </a:cubicBezTo>
                  <a:lnTo>
                    <a:pt x="15365" y="5750"/>
                  </a:lnTo>
                  <a:cubicBezTo>
                    <a:pt x="14906" y="5284"/>
                    <a:pt x="14405" y="4846"/>
                    <a:pt x="13884" y="4450"/>
                  </a:cubicBezTo>
                  <a:lnTo>
                    <a:pt x="13884" y="4450"/>
                  </a:lnTo>
                  <a:cubicBezTo>
                    <a:pt x="10373" y="1753"/>
                    <a:pt x="5757" y="91"/>
                    <a:pt x="1537" y="8"/>
                  </a:cubicBezTo>
                  <a:lnTo>
                    <a:pt x="1537" y="8"/>
                  </a:lnTo>
                  <a:cubicBezTo>
                    <a:pt x="1439" y="1"/>
                    <a:pt x="1335" y="1"/>
                    <a:pt x="1238" y="1"/>
                  </a:cubicBezTo>
                  <a:lnTo>
                    <a:pt x="1238" y="1"/>
                  </a:lnTo>
                  <a:cubicBezTo>
                    <a:pt x="1015" y="1"/>
                    <a:pt x="793" y="8"/>
                    <a:pt x="570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102450" y="3178675"/>
              <a:ext cx="1716875" cy="903800"/>
            </a:xfrm>
            <a:custGeom>
              <a:avLst/>
              <a:gdLst/>
              <a:ahLst/>
              <a:cxnLst/>
              <a:rect l="l" t="t" r="r" b="b"/>
              <a:pathLst>
                <a:path w="68675" h="36152" extrusionOk="0">
                  <a:moveTo>
                    <a:pt x="570" y="28"/>
                  </a:moveTo>
                  <a:cubicBezTo>
                    <a:pt x="390" y="35"/>
                    <a:pt x="209" y="49"/>
                    <a:pt x="28" y="70"/>
                  </a:cubicBezTo>
                  <a:lnTo>
                    <a:pt x="28" y="70"/>
                  </a:lnTo>
                  <a:cubicBezTo>
                    <a:pt x="7" y="70"/>
                    <a:pt x="0" y="84"/>
                    <a:pt x="0" y="98"/>
                  </a:cubicBezTo>
                  <a:lnTo>
                    <a:pt x="0" y="98"/>
                  </a:lnTo>
                  <a:cubicBezTo>
                    <a:pt x="0" y="111"/>
                    <a:pt x="14" y="125"/>
                    <a:pt x="28" y="125"/>
                  </a:cubicBezTo>
                  <a:lnTo>
                    <a:pt x="28" y="125"/>
                  </a:lnTo>
                  <a:cubicBezTo>
                    <a:pt x="209" y="104"/>
                    <a:pt x="397" y="91"/>
                    <a:pt x="577" y="84"/>
                  </a:cubicBezTo>
                  <a:lnTo>
                    <a:pt x="577" y="84"/>
                  </a:lnTo>
                  <a:cubicBezTo>
                    <a:pt x="904" y="63"/>
                    <a:pt x="1231" y="56"/>
                    <a:pt x="1551" y="56"/>
                  </a:cubicBezTo>
                  <a:lnTo>
                    <a:pt x="1551" y="56"/>
                  </a:lnTo>
                  <a:cubicBezTo>
                    <a:pt x="5826" y="70"/>
                    <a:pt x="10512" y="1669"/>
                    <a:pt x="14093" y="4318"/>
                  </a:cubicBezTo>
                  <a:lnTo>
                    <a:pt x="14093" y="4318"/>
                  </a:lnTo>
                  <a:cubicBezTo>
                    <a:pt x="14621" y="4707"/>
                    <a:pt x="15128" y="5145"/>
                    <a:pt x="15601" y="5604"/>
                  </a:cubicBezTo>
                  <a:lnTo>
                    <a:pt x="15601" y="5604"/>
                  </a:lnTo>
                  <a:cubicBezTo>
                    <a:pt x="18611" y="8572"/>
                    <a:pt x="20044" y="12605"/>
                    <a:pt x="21434" y="16512"/>
                  </a:cubicBezTo>
                  <a:lnTo>
                    <a:pt x="21434" y="16512"/>
                  </a:lnTo>
                  <a:cubicBezTo>
                    <a:pt x="22713" y="20127"/>
                    <a:pt x="24041" y="23860"/>
                    <a:pt x="26627" y="26794"/>
                  </a:cubicBezTo>
                  <a:lnTo>
                    <a:pt x="26627" y="26794"/>
                  </a:lnTo>
                  <a:cubicBezTo>
                    <a:pt x="28630" y="29060"/>
                    <a:pt x="31042" y="30604"/>
                    <a:pt x="33795" y="31369"/>
                  </a:cubicBezTo>
                  <a:lnTo>
                    <a:pt x="33795" y="31369"/>
                  </a:lnTo>
                  <a:cubicBezTo>
                    <a:pt x="36416" y="32099"/>
                    <a:pt x="39280" y="32106"/>
                    <a:pt x="42291" y="31389"/>
                  </a:cubicBezTo>
                  <a:lnTo>
                    <a:pt x="42291" y="31389"/>
                  </a:lnTo>
                  <a:cubicBezTo>
                    <a:pt x="44077" y="30965"/>
                    <a:pt x="45913" y="30270"/>
                    <a:pt x="47686" y="29603"/>
                  </a:cubicBezTo>
                  <a:lnTo>
                    <a:pt x="47686" y="29603"/>
                  </a:lnTo>
                  <a:cubicBezTo>
                    <a:pt x="51238" y="28261"/>
                    <a:pt x="54916" y="26870"/>
                    <a:pt x="58594" y="27427"/>
                  </a:cubicBezTo>
                  <a:lnTo>
                    <a:pt x="58594" y="27427"/>
                  </a:lnTo>
                  <a:cubicBezTo>
                    <a:pt x="59539" y="27566"/>
                    <a:pt x="60471" y="27844"/>
                    <a:pt x="61354" y="28233"/>
                  </a:cubicBezTo>
                  <a:lnTo>
                    <a:pt x="61354" y="28233"/>
                  </a:lnTo>
                  <a:cubicBezTo>
                    <a:pt x="64503" y="29644"/>
                    <a:pt x="66811" y="32154"/>
                    <a:pt x="68612" y="36138"/>
                  </a:cubicBezTo>
                  <a:lnTo>
                    <a:pt x="68612" y="36138"/>
                  </a:lnTo>
                  <a:cubicBezTo>
                    <a:pt x="68619" y="36145"/>
                    <a:pt x="68626" y="36152"/>
                    <a:pt x="68640" y="36152"/>
                  </a:cubicBezTo>
                  <a:lnTo>
                    <a:pt x="68640" y="36152"/>
                  </a:lnTo>
                  <a:cubicBezTo>
                    <a:pt x="68640" y="36152"/>
                    <a:pt x="68647" y="36152"/>
                    <a:pt x="68647" y="36152"/>
                  </a:cubicBezTo>
                  <a:lnTo>
                    <a:pt x="68647" y="36152"/>
                  </a:lnTo>
                  <a:cubicBezTo>
                    <a:pt x="68667" y="36145"/>
                    <a:pt x="68674" y="36124"/>
                    <a:pt x="68667" y="36110"/>
                  </a:cubicBezTo>
                  <a:lnTo>
                    <a:pt x="68667" y="36110"/>
                  </a:lnTo>
                  <a:cubicBezTo>
                    <a:pt x="67826" y="34254"/>
                    <a:pt x="66888" y="32745"/>
                    <a:pt x="65796" y="31487"/>
                  </a:cubicBezTo>
                  <a:lnTo>
                    <a:pt x="65796" y="31487"/>
                  </a:lnTo>
                  <a:cubicBezTo>
                    <a:pt x="64531" y="30027"/>
                    <a:pt x="63085" y="28942"/>
                    <a:pt x="61381" y="28184"/>
                  </a:cubicBezTo>
                  <a:lnTo>
                    <a:pt x="61381" y="28184"/>
                  </a:lnTo>
                  <a:cubicBezTo>
                    <a:pt x="60492" y="27788"/>
                    <a:pt x="59553" y="27510"/>
                    <a:pt x="58601" y="27371"/>
                  </a:cubicBezTo>
                  <a:lnTo>
                    <a:pt x="58601" y="27371"/>
                  </a:lnTo>
                  <a:cubicBezTo>
                    <a:pt x="54909" y="26808"/>
                    <a:pt x="51224" y="28205"/>
                    <a:pt x="47665" y="29547"/>
                  </a:cubicBezTo>
                  <a:lnTo>
                    <a:pt x="47665" y="29547"/>
                  </a:lnTo>
                  <a:cubicBezTo>
                    <a:pt x="45892" y="30215"/>
                    <a:pt x="44057" y="30910"/>
                    <a:pt x="42277" y="31334"/>
                  </a:cubicBezTo>
                  <a:lnTo>
                    <a:pt x="42277" y="31334"/>
                  </a:lnTo>
                  <a:cubicBezTo>
                    <a:pt x="39273" y="32043"/>
                    <a:pt x="36423" y="32036"/>
                    <a:pt x="33809" y="31306"/>
                  </a:cubicBezTo>
                  <a:lnTo>
                    <a:pt x="33809" y="31306"/>
                  </a:lnTo>
                  <a:cubicBezTo>
                    <a:pt x="31070" y="30548"/>
                    <a:pt x="28664" y="29019"/>
                    <a:pt x="26669" y="26759"/>
                  </a:cubicBezTo>
                  <a:lnTo>
                    <a:pt x="26669" y="26759"/>
                  </a:lnTo>
                  <a:cubicBezTo>
                    <a:pt x="24090" y="23832"/>
                    <a:pt x="22769" y="20099"/>
                    <a:pt x="21490" y="16491"/>
                  </a:cubicBezTo>
                  <a:lnTo>
                    <a:pt x="21490" y="16491"/>
                  </a:lnTo>
                  <a:cubicBezTo>
                    <a:pt x="20099" y="12584"/>
                    <a:pt x="18667" y="8538"/>
                    <a:pt x="15636" y="5562"/>
                  </a:cubicBezTo>
                  <a:lnTo>
                    <a:pt x="15636" y="5562"/>
                  </a:lnTo>
                  <a:cubicBezTo>
                    <a:pt x="15163" y="5096"/>
                    <a:pt x="14656" y="4665"/>
                    <a:pt x="14127" y="4269"/>
                  </a:cubicBezTo>
                  <a:lnTo>
                    <a:pt x="14127" y="4269"/>
                  </a:lnTo>
                  <a:cubicBezTo>
                    <a:pt x="10540" y="1613"/>
                    <a:pt x="5840" y="14"/>
                    <a:pt x="1551" y="0"/>
                  </a:cubicBezTo>
                  <a:lnTo>
                    <a:pt x="1551" y="0"/>
                  </a:lnTo>
                  <a:lnTo>
                    <a:pt x="1509" y="0"/>
                  </a:lnTo>
                  <a:lnTo>
                    <a:pt x="1509" y="0"/>
                  </a:lnTo>
                  <a:cubicBezTo>
                    <a:pt x="1203" y="0"/>
                    <a:pt x="883" y="7"/>
                    <a:pt x="570" y="2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098625" y="3150850"/>
              <a:ext cx="1724700" cy="935275"/>
            </a:xfrm>
            <a:custGeom>
              <a:avLst/>
              <a:gdLst/>
              <a:ahLst/>
              <a:cxnLst/>
              <a:rect l="l" t="t" r="r" b="b"/>
              <a:pathLst>
                <a:path w="68988" h="37411" extrusionOk="0">
                  <a:moveTo>
                    <a:pt x="1718" y="1"/>
                  </a:moveTo>
                  <a:cubicBezTo>
                    <a:pt x="1203" y="8"/>
                    <a:pt x="675" y="36"/>
                    <a:pt x="160" y="91"/>
                  </a:cubicBezTo>
                  <a:lnTo>
                    <a:pt x="160" y="91"/>
                  </a:lnTo>
                  <a:cubicBezTo>
                    <a:pt x="70" y="105"/>
                    <a:pt x="0" y="189"/>
                    <a:pt x="7" y="286"/>
                  </a:cubicBezTo>
                  <a:lnTo>
                    <a:pt x="7" y="286"/>
                  </a:lnTo>
                  <a:cubicBezTo>
                    <a:pt x="21" y="383"/>
                    <a:pt x="105" y="446"/>
                    <a:pt x="202" y="439"/>
                  </a:cubicBezTo>
                  <a:lnTo>
                    <a:pt x="202" y="439"/>
                  </a:lnTo>
                  <a:cubicBezTo>
                    <a:pt x="703" y="383"/>
                    <a:pt x="1217" y="355"/>
                    <a:pt x="1725" y="348"/>
                  </a:cubicBezTo>
                  <a:lnTo>
                    <a:pt x="1725" y="348"/>
                  </a:lnTo>
                  <a:cubicBezTo>
                    <a:pt x="6028" y="293"/>
                    <a:pt x="10769" y="1815"/>
                    <a:pt x="14398" y="4409"/>
                  </a:cubicBezTo>
                  <a:lnTo>
                    <a:pt x="14398" y="4409"/>
                  </a:lnTo>
                  <a:cubicBezTo>
                    <a:pt x="18632" y="7433"/>
                    <a:pt x="20169" y="12021"/>
                    <a:pt x="21796" y="16881"/>
                  </a:cubicBezTo>
                  <a:lnTo>
                    <a:pt x="21796" y="16881"/>
                  </a:lnTo>
                  <a:cubicBezTo>
                    <a:pt x="23012" y="20510"/>
                    <a:pt x="24271" y="24264"/>
                    <a:pt x="26766" y="27247"/>
                  </a:cubicBezTo>
                  <a:lnTo>
                    <a:pt x="26766" y="27247"/>
                  </a:lnTo>
                  <a:cubicBezTo>
                    <a:pt x="30653" y="31905"/>
                    <a:pt x="36263" y="33670"/>
                    <a:pt x="42562" y="32231"/>
                  </a:cubicBezTo>
                  <a:lnTo>
                    <a:pt x="42562" y="32231"/>
                  </a:lnTo>
                  <a:cubicBezTo>
                    <a:pt x="44376" y="31814"/>
                    <a:pt x="46233" y="31112"/>
                    <a:pt x="48033" y="30438"/>
                  </a:cubicBezTo>
                  <a:lnTo>
                    <a:pt x="48033" y="30438"/>
                  </a:lnTo>
                  <a:cubicBezTo>
                    <a:pt x="52469" y="28776"/>
                    <a:pt x="57050" y="27059"/>
                    <a:pt x="61604" y="29200"/>
                  </a:cubicBezTo>
                  <a:lnTo>
                    <a:pt x="61604" y="29200"/>
                  </a:lnTo>
                  <a:cubicBezTo>
                    <a:pt x="64698" y="30653"/>
                    <a:pt x="66929" y="33225"/>
                    <a:pt x="68633" y="37306"/>
                  </a:cubicBezTo>
                  <a:lnTo>
                    <a:pt x="68633" y="37306"/>
                  </a:lnTo>
                  <a:cubicBezTo>
                    <a:pt x="68661" y="37369"/>
                    <a:pt x="68723" y="37411"/>
                    <a:pt x="68793" y="37411"/>
                  </a:cubicBezTo>
                  <a:lnTo>
                    <a:pt x="68793" y="37411"/>
                  </a:lnTo>
                  <a:cubicBezTo>
                    <a:pt x="68813" y="37411"/>
                    <a:pt x="68834" y="37404"/>
                    <a:pt x="68855" y="37397"/>
                  </a:cubicBezTo>
                  <a:lnTo>
                    <a:pt x="68855" y="37397"/>
                  </a:lnTo>
                  <a:cubicBezTo>
                    <a:pt x="68946" y="37362"/>
                    <a:pt x="68987" y="37258"/>
                    <a:pt x="68953" y="37167"/>
                  </a:cubicBezTo>
                  <a:lnTo>
                    <a:pt x="68953" y="37167"/>
                  </a:lnTo>
                  <a:cubicBezTo>
                    <a:pt x="67214" y="33010"/>
                    <a:pt x="64927" y="30375"/>
                    <a:pt x="61750" y="28880"/>
                  </a:cubicBezTo>
                  <a:lnTo>
                    <a:pt x="61750" y="28880"/>
                  </a:lnTo>
                  <a:cubicBezTo>
                    <a:pt x="57071" y="26683"/>
                    <a:pt x="52413" y="28428"/>
                    <a:pt x="47915" y="30118"/>
                  </a:cubicBezTo>
                  <a:lnTo>
                    <a:pt x="47915" y="30118"/>
                  </a:lnTo>
                  <a:cubicBezTo>
                    <a:pt x="46121" y="30785"/>
                    <a:pt x="44272" y="31480"/>
                    <a:pt x="42485" y="31891"/>
                  </a:cubicBezTo>
                  <a:lnTo>
                    <a:pt x="42485" y="31891"/>
                  </a:lnTo>
                  <a:cubicBezTo>
                    <a:pt x="36319" y="33302"/>
                    <a:pt x="30834" y="31571"/>
                    <a:pt x="27031" y="27024"/>
                  </a:cubicBezTo>
                  <a:lnTo>
                    <a:pt x="27031" y="27024"/>
                  </a:lnTo>
                  <a:cubicBezTo>
                    <a:pt x="24583" y="24090"/>
                    <a:pt x="23332" y="20364"/>
                    <a:pt x="22129" y="16770"/>
                  </a:cubicBezTo>
                  <a:lnTo>
                    <a:pt x="22129" y="16770"/>
                  </a:lnTo>
                  <a:cubicBezTo>
                    <a:pt x="20551" y="12070"/>
                    <a:pt x="18924" y="7217"/>
                    <a:pt x="14600" y="4123"/>
                  </a:cubicBezTo>
                  <a:lnTo>
                    <a:pt x="14600" y="4123"/>
                  </a:lnTo>
                  <a:cubicBezTo>
                    <a:pt x="10971" y="1530"/>
                    <a:pt x="6250" y="1"/>
                    <a:pt x="1933" y="1"/>
                  </a:cubicBezTo>
                  <a:lnTo>
                    <a:pt x="1933" y="1"/>
                  </a:lnTo>
                  <a:cubicBezTo>
                    <a:pt x="1864" y="1"/>
                    <a:pt x="1787" y="1"/>
                    <a:pt x="1718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2"/>
          <p:cNvGrpSpPr/>
          <p:nvPr/>
        </p:nvGrpSpPr>
        <p:grpSpPr>
          <a:xfrm rot="3240160">
            <a:off x="-1492604" y="607452"/>
            <a:ext cx="6943255" cy="4020931"/>
            <a:chOff x="1098450" y="3150850"/>
            <a:chExt cx="1724875" cy="1078150"/>
          </a:xfrm>
        </p:grpSpPr>
        <p:sp>
          <p:nvSpPr>
            <p:cNvPr id="51" name="Google Shape;51;p2"/>
            <p:cNvSpPr/>
            <p:nvPr/>
          </p:nvSpPr>
          <p:spPr>
            <a:xfrm>
              <a:off x="1098450" y="3577025"/>
              <a:ext cx="1724875" cy="651975"/>
            </a:xfrm>
            <a:custGeom>
              <a:avLst/>
              <a:gdLst/>
              <a:ahLst/>
              <a:cxnLst/>
              <a:rect l="l" t="t" r="r" b="b"/>
              <a:pathLst>
                <a:path w="68995" h="26079" extrusionOk="0">
                  <a:moveTo>
                    <a:pt x="21" y="140"/>
                  </a:moveTo>
                  <a:cubicBezTo>
                    <a:pt x="0" y="237"/>
                    <a:pt x="56" y="327"/>
                    <a:pt x="153" y="348"/>
                  </a:cubicBezTo>
                  <a:lnTo>
                    <a:pt x="153" y="348"/>
                  </a:lnTo>
                  <a:cubicBezTo>
                    <a:pt x="313" y="383"/>
                    <a:pt x="459" y="418"/>
                    <a:pt x="598" y="453"/>
                  </a:cubicBezTo>
                  <a:lnTo>
                    <a:pt x="598" y="453"/>
                  </a:lnTo>
                  <a:cubicBezTo>
                    <a:pt x="5959" y="1850"/>
                    <a:pt x="9400" y="6557"/>
                    <a:pt x="10971" y="9240"/>
                  </a:cubicBezTo>
                  <a:lnTo>
                    <a:pt x="10971" y="9240"/>
                  </a:lnTo>
                  <a:lnTo>
                    <a:pt x="11305" y="9810"/>
                  </a:lnTo>
                  <a:cubicBezTo>
                    <a:pt x="14885" y="15935"/>
                    <a:pt x="17986" y="21233"/>
                    <a:pt x="25056" y="23798"/>
                  </a:cubicBezTo>
                  <a:lnTo>
                    <a:pt x="25056" y="23798"/>
                  </a:lnTo>
                  <a:cubicBezTo>
                    <a:pt x="27065" y="24528"/>
                    <a:pt x="29102" y="24890"/>
                    <a:pt x="31209" y="24890"/>
                  </a:cubicBezTo>
                  <a:lnTo>
                    <a:pt x="31209" y="24890"/>
                  </a:lnTo>
                  <a:cubicBezTo>
                    <a:pt x="32544" y="24890"/>
                    <a:pt x="33906" y="24744"/>
                    <a:pt x="35311" y="24459"/>
                  </a:cubicBezTo>
                  <a:lnTo>
                    <a:pt x="35311" y="24459"/>
                  </a:lnTo>
                  <a:cubicBezTo>
                    <a:pt x="38530" y="23791"/>
                    <a:pt x="41679" y="22435"/>
                    <a:pt x="44724" y="21121"/>
                  </a:cubicBezTo>
                  <a:lnTo>
                    <a:pt x="44724" y="21121"/>
                  </a:lnTo>
                  <a:cubicBezTo>
                    <a:pt x="48374" y="19543"/>
                    <a:pt x="52149" y="17917"/>
                    <a:pt x="56167" y="17395"/>
                  </a:cubicBezTo>
                  <a:lnTo>
                    <a:pt x="56167" y="17395"/>
                  </a:lnTo>
                  <a:cubicBezTo>
                    <a:pt x="60353" y="16853"/>
                    <a:pt x="65038" y="17951"/>
                    <a:pt x="68702" y="20336"/>
                  </a:cubicBezTo>
                  <a:lnTo>
                    <a:pt x="68702" y="20336"/>
                  </a:lnTo>
                  <a:cubicBezTo>
                    <a:pt x="68786" y="20391"/>
                    <a:pt x="68890" y="20364"/>
                    <a:pt x="68946" y="20287"/>
                  </a:cubicBezTo>
                  <a:lnTo>
                    <a:pt x="68946" y="20287"/>
                  </a:lnTo>
                  <a:cubicBezTo>
                    <a:pt x="68994" y="20204"/>
                    <a:pt x="68973" y="20100"/>
                    <a:pt x="68890" y="20044"/>
                  </a:cubicBezTo>
                  <a:lnTo>
                    <a:pt x="68890" y="20044"/>
                  </a:lnTo>
                  <a:cubicBezTo>
                    <a:pt x="65164" y="17618"/>
                    <a:pt x="60387" y="16498"/>
                    <a:pt x="56126" y="17054"/>
                  </a:cubicBezTo>
                  <a:lnTo>
                    <a:pt x="56126" y="17054"/>
                  </a:lnTo>
                  <a:cubicBezTo>
                    <a:pt x="52052" y="17583"/>
                    <a:pt x="48256" y="19217"/>
                    <a:pt x="44585" y="20802"/>
                  </a:cubicBezTo>
                  <a:lnTo>
                    <a:pt x="44585" y="20802"/>
                  </a:lnTo>
                  <a:cubicBezTo>
                    <a:pt x="38293" y="23513"/>
                    <a:pt x="32349" y="26078"/>
                    <a:pt x="25174" y="23471"/>
                  </a:cubicBezTo>
                  <a:lnTo>
                    <a:pt x="25174" y="23471"/>
                  </a:lnTo>
                  <a:cubicBezTo>
                    <a:pt x="18222" y="20948"/>
                    <a:pt x="15156" y="15706"/>
                    <a:pt x="11604" y="9636"/>
                  </a:cubicBezTo>
                  <a:lnTo>
                    <a:pt x="11604" y="9636"/>
                  </a:lnTo>
                  <a:lnTo>
                    <a:pt x="11270" y="9059"/>
                  </a:lnTo>
                  <a:cubicBezTo>
                    <a:pt x="8510" y="4353"/>
                    <a:pt x="4749" y="1176"/>
                    <a:pt x="689" y="119"/>
                  </a:cubicBezTo>
                  <a:lnTo>
                    <a:pt x="689" y="119"/>
                  </a:lnTo>
                  <a:cubicBezTo>
                    <a:pt x="543" y="84"/>
                    <a:pt x="397" y="42"/>
                    <a:pt x="223" y="8"/>
                  </a:cubicBezTo>
                  <a:lnTo>
                    <a:pt x="223" y="8"/>
                  </a:lnTo>
                  <a:cubicBezTo>
                    <a:pt x="216" y="8"/>
                    <a:pt x="202" y="1"/>
                    <a:pt x="188" y="1"/>
                  </a:cubicBezTo>
                  <a:lnTo>
                    <a:pt x="188" y="1"/>
                  </a:lnTo>
                  <a:cubicBezTo>
                    <a:pt x="105" y="1"/>
                    <a:pt x="35" y="56"/>
                    <a:pt x="21" y="14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102275" y="3557225"/>
              <a:ext cx="1716875" cy="627100"/>
            </a:xfrm>
            <a:custGeom>
              <a:avLst/>
              <a:gdLst/>
              <a:ahLst/>
              <a:cxnLst/>
              <a:rect l="l" t="t" r="r" b="b"/>
              <a:pathLst>
                <a:path w="68675" h="25084" extrusionOk="0">
                  <a:moveTo>
                    <a:pt x="7" y="21"/>
                  </a:moveTo>
                  <a:cubicBezTo>
                    <a:pt x="0" y="35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195" y="90"/>
                    <a:pt x="348" y="125"/>
                    <a:pt x="487" y="153"/>
                  </a:cubicBezTo>
                  <a:lnTo>
                    <a:pt x="487" y="153"/>
                  </a:lnTo>
                  <a:cubicBezTo>
                    <a:pt x="758" y="223"/>
                    <a:pt x="1036" y="292"/>
                    <a:pt x="1300" y="376"/>
                  </a:cubicBezTo>
                  <a:lnTo>
                    <a:pt x="1300" y="376"/>
                  </a:lnTo>
                  <a:cubicBezTo>
                    <a:pt x="5534" y="1683"/>
                    <a:pt x="8517" y="4908"/>
                    <a:pt x="10276" y="7383"/>
                  </a:cubicBezTo>
                  <a:lnTo>
                    <a:pt x="10276" y="7383"/>
                  </a:lnTo>
                  <a:cubicBezTo>
                    <a:pt x="10603" y="7842"/>
                    <a:pt x="10915" y="8322"/>
                    <a:pt x="11214" y="8809"/>
                  </a:cubicBezTo>
                  <a:lnTo>
                    <a:pt x="11214" y="8809"/>
                  </a:lnTo>
                  <a:cubicBezTo>
                    <a:pt x="11583" y="9413"/>
                    <a:pt x="11944" y="10018"/>
                    <a:pt x="12299" y="10602"/>
                  </a:cubicBezTo>
                  <a:lnTo>
                    <a:pt x="12299" y="10602"/>
                  </a:lnTo>
                  <a:cubicBezTo>
                    <a:pt x="13960" y="13383"/>
                    <a:pt x="15532" y="16004"/>
                    <a:pt x="17499" y="18264"/>
                  </a:cubicBezTo>
                  <a:lnTo>
                    <a:pt x="17499" y="18264"/>
                  </a:lnTo>
                  <a:cubicBezTo>
                    <a:pt x="19710" y="20808"/>
                    <a:pt x="22108" y="22532"/>
                    <a:pt x="25049" y="23700"/>
                  </a:cubicBezTo>
                  <a:lnTo>
                    <a:pt x="25049" y="23700"/>
                  </a:lnTo>
                  <a:cubicBezTo>
                    <a:pt x="27177" y="24541"/>
                    <a:pt x="29311" y="24959"/>
                    <a:pt x="31536" y="24959"/>
                  </a:cubicBezTo>
                  <a:lnTo>
                    <a:pt x="31536" y="24959"/>
                  </a:lnTo>
                  <a:cubicBezTo>
                    <a:pt x="32106" y="24959"/>
                    <a:pt x="32683" y="24931"/>
                    <a:pt x="33260" y="24875"/>
                  </a:cubicBezTo>
                  <a:lnTo>
                    <a:pt x="33260" y="24875"/>
                  </a:lnTo>
                  <a:cubicBezTo>
                    <a:pt x="35575" y="24660"/>
                    <a:pt x="37953" y="24048"/>
                    <a:pt x="40963" y="22887"/>
                  </a:cubicBezTo>
                  <a:lnTo>
                    <a:pt x="40963" y="22887"/>
                  </a:lnTo>
                  <a:cubicBezTo>
                    <a:pt x="42235" y="22393"/>
                    <a:pt x="43528" y="21844"/>
                    <a:pt x="44780" y="21309"/>
                  </a:cubicBezTo>
                  <a:lnTo>
                    <a:pt x="44780" y="21309"/>
                  </a:lnTo>
                  <a:cubicBezTo>
                    <a:pt x="48409" y="19758"/>
                    <a:pt x="52163" y="18159"/>
                    <a:pt x="56153" y="17707"/>
                  </a:cubicBezTo>
                  <a:lnTo>
                    <a:pt x="56153" y="17707"/>
                  </a:lnTo>
                  <a:cubicBezTo>
                    <a:pt x="57050" y="17603"/>
                    <a:pt x="57968" y="17582"/>
                    <a:pt x="58893" y="17631"/>
                  </a:cubicBezTo>
                  <a:lnTo>
                    <a:pt x="58893" y="17631"/>
                  </a:lnTo>
                  <a:cubicBezTo>
                    <a:pt x="62341" y="17826"/>
                    <a:pt x="65796" y="19021"/>
                    <a:pt x="68626" y="21003"/>
                  </a:cubicBezTo>
                  <a:lnTo>
                    <a:pt x="68626" y="21003"/>
                  </a:lnTo>
                  <a:cubicBezTo>
                    <a:pt x="68640" y="21017"/>
                    <a:pt x="68661" y="21010"/>
                    <a:pt x="68667" y="20996"/>
                  </a:cubicBezTo>
                  <a:lnTo>
                    <a:pt x="68667" y="20996"/>
                  </a:lnTo>
                  <a:cubicBezTo>
                    <a:pt x="68674" y="20989"/>
                    <a:pt x="68674" y="20968"/>
                    <a:pt x="68661" y="20961"/>
                  </a:cubicBezTo>
                  <a:lnTo>
                    <a:pt x="68661" y="20961"/>
                  </a:lnTo>
                  <a:cubicBezTo>
                    <a:pt x="65817" y="18966"/>
                    <a:pt x="62355" y="17763"/>
                    <a:pt x="58900" y="17575"/>
                  </a:cubicBezTo>
                  <a:lnTo>
                    <a:pt x="58900" y="17575"/>
                  </a:lnTo>
                  <a:cubicBezTo>
                    <a:pt x="57968" y="17520"/>
                    <a:pt x="57043" y="17547"/>
                    <a:pt x="56147" y="17652"/>
                  </a:cubicBezTo>
                  <a:lnTo>
                    <a:pt x="56147" y="17652"/>
                  </a:lnTo>
                  <a:cubicBezTo>
                    <a:pt x="52149" y="18097"/>
                    <a:pt x="48388" y="19703"/>
                    <a:pt x="44759" y="21253"/>
                  </a:cubicBezTo>
                  <a:lnTo>
                    <a:pt x="44759" y="21253"/>
                  </a:lnTo>
                  <a:cubicBezTo>
                    <a:pt x="43507" y="21788"/>
                    <a:pt x="42214" y="22345"/>
                    <a:pt x="40942" y="22831"/>
                  </a:cubicBezTo>
                  <a:lnTo>
                    <a:pt x="40942" y="22831"/>
                  </a:lnTo>
                  <a:cubicBezTo>
                    <a:pt x="37932" y="23992"/>
                    <a:pt x="35568" y="24604"/>
                    <a:pt x="33260" y="24820"/>
                  </a:cubicBezTo>
                  <a:lnTo>
                    <a:pt x="33260" y="24820"/>
                  </a:lnTo>
                  <a:cubicBezTo>
                    <a:pt x="30409" y="25084"/>
                    <a:pt x="27733" y="24701"/>
                    <a:pt x="25077" y="23652"/>
                  </a:cubicBezTo>
                  <a:lnTo>
                    <a:pt x="25077" y="23652"/>
                  </a:lnTo>
                  <a:cubicBezTo>
                    <a:pt x="22136" y="22484"/>
                    <a:pt x="19745" y="20759"/>
                    <a:pt x="17541" y="18229"/>
                  </a:cubicBezTo>
                  <a:lnTo>
                    <a:pt x="17541" y="18229"/>
                  </a:lnTo>
                  <a:cubicBezTo>
                    <a:pt x="15580" y="15969"/>
                    <a:pt x="14009" y="13348"/>
                    <a:pt x="12348" y="10574"/>
                  </a:cubicBezTo>
                  <a:lnTo>
                    <a:pt x="12348" y="10574"/>
                  </a:lnTo>
                  <a:cubicBezTo>
                    <a:pt x="12000" y="9990"/>
                    <a:pt x="11631" y="9386"/>
                    <a:pt x="11270" y="8781"/>
                  </a:cubicBezTo>
                  <a:lnTo>
                    <a:pt x="11270" y="8781"/>
                  </a:lnTo>
                  <a:cubicBezTo>
                    <a:pt x="10964" y="8287"/>
                    <a:pt x="10651" y="7807"/>
                    <a:pt x="10324" y="7349"/>
                  </a:cubicBezTo>
                  <a:lnTo>
                    <a:pt x="10324" y="7349"/>
                  </a:lnTo>
                  <a:cubicBezTo>
                    <a:pt x="8559" y="4867"/>
                    <a:pt x="5569" y="1634"/>
                    <a:pt x="1321" y="320"/>
                  </a:cubicBezTo>
                  <a:lnTo>
                    <a:pt x="1321" y="320"/>
                  </a:lnTo>
                  <a:cubicBezTo>
                    <a:pt x="1050" y="236"/>
                    <a:pt x="779" y="167"/>
                    <a:pt x="501" y="97"/>
                  </a:cubicBezTo>
                  <a:lnTo>
                    <a:pt x="501" y="97"/>
                  </a:lnTo>
                  <a:cubicBezTo>
                    <a:pt x="362" y="63"/>
                    <a:pt x="209" y="35"/>
                    <a:pt x="42" y="0"/>
                  </a:cubicBezTo>
                  <a:lnTo>
                    <a:pt x="42" y="0"/>
                  </a:lnTo>
                  <a:cubicBezTo>
                    <a:pt x="42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7"/>
                    <a:pt x="7" y="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02275" y="3533575"/>
              <a:ext cx="1716875" cy="660325"/>
            </a:xfrm>
            <a:custGeom>
              <a:avLst/>
              <a:gdLst/>
              <a:ahLst/>
              <a:cxnLst/>
              <a:rect l="l" t="t" r="r" b="b"/>
              <a:pathLst>
                <a:path w="68675" h="26413" extrusionOk="0">
                  <a:moveTo>
                    <a:pt x="7" y="28"/>
                  </a:moveTo>
                  <a:cubicBezTo>
                    <a:pt x="0" y="42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202" y="91"/>
                    <a:pt x="348" y="119"/>
                    <a:pt x="494" y="154"/>
                  </a:cubicBezTo>
                  <a:lnTo>
                    <a:pt x="494" y="154"/>
                  </a:lnTo>
                  <a:cubicBezTo>
                    <a:pt x="772" y="209"/>
                    <a:pt x="1050" y="279"/>
                    <a:pt x="1314" y="355"/>
                  </a:cubicBezTo>
                  <a:lnTo>
                    <a:pt x="1314" y="355"/>
                  </a:lnTo>
                  <a:cubicBezTo>
                    <a:pt x="5639" y="1593"/>
                    <a:pt x="8705" y="4756"/>
                    <a:pt x="10512" y="7189"/>
                  </a:cubicBezTo>
                  <a:lnTo>
                    <a:pt x="10512" y="7189"/>
                  </a:lnTo>
                  <a:cubicBezTo>
                    <a:pt x="10853" y="7641"/>
                    <a:pt x="11180" y="8121"/>
                    <a:pt x="11492" y="8607"/>
                  </a:cubicBezTo>
                  <a:lnTo>
                    <a:pt x="11492" y="8607"/>
                  </a:lnTo>
                  <a:cubicBezTo>
                    <a:pt x="12097" y="9560"/>
                    <a:pt x="12674" y="10519"/>
                    <a:pt x="13230" y="11444"/>
                  </a:cubicBezTo>
                  <a:lnTo>
                    <a:pt x="13230" y="11444"/>
                  </a:lnTo>
                  <a:cubicBezTo>
                    <a:pt x="16303" y="16526"/>
                    <a:pt x="19202" y="21323"/>
                    <a:pt x="25154" y="23895"/>
                  </a:cubicBezTo>
                  <a:lnTo>
                    <a:pt x="25154" y="23895"/>
                  </a:lnTo>
                  <a:cubicBezTo>
                    <a:pt x="27552" y="24924"/>
                    <a:pt x="29853" y="25328"/>
                    <a:pt x="32043" y="25328"/>
                  </a:cubicBezTo>
                  <a:lnTo>
                    <a:pt x="32043" y="25328"/>
                  </a:lnTo>
                  <a:cubicBezTo>
                    <a:pt x="35332" y="25328"/>
                    <a:pt x="38349" y="24431"/>
                    <a:pt x="41046" y="23416"/>
                  </a:cubicBezTo>
                  <a:lnTo>
                    <a:pt x="41046" y="23416"/>
                  </a:lnTo>
                  <a:cubicBezTo>
                    <a:pt x="42374" y="22922"/>
                    <a:pt x="43723" y="22345"/>
                    <a:pt x="45030" y="21796"/>
                  </a:cubicBezTo>
                  <a:lnTo>
                    <a:pt x="45030" y="21796"/>
                  </a:lnTo>
                  <a:cubicBezTo>
                    <a:pt x="48631" y="20266"/>
                    <a:pt x="52358" y="18695"/>
                    <a:pt x="56306" y="18313"/>
                  </a:cubicBezTo>
                  <a:lnTo>
                    <a:pt x="56306" y="18313"/>
                  </a:lnTo>
                  <a:cubicBezTo>
                    <a:pt x="57203" y="18229"/>
                    <a:pt x="58128" y="18222"/>
                    <a:pt x="59053" y="18292"/>
                  </a:cubicBezTo>
                  <a:lnTo>
                    <a:pt x="59053" y="18292"/>
                  </a:lnTo>
                  <a:cubicBezTo>
                    <a:pt x="62459" y="18570"/>
                    <a:pt x="65859" y="19870"/>
                    <a:pt x="68626" y="21949"/>
                  </a:cubicBezTo>
                  <a:lnTo>
                    <a:pt x="68626" y="21949"/>
                  </a:lnTo>
                  <a:cubicBezTo>
                    <a:pt x="68640" y="21963"/>
                    <a:pt x="68661" y="21956"/>
                    <a:pt x="68667" y="21949"/>
                  </a:cubicBezTo>
                  <a:lnTo>
                    <a:pt x="68667" y="21949"/>
                  </a:lnTo>
                  <a:cubicBezTo>
                    <a:pt x="68674" y="21935"/>
                    <a:pt x="68674" y="21914"/>
                    <a:pt x="68661" y="21907"/>
                  </a:cubicBezTo>
                  <a:lnTo>
                    <a:pt x="68661" y="21907"/>
                  </a:lnTo>
                  <a:cubicBezTo>
                    <a:pt x="65887" y="19814"/>
                    <a:pt x="62473" y="18514"/>
                    <a:pt x="59053" y="18236"/>
                  </a:cubicBezTo>
                  <a:lnTo>
                    <a:pt x="59053" y="18236"/>
                  </a:lnTo>
                  <a:cubicBezTo>
                    <a:pt x="58128" y="18160"/>
                    <a:pt x="57203" y="18167"/>
                    <a:pt x="56299" y="18257"/>
                  </a:cubicBezTo>
                  <a:lnTo>
                    <a:pt x="56299" y="18257"/>
                  </a:lnTo>
                  <a:cubicBezTo>
                    <a:pt x="52344" y="18633"/>
                    <a:pt x="48617" y="20218"/>
                    <a:pt x="45009" y="21740"/>
                  </a:cubicBezTo>
                  <a:lnTo>
                    <a:pt x="45009" y="21740"/>
                  </a:lnTo>
                  <a:cubicBezTo>
                    <a:pt x="43702" y="22296"/>
                    <a:pt x="42353" y="22866"/>
                    <a:pt x="41025" y="23367"/>
                  </a:cubicBezTo>
                  <a:lnTo>
                    <a:pt x="41025" y="23367"/>
                  </a:lnTo>
                  <a:cubicBezTo>
                    <a:pt x="36541" y="25042"/>
                    <a:pt x="31153" y="26412"/>
                    <a:pt x="25174" y="23840"/>
                  </a:cubicBezTo>
                  <a:lnTo>
                    <a:pt x="25174" y="23840"/>
                  </a:lnTo>
                  <a:cubicBezTo>
                    <a:pt x="19244" y="21274"/>
                    <a:pt x="16352" y="16484"/>
                    <a:pt x="13286" y="11416"/>
                  </a:cubicBezTo>
                  <a:lnTo>
                    <a:pt x="13286" y="11416"/>
                  </a:lnTo>
                  <a:cubicBezTo>
                    <a:pt x="12723" y="10491"/>
                    <a:pt x="12146" y="9532"/>
                    <a:pt x="11541" y="8580"/>
                  </a:cubicBezTo>
                  <a:lnTo>
                    <a:pt x="11541" y="8580"/>
                  </a:lnTo>
                  <a:cubicBezTo>
                    <a:pt x="11228" y="8086"/>
                    <a:pt x="10901" y="7613"/>
                    <a:pt x="10561" y="7154"/>
                  </a:cubicBezTo>
                  <a:lnTo>
                    <a:pt x="10561" y="7154"/>
                  </a:lnTo>
                  <a:cubicBezTo>
                    <a:pt x="8746" y="4714"/>
                    <a:pt x="5666" y="1544"/>
                    <a:pt x="1335" y="300"/>
                  </a:cubicBezTo>
                  <a:lnTo>
                    <a:pt x="1335" y="300"/>
                  </a:lnTo>
                  <a:cubicBezTo>
                    <a:pt x="1064" y="223"/>
                    <a:pt x="786" y="154"/>
                    <a:pt x="508" y="98"/>
                  </a:cubicBezTo>
                  <a:lnTo>
                    <a:pt x="508" y="98"/>
                  </a:lnTo>
                  <a:cubicBezTo>
                    <a:pt x="362" y="63"/>
                    <a:pt x="209" y="35"/>
                    <a:pt x="42" y="1"/>
                  </a:cubicBezTo>
                  <a:lnTo>
                    <a:pt x="42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15"/>
                    <a:pt x="7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102450" y="3510125"/>
              <a:ext cx="1716700" cy="643950"/>
            </a:xfrm>
            <a:custGeom>
              <a:avLst/>
              <a:gdLst/>
              <a:ahLst/>
              <a:cxnLst/>
              <a:rect l="l" t="t" r="r" b="b"/>
              <a:pathLst>
                <a:path w="68668" h="25758" extrusionOk="0">
                  <a:moveTo>
                    <a:pt x="0" y="21"/>
                  </a:moveTo>
                  <a:cubicBezTo>
                    <a:pt x="0" y="42"/>
                    <a:pt x="7" y="56"/>
                    <a:pt x="21" y="56"/>
                  </a:cubicBezTo>
                  <a:lnTo>
                    <a:pt x="21" y="56"/>
                  </a:lnTo>
                  <a:cubicBezTo>
                    <a:pt x="195" y="83"/>
                    <a:pt x="348" y="111"/>
                    <a:pt x="494" y="139"/>
                  </a:cubicBezTo>
                  <a:lnTo>
                    <a:pt x="494" y="139"/>
                  </a:lnTo>
                  <a:cubicBezTo>
                    <a:pt x="772" y="195"/>
                    <a:pt x="1050" y="257"/>
                    <a:pt x="1328" y="327"/>
                  </a:cubicBezTo>
                  <a:lnTo>
                    <a:pt x="1328" y="327"/>
                  </a:lnTo>
                  <a:cubicBezTo>
                    <a:pt x="4770" y="1238"/>
                    <a:pt x="8114" y="3601"/>
                    <a:pt x="10749" y="6994"/>
                  </a:cubicBezTo>
                  <a:lnTo>
                    <a:pt x="10749" y="6994"/>
                  </a:lnTo>
                  <a:cubicBezTo>
                    <a:pt x="11096" y="7439"/>
                    <a:pt x="11437" y="7912"/>
                    <a:pt x="11757" y="8398"/>
                  </a:cubicBezTo>
                  <a:lnTo>
                    <a:pt x="11757" y="8398"/>
                  </a:lnTo>
                  <a:cubicBezTo>
                    <a:pt x="12584" y="9657"/>
                    <a:pt x="13349" y="10929"/>
                    <a:pt x="14093" y="12159"/>
                  </a:cubicBezTo>
                  <a:lnTo>
                    <a:pt x="14093" y="12159"/>
                  </a:lnTo>
                  <a:cubicBezTo>
                    <a:pt x="16992" y="16963"/>
                    <a:pt x="19731" y="21510"/>
                    <a:pt x="25244" y="24083"/>
                  </a:cubicBezTo>
                  <a:lnTo>
                    <a:pt x="25244" y="24083"/>
                  </a:lnTo>
                  <a:cubicBezTo>
                    <a:pt x="27573" y="25167"/>
                    <a:pt x="29944" y="25702"/>
                    <a:pt x="32467" y="25702"/>
                  </a:cubicBezTo>
                  <a:lnTo>
                    <a:pt x="32467" y="25702"/>
                  </a:lnTo>
                  <a:cubicBezTo>
                    <a:pt x="32752" y="25702"/>
                    <a:pt x="33037" y="25695"/>
                    <a:pt x="33322" y="25682"/>
                  </a:cubicBezTo>
                  <a:lnTo>
                    <a:pt x="33322" y="25682"/>
                  </a:lnTo>
                  <a:cubicBezTo>
                    <a:pt x="35679" y="25570"/>
                    <a:pt x="38161" y="25021"/>
                    <a:pt x="41123" y="23943"/>
                  </a:cubicBezTo>
                  <a:lnTo>
                    <a:pt x="41123" y="23943"/>
                  </a:lnTo>
                  <a:cubicBezTo>
                    <a:pt x="42499" y="23436"/>
                    <a:pt x="43904" y="22852"/>
                    <a:pt x="45252" y="22282"/>
                  </a:cubicBezTo>
                  <a:lnTo>
                    <a:pt x="45252" y="22282"/>
                  </a:lnTo>
                  <a:cubicBezTo>
                    <a:pt x="48840" y="20773"/>
                    <a:pt x="52545" y="19223"/>
                    <a:pt x="56452" y="18910"/>
                  </a:cubicBezTo>
                  <a:lnTo>
                    <a:pt x="56452" y="18910"/>
                  </a:lnTo>
                  <a:cubicBezTo>
                    <a:pt x="57356" y="18841"/>
                    <a:pt x="58281" y="18854"/>
                    <a:pt x="59198" y="18952"/>
                  </a:cubicBezTo>
                  <a:lnTo>
                    <a:pt x="59198" y="18952"/>
                  </a:lnTo>
                  <a:cubicBezTo>
                    <a:pt x="62570" y="19306"/>
                    <a:pt x="65921" y="20704"/>
                    <a:pt x="68619" y="22887"/>
                  </a:cubicBezTo>
                  <a:lnTo>
                    <a:pt x="68619" y="22887"/>
                  </a:lnTo>
                  <a:cubicBezTo>
                    <a:pt x="68633" y="22901"/>
                    <a:pt x="68654" y="22894"/>
                    <a:pt x="68660" y="22887"/>
                  </a:cubicBezTo>
                  <a:lnTo>
                    <a:pt x="68660" y="22887"/>
                  </a:lnTo>
                  <a:cubicBezTo>
                    <a:pt x="68667" y="22873"/>
                    <a:pt x="68667" y="22852"/>
                    <a:pt x="68654" y="22845"/>
                  </a:cubicBezTo>
                  <a:lnTo>
                    <a:pt x="68654" y="22845"/>
                  </a:lnTo>
                  <a:cubicBezTo>
                    <a:pt x="65949" y="20655"/>
                    <a:pt x="62591" y="19251"/>
                    <a:pt x="59205" y="18889"/>
                  </a:cubicBezTo>
                  <a:lnTo>
                    <a:pt x="59205" y="18889"/>
                  </a:lnTo>
                  <a:cubicBezTo>
                    <a:pt x="58281" y="18799"/>
                    <a:pt x="57356" y="18785"/>
                    <a:pt x="56445" y="18854"/>
                  </a:cubicBezTo>
                  <a:lnTo>
                    <a:pt x="56445" y="18854"/>
                  </a:lnTo>
                  <a:cubicBezTo>
                    <a:pt x="52531" y="19167"/>
                    <a:pt x="48819" y="20725"/>
                    <a:pt x="45231" y="22226"/>
                  </a:cubicBezTo>
                  <a:lnTo>
                    <a:pt x="45231" y="22226"/>
                  </a:lnTo>
                  <a:cubicBezTo>
                    <a:pt x="43876" y="22796"/>
                    <a:pt x="42478" y="23380"/>
                    <a:pt x="41102" y="23888"/>
                  </a:cubicBezTo>
                  <a:lnTo>
                    <a:pt x="41102" y="23888"/>
                  </a:lnTo>
                  <a:cubicBezTo>
                    <a:pt x="38147" y="24965"/>
                    <a:pt x="35672" y="25515"/>
                    <a:pt x="33315" y="25626"/>
                  </a:cubicBezTo>
                  <a:lnTo>
                    <a:pt x="33315" y="25626"/>
                  </a:lnTo>
                  <a:cubicBezTo>
                    <a:pt x="30486" y="25758"/>
                    <a:pt x="27851" y="25237"/>
                    <a:pt x="25265" y="24027"/>
                  </a:cubicBezTo>
                  <a:lnTo>
                    <a:pt x="25265" y="24027"/>
                  </a:lnTo>
                  <a:cubicBezTo>
                    <a:pt x="19772" y="21462"/>
                    <a:pt x="17033" y="16929"/>
                    <a:pt x="14141" y="12125"/>
                  </a:cubicBezTo>
                  <a:lnTo>
                    <a:pt x="14141" y="12125"/>
                  </a:lnTo>
                  <a:cubicBezTo>
                    <a:pt x="13397" y="10894"/>
                    <a:pt x="12633" y="9629"/>
                    <a:pt x="11805" y="8371"/>
                  </a:cubicBezTo>
                  <a:lnTo>
                    <a:pt x="11805" y="8371"/>
                  </a:lnTo>
                  <a:cubicBezTo>
                    <a:pt x="11485" y="7884"/>
                    <a:pt x="11145" y="7404"/>
                    <a:pt x="10790" y="6952"/>
                  </a:cubicBezTo>
                  <a:lnTo>
                    <a:pt x="10790" y="6952"/>
                  </a:lnTo>
                  <a:cubicBezTo>
                    <a:pt x="8148" y="3560"/>
                    <a:pt x="4790" y="1182"/>
                    <a:pt x="1342" y="271"/>
                  </a:cubicBezTo>
                  <a:lnTo>
                    <a:pt x="1342" y="271"/>
                  </a:lnTo>
                  <a:cubicBezTo>
                    <a:pt x="1064" y="202"/>
                    <a:pt x="786" y="139"/>
                    <a:pt x="508" y="83"/>
                  </a:cubicBezTo>
                  <a:lnTo>
                    <a:pt x="508" y="83"/>
                  </a:lnTo>
                  <a:cubicBezTo>
                    <a:pt x="355" y="56"/>
                    <a:pt x="202" y="28"/>
                    <a:pt x="35" y="0"/>
                  </a:cubicBezTo>
                  <a:lnTo>
                    <a:pt x="35" y="0"/>
                  </a:lnTo>
                  <a:cubicBezTo>
                    <a:pt x="28" y="0"/>
                    <a:pt x="28" y="0"/>
                    <a:pt x="28" y="0"/>
                  </a:cubicBezTo>
                  <a:lnTo>
                    <a:pt x="28" y="0"/>
                  </a:lnTo>
                  <a:cubicBezTo>
                    <a:pt x="14" y="0"/>
                    <a:pt x="0" y="7"/>
                    <a:pt x="0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102450" y="3486475"/>
              <a:ext cx="1716700" cy="665875"/>
            </a:xfrm>
            <a:custGeom>
              <a:avLst/>
              <a:gdLst/>
              <a:ahLst/>
              <a:cxnLst/>
              <a:rect l="l" t="t" r="r" b="b"/>
              <a:pathLst>
                <a:path w="68668" h="26635" extrusionOk="0">
                  <a:moveTo>
                    <a:pt x="0" y="28"/>
                  </a:moveTo>
                  <a:cubicBezTo>
                    <a:pt x="0" y="42"/>
                    <a:pt x="7" y="56"/>
                    <a:pt x="21" y="63"/>
                  </a:cubicBezTo>
                  <a:lnTo>
                    <a:pt x="21" y="63"/>
                  </a:lnTo>
                  <a:cubicBezTo>
                    <a:pt x="195" y="84"/>
                    <a:pt x="348" y="105"/>
                    <a:pt x="501" y="133"/>
                  </a:cubicBezTo>
                  <a:lnTo>
                    <a:pt x="501" y="133"/>
                  </a:lnTo>
                  <a:cubicBezTo>
                    <a:pt x="779" y="181"/>
                    <a:pt x="1064" y="244"/>
                    <a:pt x="1342" y="306"/>
                  </a:cubicBezTo>
                  <a:lnTo>
                    <a:pt x="1342" y="306"/>
                  </a:lnTo>
                  <a:cubicBezTo>
                    <a:pt x="4853" y="1162"/>
                    <a:pt x="8274" y="3463"/>
                    <a:pt x="10985" y="6800"/>
                  </a:cubicBezTo>
                  <a:lnTo>
                    <a:pt x="10985" y="6800"/>
                  </a:lnTo>
                  <a:cubicBezTo>
                    <a:pt x="11346" y="7245"/>
                    <a:pt x="11701" y="7711"/>
                    <a:pt x="12035" y="8197"/>
                  </a:cubicBezTo>
                  <a:lnTo>
                    <a:pt x="12035" y="8197"/>
                  </a:lnTo>
                  <a:cubicBezTo>
                    <a:pt x="13064" y="9713"/>
                    <a:pt x="13981" y="11256"/>
                    <a:pt x="14878" y="12751"/>
                  </a:cubicBezTo>
                  <a:lnTo>
                    <a:pt x="14878" y="12751"/>
                  </a:lnTo>
                  <a:cubicBezTo>
                    <a:pt x="17617" y="17346"/>
                    <a:pt x="20204" y="21691"/>
                    <a:pt x="25341" y="24271"/>
                  </a:cubicBezTo>
                  <a:lnTo>
                    <a:pt x="25341" y="24271"/>
                  </a:lnTo>
                  <a:cubicBezTo>
                    <a:pt x="27754" y="25487"/>
                    <a:pt x="30215" y="26092"/>
                    <a:pt x="32898" y="26092"/>
                  </a:cubicBezTo>
                  <a:lnTo>
                    <a:pt x="32898" y="26092"/>
                  </a:lnTo>
                  <a:cubicBezTo>
                    <a:pt x="35429" y="26092"/>
                    <a:pt x="38154" y="25550"/>
                    <a:pt x="41206" y="24472"/>
                  </a:cubicBezTo>
                  <a:lnTo>
                    <a:pt x="41206" y="24472"/>
                  </a:lnTo>
                  <a:cubicBezTo>
                    <a:pt x="42624" y="23965"/>
                    <a:pt x="44077" y="23367"/>
                    <a:pt x="45475" y="22783"/>
                  </a:cubicBezTo>
                  <a:lnTo>
                    <a:pt x="45475" y="22783"/>
                  </a:lnTo>
                  <a:cubicBezTo>
                    <a:pt x="49041" y="21295"/>
                    <a:pt x="52733" y="19759"/>
                    <a:pt x="56605" y="19522"/>
                  </a:cubicBezTo>
                  <a:lnTo>
                    <a:pt x="56605" y="19522"/>
                  </a:lnTo>
                  <a:cubicBezTo>
                    <a:pt x="57516" y="19460"/>
                    <a:pt x="58441" y="19495"/>
                    <a:pt x="59351" y="19613"/>
                  </a:cubicBezTo>
                  <a:lnTo>
                    <a:pt x="59351" y="19613"/>
                  </a:lnTo>
                  <a:cubicBezTo>
                    <a:pt x="62744" y="20051"/>
                    <a:pt x="65942" y="21511"/>
                    <a:pt x="68619" y="23833"/>
                  </a:cubicBezTo>
                  <a:lnTo>
                    <a:pt x="68619" y="23833"/>
                  </a:lnTo>
                  <a:cubicBezTo>
                    <a:pt x="68633" y="23847"/>
                    <a:pt x="68647" y="23847"/>
                    <a:pt x="68660" y="23833"/>
                  </a:cubicBezTo>
                  <a:lnTo>
                    <a:pt x="68660" y="23833"/>
                  </a:lnTo>
                  <a:cubicBezTo>
                    <a:pt x="68667" y="23819"/>
                    <a:pt x="68667" y="23798"/>
                    <a:pt x="68654" y="23791"/>
                  </a:cubicBezTo>
                  <a:lnTo>
                    <a:pt x="68654" y="23791"/>
                  </a:lnTo>
                  <a:cubicBezTo>
                    <a:pt x="65977" y="21462"/>
                    <a:pt x="62758" y="19995"/>
                    <a:pt x="59358" y="19557"/>
                  </a:cubicBezTo>
                  <a:lnTo>
                    <a:pt x="59358" y="19557"/>
                  </a:lnTo>
                  <a:cubicBezTo>
                    <a:pt x="58441" y="19439"/>
                    <a:pt x="57516" y="19404"/>
                    <a:pt x="56598" y="19460"/>
                  </a:cubicBezTo>
                  <a:lnTo>
                    <a:pt x="56598" y="19460"/>
                  </a:lnTo>
                  <a:cubicBezTo>
                    <a:pt x="52719" y="19703"/>
                    <a:pt x="49020" y="21240"/>
                    <a:pt x="45454" y="22727"/>
                  </a:cubicBezTo>
                  <a:lnTo>
                    <a:pt x="45454" y="22727"/>
                  </a:lnTo>
                  <a:cubicBezTo>
                    <a:pt x="44050" y="23311"/>
                    <a:pt x="42604" y="23909"/>
                    <a:pt x="41185" y="24417"/>
                  </a:cubicBezTo>
                  <a:lnTo>
                    <a:pt x="41185" y="24417"/>
                  </a:lnTo>
                  <a:cubicBezTo>
                    <a:pt x="34914" y="26634"/>
                    <a:pt x="30041" y="26572"/>
                    <a:pt x="25369" y="24222"/>
                  </a:cubicBezTo>
                  <a:lnTo>
                    <a:pt x="25369" y="24222"/>
                  </a:lnTo>
                  <a:cubicBezTo>
                    <a:pt x="20245" y="21643"/>
                    <a:pt x="17659" y="17312"/>
                    <a:pt x="14927" y="12723"/>
                  </a:cubicBezTo>
                  <a:lnTo>
                    <a:pt x="14927" y="12723"/>
                  </a:lnTo>
                  <a:cubicBezTo>
                    <a:pt x="14030" y="11228"/>
                    <a:pt x="13112" y="9678"/>
                    <a:pt x="12083" y="8169"/>
                  </a:cubicBezTo>
                  <a:lnTo>
                    <a:pt x="12083" y="8169"/>
                  </a:lnTo>
                  <a:cubicBezTo>
                    <a:pt x="11750" y="7683"/>
                    <a:pt x="11395" y="7210"/>
                    <a:pt x="11034" y="6765"/>
                  </a:cubicBezTo>
                  <a:lnTo>
                    <a:pt x="11034" y="6765"/>
                  </a:lnTo>
                  <a:cubicBezTo>
                    <a:pt x="8315" y="3421"/>
                    <a:pt x="4874" y="1106"/>
                    <a:pt x="1356" y="251"/>
                  </a:cubicBezTo>
                  <a:lnTo>
                    <a:pt x="1356" y="251"/>
                  </a:lnTo>
                  <a:cubicBezTo>
                    <a:pt x="1078" y="181"/>
                    <a:pt x="793" y="126"/>
                    <a:pt x="508" y="77"/>
                  </a:cubicBezTo>
                  <a:lnTo>
                    <a:pt x="508" y="77"/>
                  </a:lnTo>
                  <a:cubicBezTo>
                    <a:pt x="362" y="49"/>
                    <a:pt x="202" y="28"/>
                    <a:pt x="35" y="1"/>
                  </a:cubicBezTo>
                  <a:lnTo>
                    <a:pt x="35" y="1"/>
                  </a:lnTo>
                  <a:cubicBezTo>
                    <a:pt x="28" y="1"/>
                    <a:pt x="28" y="1"/>
                    <a:pt x="28" y="1"/>
                  </a:cubicBezTo>
                  <a:lnTo>
                    <a:pt x="28" y="1"/>
                  </a:lnTo>
                  <a:cubicBezTo>
                    <a:pt x="14" y="1"/>
                    <a:pt x="0" y="14"/>
                    <a:pt x="0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102450" y="3463025"/>
              <a:ext cx="1716700" cy="662200"/>
            </a:xfrm>
            <a:custGeom>
              <a:avLst/>
              <a:gdLst/>
              <a:ahLst/>
              <a:cxnLst/>
              <a:rect l="l" t="t" r="r" b="b"/>
              <a:pathLst>
                <a:path w="68668" h="26488" extrusionOk="0">
                  <a:moveTo>
                    <a:pt x="0" y="21"/>
                  </a:moveTo>
                  <a:cubicBezTo>
                    <a:pt x="0" y="42"/>
                    <a:pt x="7" y="56"/>
                    <a:pt x="21" y="56"/>
                  </a:cubicBezTo>
                  <a:lnTo>
                    <a:pt x="21" y="56"/>
                  </a:lnTo>
                  <a:cubicBezTo>
                    <a:pt x="195" y="76"/>
                    <a:pt x="355" y="97"/>
                    <a:pt x="508" y="118"/>
                  </a:cubicBezTo>
                  <a:lnTo>
                    <a:pt x="508" y="118"/>
                  </a:lnTo>
                  <a:cubicBezTo>
                    <a:pt x="793" y="167"/>
                    <a:pt x="1078" y="216"/>
                    <a:pt x="1356" y="278"/>
                  </a:cubicBezTo>
                  <a:lnTo>
                    <a:pt x="1356" y="278"/>
                  </a:lnTo>
                  <a:cubicBezTo>
                    <a:pt x="4936" y="1078"/>
                    <a:pt x="8440" y="3316"/>
                    <a:pt x="11228" y="6598"/>
                  </a:cubicBezTo>
                  <a:lnTo>
                    <a:pt x="11228" y="6598"/>
                  </a:lnTo>
                  <a:cubicBezTo>
                    <a:pt x="11604" y="7036"/>
                    <a:pt x="11965" y="7508"/>
                    <a:pt x="12306" y="7988"/>
                  </a:cubicBezTo>
                  <a:lnTo>
                    <a:pt x="12306" y="7988"/>
                  </a:lnTo>
                  <a:cubicBezTo>
                    <a:pt x="13529" y="9719"/>
                    <a:pt x="14579" y="11520"/>
                    <a:pt x="15594" y="13258"/>
                  </a:cubicBezTo>
                  <a:lnTo>
                    <a:pt x="15594" y="13258"/>
                  </a:lnTo>
                  <a:cubicBezTo>
                    <a:pt x="18187" y="17679"/>
                    <a:pt x="20635" y="21858"/>
                    <a:pt x="25439" y="24458"/>
                  </a:cubicBezTo>
                  <a:lnTo>
                    <a:pt x="25439" y="24458"/>
                  </a:lnTo>
                  <a:cubicBezTo>
                    <a:pt x="27962" y="25821"/>
                    <a:pt x="30555" y="26488"/>
                    <a:pt x="33385" y="26488"/>
                  </a:cubicBezTo>
                  <a:lnTo>
                    <a:pt x="33385" y="26488"/>
                  </a:lnTo>
                  <a:cubicBezTo>
                    <a:pt x="35783" y="26488"/>
                    <a:pt x="38370" y="26001"/>
                    <a:pt x="41290" y="24993"/>
                  </a:cubicBezTo>
                  <a:lnTo>
                    <a:pt x="41290" y="24993"/>
                  </a:lnTo>
                  <a:cubicBezTo>
                    <a:pt x="42750" y="24486"/>
                    <a:pt x="44237" y="23874"/>
                    <a:pt x="45676" y="23283"/>
                  </a:cubicBezTo>
                  <a:lnTo>
                    <a:pt x="45676" y="23283"/>
                  </a:lnTo>
                  <a:cubicBezTo>
                    <a:pt x="49236" y="21809"/>
                    <a:pt x="52914" y="20294"/>
                    <a:pt x="56758" y="20120"/>
                  </a:cubicBezTo>
                  <a:lnTo>
                    <a:pt x="56758" y="20120"/>
                  </a:lnTo>
                  <a:cubicBezTo>
                    <a:pt x="57669" y="20078"/>
                    <a:pt x="58594" y="20127"/>
                    <a:pt x="59504" y="20266"/>
                  </a:cubicBezTo>
                  <a:lnTo>
                    <a:pt x="59504" y="20266"/>
                  </a:lnTo>
                  <a:cubicBezTo>
                    <a:pt x="62862" y="20787"/>
                    <a:pt x="66012" y="22344"/>
                    <a:pt x="68619" y="24771"/>
                  </a:cubicBezTo>
                  <a:lnTo>
                    <a:pt x="68619" y="24771"/>
                  </a:lnTo>
                  <a:cubicBezTo>
                    <a:pt x="68633" y="24785"/>
                    <a:pt x="68647" y="24785"/>
                    <a:pt x="68660" y="24771"/>
                  </a:cubicBezTo>
                  <a:lnTo>
                    <a:pt x="68660" y="24771"/>
                  </a:lnTo>
                  <a:cubicBezTo>
                    <a:pt x="68667" y="24757"/>
                    <a:pt x="68667" y="24743"/>
                    <a:pt x="68660" y="24729"/>
                  </a:cubicBezTo>
                  <a:lnTo>
                    <a:pt x="68660" y="24729"/>
                  </a:lnTo>
                  <a:cubicBezTo>
                    <a:pt x="66039" y="22296"/>
                    <a:pt x="62883" y="20732"/>
                    <a:pt x="59511" y="20210"/>
                  </a:cubicBezTo>
                  <a:lnTo>
                    <a:pt x="59511" y="20210"/>
                  </a:lnTo>
                  <a:cubicBezTo>
                    <a:pt x="58601" y="20071"/>
                    <a:pt x="57669" y="20022"/>
                    <a:pt x="56751" y="20064"/>
                  </a:cubicBezTo>
                  <a:lnTo>
                    <a:pt x="56751" y="20064"/>
                  </a:lnTo>
                  <a:cubicBezTo>
                    <a:pt x="52900" y="20238"/>
                    <a:pt x="49215" y="21753"/>
                    <a:pt x="45656" y="23227"/>
                  </a:cubicBezTo>
                  <a:lnTo>
                    <a:pt x="45656" y="23227"/>
                  </a:lnTo>
                  <a:cubicBezTo>
                    <a:pt x="44216" y="23818"/>
                    <a:pt x="42729" y="24437"/>
                    <a:pt x="41269" y="24938"/>
                  </a:cubicBezTo>
                  <a:lnTo>
                    <a:pt x="41269" y="24938"/>
                  </a:lnTo>
                  <a:cubicBezTo>
                    <a:pt x="38356" y="25939"/>
                    <a:pt x="35776" y="26425"/>
                    <a:pt x="33385" y="26425"/>
                  </a:cubicBezTo>
                  <a:lnTo>
                    <a:pt x="33385" y="26425"/>
                  </a:lnTo>
                  <a:cubicBezTo>
                    <a:pt x="30569" y="26425"/>
                    <a:pt x="27976" y="25765"/>
                    <a:pt x="25466" y="24409"/>
                  </a:cubicBezTo>
                  <a:lnTo>
                    <a:pt x="25466" y="24409"/>
                  </a:lnTo>
                  <a:cubicBezTo>
                    <a:pt x="20676" y="21816"/>
                    <a:pt x="18236" y="17645"/>
                    <a:pt x="15650" y="13223"/>
                  </a:cubicBezTo>
                  <a:lnTo>
                    <a:pt x="15650" y="13223"/>
                  </a:lnTo>
                  <a:cubicBezTo>
                    <a:pt x="14628" y="11485"/>
                    <a:pt x="13578" y="9691"/>
                    <a:pt x="12354" y="7960"/>
                  </a:cubicBezTo>
                  <a:lnTo>
                    <a:pt x="12354" y="7960"/>
                  </a:lnTo>
                  <a:cubicBezTo>
                    <a:pt x="12014" y="7474"/>
                    <a:pt x="11645" y="7001"/>
                    <a:pt x="11270" y="6563"/>
                  </a:cubicBezTo>
                  <a:lnTo>
                    <a:pt x="11270" y="6563"/>
                  </a:lnTo>
                  <a:cubicBezTo>
                    <a:pt x="8475" y="3275"/>
                    <a:pt x="4964" y="1022"/>
                    <a:pt x="1370" y="222"/>
                  </a:cubicBezTo>
                  <a:lnTo>
                    <a:pt x="1370" y="222"/>
                  </a:lnTo>
                  <a:cubicBezTo>
                    <a:pt x="1085" y="160"/>
                    <a:pt x="800" y="104"/>
                    <a:pt x="515" y="63"/>
                  </a:cubicBezTo>
                  <a:lnTo>
                    <a:pt x="515" y="63"/>
                  </a:lnTo>
                  <a:cubicBezTo>
                    <a:pt x="362" y="42"/>
                    <a:pt x="202" y="21"/>
                    <a:pt x="28" y="0"/>
                  </a:cubicBezTo>
                  <a:lnTo>
                    <a:pt x="28" y="0"/>
                  </a:lnTo>
                  <a:cubicBezTo>
                    <a:pt x="28" y="0"/>
                    <a:pt x="28" y="0"/>
                    <a:pt x="28" y="0"/>
                  </a:cubicBezTo>
                  <a:lnTo>
                    <a:pt x="28" y="0"/>
                  </a:lnTo>
                  <a:cubicBezTo>
                    <a:pt x="14" y="0"/>
                    <a:pt x="0" y="7"/>
                    <a:pt x="0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102450" y="3439375"/>
              <a:ext cx="1716700" cy="688475"/>
            </a:xfrm>
            <a:custGeom>
              <a:avLst/>
              <a:gdLst/>
              <a:ahLst/>
              <a:cxnLst/>
              <a:rect l="l" t="t" r="r" b="b"/>
              <a:pathLst>
                <a:path w="68668" h="27539" extrusionOk="0">
                  <a:moveTo>
                    <a:pt x="0" y="28"/>
                  </a:moveTo>
                  <a:cubicBezTo>
                    <a:pt x="0" y="42"/>
                    <a:pt x="7" y="56"/>
                    <a:pt x="28" y="63"/>
                  </a:cubicBezTo>
                  <a:lnTo>
                    <a:pt x="28" y="63"/>
                  </a:lnTo>
                  <a:cubicBezTo>
                    <a:pt x="195" y="77"/>
                    <a:pt x="362" y="98"/>
                    <a:pt x="515" y="119"/>
                  </a:cubicBezTo>
                  <a:lnTo>
                    <a:pt x="515" y="119"/>
                  </a:lnTo>
                  <a:cubicBezTo>
                    <a:pt x="800" y="153"/>
                    <a:pt x="1092" y="202"/>
                    <a:pt x="1377" y="258"/>
                  </a:cubicBezTo>
                  <a:lnTo>
                    <a:pt x="1377" y="258"/>
                  </a:lnTo>
                  <a:cubicBezTo>
                    <a:pt x="5020" y="995"/>
                    <a:pt x="8607" y="3178"/>
                    <a:pt x="11465" y="6403"/>
                  </a:cubicBezTo>
                  <a:lnTo>
                    <a:pt x="11465" y="6403"/>
                  </a:lnTo>
                  <a:cubicBezTo>
                    <a:pt x="11854" y="6841"/>
                    <a:pt x="12229" y="7307"/>
                    <a:pt x="12584" y="7794"/>
                  </a:cubicBezTo>
                  <a:lnTo>
                    <a:pt x="12584" y="7794"/>
                  </a:lnTo>
                  <a:cubicBezTo>
                    <a:pt x="13981" y="9713"/>
                    <a:pt x="15142" y="11736"/>
                    <a:pt x="16262" y="13696"/>
                  </a:cubicBezTo>
                  <a:lnTo>
                    <a:pt x="16262" y="13696"/>
                  </a:lnTo>
                  <a:cubicBezTo>
                    <a:pt x="18716" y="17986"/>
                    <a:pt x="21031" y="22032"/>
                    <a:pt x="25536" y="24653"/>
                  </a:cubicBezTo>
                  <a:lnTo>
                    <a:pt x="25536" y="24653"/>
                  </a:lnTo>
                  <a:cubicBezTo>
                    <a:pt x="28115" y="26148"/>
                    <a:pt x="30827" y="26892"/>
                    <a:pt x="33809" y="26892"/>
                  </a:cubicBezTo>
                  <a:lnTo>
                    <a:pt x="33809" y="26892"/>
                  </a:lnTo>
                  <a:cubicBezTo>
                    <a:pt x="36145" y="26892"/>
                    <a:pt x="38648" y="26440"/>
                    <a:pt x="41373" y="25529"/>
                  </a:cubicBezTo>
                  <a:lnTo>
                    <a:pt x="41373" y="25529"/>
                  </a:lnTo>
                  <a:cubicBezTo>
                    <a:pt x="42875" y="25022"/>
                    <a:pt x="44397" y="24396"/>
                    <a:pt x="45878" y="23791"/>
                  </a:cubicBezTo>
                  <a:lnTo>
                    <a:pt x="45878" y="23791"/>
                  </a:lnTo>
                  <a:cubicBezTo>
                    <a:pt x="49424" y="22338"/>
                    <a:pt x="53094" y="20836"/>
                    <a:pt x="56911" y="20725"/>
                  </a:cubicBezTo>
                  <a:lnTo>
                    <a:pt x="56911" y="20725"/>
                  </a:lnTo>
                  <a:cubicBezTo>
                    <a:pt x="57829" y="20697"/>
                    <a:pt x="58754" y="20767"/>
                    <a:pt x="59657" y="20927"/>
                  </a:cubicBezTo>
                  <a:lnTo>
                    <a:pt x="59657" y="20927"/>
                  </a:lnTo>
                  <a:cubicBezTo>
                    <a:pt x="62981" y="21525"/>
                    <a:pt x="66081" y="23179"/>
                    <a:pt x="68619" y="25717"/>
                  </a:cubicBezTo>
                  <a:lnTo>
                    <a:pt x="68619" y="25717"/>
                  </a:lnTo>
                  <a:cubicBezTo>
                    <a:pt x="68626" y="25731"/>
                    <a:pt x="68647" y="25731"/>
                    <a:pt x="68660" y="25717"/>
                  </a:cubicBezTo>
                  <a:lnTo>
                    <a:pt x="68660" y="25717"/>
                  </a:lnTo>
                  <a:cubicBezTo>
                    <a:pt x="68667" y="25703"/>
                    <a:pt x="68667" y="25689"/>
                    <a:pt x="68660" y="25675"/>
                  </a:cubicBezTo>
                  <a:lnTo>
                    <a:pt x="68660" y="25675"/>
                  </a:lnTo>
                  <a:cubicBezTo>
                    <a:pt x="66109" y="23131"/>
                    <a:pt x="63001" y="21469"/>
                    <a:pt x="59671" y="20871"/>
                  </a:cubicBezTo>
                  <a:lnTo>
                    <a:pt x="59671" y="20871"/>
                  </a:lnTo>
                  <a:cubicBezTo>
                    <a:pt x="58761" y="20711"/>
                    <a:pt x="57829" y="20642"/>
                    <a:pt x="56911" y="20669"/>
                  </a:cubicBezTo>
                  <a:lnTo>
                    <a:pt x="56911" y="20669"/>
                  </a:lnTo>
                  <a:cubicBezTo>
                    <a:pt x="53081" y="20781"/>
                    <a:pt x="49410" y="22282"/>
                    <a:pt x="45857" y="23735"/>
                  </a:cubicBezTo>
                  <a:lnTo>
                    <a:pt x="45857" y="23735"/>
                  </a:lnTo>
                  <a:cubicBezTo>
                    <a:pt x="44376" y="24340"/>
                    <a:pt x="42854" y="24966"/>
                    <a:pt x="41352" y="25473"/>
                  </a:cubicBezTo>
                  <a:lnTo>
                    <a:pt x="41352" y="25473"/>
                  </a:lnTo>
                  <a:cubicBezTo>
                    <a:pt x="35158" y="27538"/>
                    <a:pt x="30145" y="27260"/>
                    <a:pt x="25571" y="24604"/>
                  </a:cubicBezTo>
                  <a:lnTo>
                    <a:pt x="25571" y="24604"/>
                  </a:lnTo>
                  <a:cubicBezTo>
                    <a:pt x="21073" y="21990"/>
                    <a:pt x="18764" y="17951"/>
                    <a:pt x="16310" y="13669"/>
                  </a:cubicBezTo>
                  <a:lnTo>
                    <a:pt x="16310" y="13669"/>
                  </a:lnTo>
                  <a:cubicBezTo>
                    <a:pt x="15191" y="11708"/>
                    <a:pt x="14030" y="9678"/>
                    <a:pt x="12626" y="7759"/>
                  </a:cubicBezTo>
                  <a:lnTo>
                    <a:pt x="12626" y="7759"/>
                  </a:lnTo>
                  <a:cubicBezTo>
                    <a:pt x="12271" y="7273"/>
                    <a:pt x="11896" y="6807"/>
                    <a:pt x="11506" y="6369"/>
                  </a:cubicBezTo>
                  <a:lnTo>
                    <a:pt x="11506" y="6369"/>
                  </a:lnTo>
                  <a:cubicBezTo>
                    <a:pt x="8642" y="3129"/>
                    <a:pt x="5048" y="939"/>
                    <a:pt x="1384" y="202"/>
                  </a:cubicBezTo>
                  <a:lnTo>
                    <a:pt x="1384" y="202"/>
                  </a:lnTo>
                  <a:cubicBezTo>
                    <a:pt x="1099" y="147"/>
                    <a:pt x="807" y="98"/>
                    <a:pt x="522" y="56"/>
                  </a:cubicBezTo>
                  <a:lnTo>
                    <a:pt x="522" y="56"/>
                  </a:lnTo>
                  <a:cubicBezTo>
                    <a:pt x="369" y="35"/>
                    <a:pt x="202" y="21"/>
                    <a:pt x="28" y="1"/>
                  </a:cubicBezTo>
                  <a:lnTo>
                    <a:pt x="28" y="1"/>
                  </a:lnTo>
                  <a:cubicBezTo>
                    <a:pt x="28" y="1"/>
                    <a:pt x="28" y="1"/>
                    <a:pt x="28" y="1"/>
                  </a:cubicBezTo>
                  <a:lnTo>
                    <a:pt x="28" y="1"/>
                  </a:lnTo>
                  <a:cubicBezTo>
                    <a:pt x="14" y="1"/>
                    <a:pt x="0" y="14"/>
                    <a:pt x="0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102450" y="3415900"/>
              <a:ext cx="1716700" cy="683600"/>
            </a:xfrm>
            <a:custGeom>
              <a:avLst/>
              <a:gdLst/>
              <a:ahLst/>
              <a:cxnLst/>
              <a:rect l="l" t="t" r="r" b="b"/>
              <a:pathLst>
                <a:path w="68668" h="27344" extrusionOk="0">
                  <a:moveTo>
                    <a:pt x="0" y="29"/>
                  </a:moveTo>
                  <a:cubicBezTo>
                    <a:pt x="0" y="43"/>
                    <a:pt x="7" y="57"/>
                    <a:pt x="28" y="57"/>
                  </a:cubicBezTo>
                  <a:lnTo>
                    <a:pt x="28" y="57"/>
                  </a:lnTo>
                  <a:cubicBezTo>
                    <a:pt x="195" y="70"/>
                    <a:pt x="362" y="84"/>
                    <a:pt x="515" y="105"/>
                  </a:cubicBezTo>
                  <a:lnTo>
                    <a:pt x="515" y="105"/>
                  </a:lnTo>
                  <a:cubicBezTo>
                    <a:pt x="807" y="140"/>
                    <a:pt x="1099" y="182"/>
                    <a:pt x="1391" y="230"/>
                  </a:cubicBezTo>
                  <a:lnTo>
                    <a:pt x="1391" y="230"/>
                  </a:lnTo>
                  <a:cubicBezTo>
                    <a:pt x="5110" y="905"/>
                    <a:pt x="8767" y="3032"/>
                    <a:pt x="11701" y="6209"/>
                  </a:cubicBezTo>
                  <a:lnTo>
                    <a:pt x="11701" y="6209"/>
                  </a:lnTo>
                  <a:cubicBezTo>
                    <a:pt x="12104" y="6640"/>
                    <a:pt x="12494" y="7099"/>
                    <a:pt x="12855" y="7586"/>
                  </a:cubicBezTo>
                  <a:lnTo>
                    <a:pt x="12855" y="7586"/>
                  </a:lnTo>
                  <a:cubicBezTo>
                    <a:pt x="14426" y="9671"/>
                    <a:pt x="15678" y="11917"/>
                    <a:pt x="16880" y="14086"/>
                  </a:cubicBezTo>
                  <a:lnTo>
                    <a:pt x="16880" y="14086"/>
                  </a:lnTo>
                  <a:cubicBezTo>
                    <a:pt x="19202" y="18257"/>
                    <a:pt x="21392" y="22199"/>
                    <a:pt x="25640" y="24834"/>
                  </a:cubicBezTo>
                  <a:lnTo>
                    <a:pt x="25640" y="24834"/>
                  </a:lnTo>
                  <a:cubicBezTo>
                    <a:pt x="28080" y="26357"/>
                    <a:pt x="30639" y="27163"/>
                    <a:pt x="33454" y="27288"/>
                  </a:cubicBezTo>
                  <a:lnTo>
                    <a:pt x="33454" y="27288"/>
                  </a:lnTo>
                  <a:cubicBezTo>
                    <a:pt x="33719" y="27302"/>
                    <a:pt x="33990" y="27309"/>
                    <a:pt x="34268" y="27309"/>
                  </a:cubicBezTo>
                  <a:lnTo>
                    <a:pt x="34268" y="27309"/>
                  </a:lnTo>
                  <a:cubicBezTo>
                    <a:pt x="36486" y="27309"/>
                    <a:pt x="38849" y="26892"/>
                    <a:pt x="41456" y="26051"/>
                  </a:cubicBezTo>
                  <a:lnTo>
                    <a:pt x="41456" y="26051"/>
                  </a:lnTo>
                  <a:cubicBezTo>
                    <a:pt x="42993" y="25550"/>
                    <a:pt x="44557" y="24911"/>
                    <a:pt x="46066" y="24299"/>
                  </a:cubicBezTo>
                  <a:lnTo>
                    <a:pt x="46066" y="24299"/>
                  </a:lnTo>
                  <a:cubicBezTo>
                    <a:pt x="49604" y="22860"/>
                    <a:pt x="53268" y="21372"/>
                    <a:pt x="57064" y="21323"/>
                  </a:cubicBezTo>
                  <a:lnTo>
                    <a:pt x="57064" y="21323"/>
                  </a:lnTo>
                  <a:cubicBezTo>
                    <a:pt x="57982" y="21316"/>
                    <a:pt x="58913" y="21400"/>
                    <a:pt x="59817" y="21581"/>
                  </a:cubicBezTo>
                  <a:lnTo>
                    <a:pt x="59817" y="21581"/>
                  </a:lnTo>
                  <a:cubicBezTo>
                    <a:pt x="63106" y="22255"/>
                    <a:pt x="66144" y="24007"/>
                    <a:pt x="68619" y="26656"/>
                  </a:cubicBezTo>
                  <a:lnTo>
                    <a:pt x="68619" y="26656"/>
                  </a:lnTo>
                  <a:cubicBezTo>
                    <a:pt x="68626" y="26670"/>
                    <a:pt x="68647" y="26670"/>
                    <a:pt x="68660" y="26656"/>
                  </a:cubicBezTo>
                  <a:lnTo>
                    <a:pt x="68660" y="26656"/>
                  </a:lnTo>
                  <a:cubicBezTo>
                    <a:pt x="68667" y="26649"/>
                    <a:pt x="68667" y="26628"/>
                    <a:pt x="68660" y="26614"/>
                  </a:cubicBezTo>
                  <a:lnTo>
                    <a:pt x="68660" y="26614"/>
                  </a:lnTo>
                  <a:cubicBezTo>
                    <a:pt x="66179" y="23965"/>
                    <a:pt x="63127" y="22199"/>
                    <a:pt x="59824" y="21525"/>
                  </a:cubicBezTo>
                  <a:lnTo>
                    <a:pt x="59824" y="21525"/>
                  </a:lnTo>
                  <a:cubicBezTo>
                    <a:pt x="58920" y="21344"/>
                    <a:pt x="57989" y="21254"/>
                    <a:pt x="57064" y="21268"/>
                  </a:cubicBezTo>
                  <a:lnTo>
                    <a:pt x="57064" y="21268"/>
                  </a:lnTo>
                  <a:cubicBezTo>
                    <a:pt x="53254" y="21316"/>
                    <a:pt x="49591" y="22804"/>
                    <a:pt x="46045" y="24243"/>
                  </a:cubicBezTo>
                  <a:lnTo>
                    <a:pt x="46045" y="24243"/>
                  </a:lnTo>
                  <a:cubicBezTo>
                    <a:pt x="44536" y="24862"/>
                    <a:pt x="42972" y="25495"/>
                    <a:pt x="41443" y="25995"/>
                  </a:cubicBezTo>
                  <a:lnTo>
                    <a:pt x="41443" y="25995"/>
                  </a:lnTo>
                  <a:cubicBezTo>
                    <a:pt x="38516" y="26941"/>
                    <a:pt x="35909" y="27344"/>
                    <a:pt x="33454" y="27233"/>
                  </a:cubicBezTo>
                  <a:lnTo>
                    <a:pt x="33454" y="27233"/>
                  </a:lnTo>
                  <a:cubicBezTo>
                    <a:pt x="30653" y="27101"/>
                    <a:pt x="28101" y="26301"/>
                    <a:pt x="25668" y="24786"/>
                  </a:cubicBezTo>
                  <a:lnTo>
                    <a:pt x="25668" y="24786"/>
                  </a:lnTo>
                  <a:cubicBezTo>
                    <a:pt x="21434" y="22158"/>
                    <a:pt x="19251" y="18223"/>
                    <a:pt x="16936" y="14058"/>
                  </a:cubicBezTo>
                  <a:lnTo>
                    <a:pt x="16936" y="14058"/>
                  </a:lnTo>
                  <a:cubicBezTo>
                    <a:pt x="15726" y="11882"/>
                    <a:pt x="14475" y="9637"/>
                    <a:pt x="12904" y="7551"/>
                  </a:cubicBezTo>
                  <a:lnTo>
                    <a:pt x="12904" y="7551"/>
                  </a:lnTo>
                  <a:cubicBezTo>
                    <a:pt x="12535" y="7064"/>
                    <a:pt x="12146" y="6599"/>
                    <a:pt x="11743" y="6168"/>
                  </a:cubicBezTo>
                  <a:lnTo>
                    <a:pt x="11743" y="6168"/>
                  </a:lnTo>
                  <a:cubicBezTo>
                    <a:pt x="8802" y="2983"/>
                    <a:pt x="5131" y="856"/>
                    <a:pt x="1405" y="175"/>
                  </a:cubicBezTo>
                  <a:lnTo>
                    <a:pt x="1405" y="175"/>
                  </a:lnTo>
                  <a:cubicBezTo>
                    <a:pt x="1113" y="119"/>
                    <a:pt x="814" y="77"/>
                    <a:pt x="522" y="50"/>
                  </a:cubicBezTo>
                  <a:lnTo>
                    <a:pt x="522" y="50"/>
                  </a:lnTo>
                  <a:cubicBezTo>
                    <a:pt x="362" y="29"/>
                    <a:pt x="195" y="15"/>
                    <a:pt x="28" y="1"/>
                  </a:cubicBezTo>
                  <a:lnTo>
                    <a:pt x="28" y="1"/>
                  </a:lnTo>
                  <a:cubicBezTo>
                    <a:pt x="28" y="1"/>
                    <a:pt x="28" y="1"/>
                    <a:pt x="28" y="1"/>
                  </a:cubicBezTo>
                  <a:lnTo>
                    <a:pt x="28" y="1"/>
                  </a:lnTo>
                  <a:cubicBezTo>
                    <a:pt x="14" y="1"/>
                    <a:pt x="0" y="15"/>
                    <a:pt x="0" y="29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102450" y="3392275"/>
              <a:ext cx="1716700" cy="695250"/>
            </a:xfrm>
            <a:custGeom>
              <a:avLst/>
              <a:gdLst/>
              <a:ahLst/>
              <a:cxnLst/>
              <a:rect l="l" t="t" r="r" b="b"/>
              <a:pathLst>
                <a:path w="68668" h="27810" extrusionOk="0">
                  <a:moveTo>
                    <a:pt x="0" y="28"/>
                  </a:moveTo>
                  <a:cubicBezTo>
                    <a:pt x="0" y="42"/>
                    <a:pt x="7" y="56"/>
                    <a:pt x="28" y="63"/>
                  </a:cubicBezTo>
                  <a:lnTo>
                    <a:pt x="28" y="63"/>
                  </a:lnTo>
                  <a:cubicBezTo>
                    <a:pt x="195" y="70"/>
                    <a:pt x="369" y="84"/>
                    <a:pt x="522" y="98"/>
                  </a:cubicBezTo>
                  <a:lnTo>
                    <a:pt x="522" y="98"/>
                  </a:lnTo>
                  <a:cubicBezTo>
                    <a:pt x="821" y="126"/>
                    <a:pt x="1120" y="160"/>
                    <a:pt x="1405" y="209"/>
                  </a:cubicBezTo>
                  <a:lnTo>
                    <a:pt x="1405" y="209"/>
                  </a:lnTo>
                  <a:cubicBezTo>
                    <a:pt x="5194" y="828"/>
                    <a:pt x="8934" y="2886"/>
                    <a:pt x="11944" y="6014"/>
                  </a:cubicBezTo>
                  <a:lnTo>
                    <a:pt x="11944" y="6014"/>
                  </a:lnTo>
                  <a:cubicBezTo>
                    <a:pt x="12354" y="6445"/>
                    <a:pt x="12758" y="6904"/>
                    <a:pt x="13133" y="7384"/>
                  </a:cubicBezTo>
                  <a:lnTo>
                    <a:pt x="13133" y="7384"/>
                  </a:lnTo>
                  <a:cubicBezTo>
                    <a:pt x="14871" y="9615"/>
                    <a:pt x="16185" y="12063"/>
                    <a:pt x="17457" y="14426"/>
                  </a:cubicBezTo>
                  <a:lnTo>
                    <a:pt x="17457" y="14426"/>
                  </a:lnTo>
                  <a:cubicBezTo>
                    <a:pt x="19654" y="18507"/>
                    <a:pt x="21726" y="22366"/>
                    <a:pt x="25737" y="25028"/>
                  </a:cubicBezTo>
                  <a:lnTo>
                    <a:pt x="25737" y="25028"/>
                  </a:lnTo>
                  <a:cubicBezTo>
                    <a:pt x="28108" y="26607"/>
                    <a:pt x="30715" y="27503"/>
                    <a:pt x="33489" y="27698"/>
                  </a:cubicBezTo>
                  <a:lnTo>
                    <a:pt x="33489" y="27698"/>
                  </a:lnTo>
                  <a:cubicBezTo>
                    <a:pt x="33885" y="27726"/>
                    <a:pt x="34289" y="27740"/>
                    <a:pt x="34692" y="27740"/>
                  </a:cubicBezTo>
                  <a:lnTo>
                    <a:pt x="34692" y="27740"/>
                  </a:lnTo>
                  <a:cubicBezTo>
                    <a:pt x="36826" y="27740"/>
                    <a:pt x="39079" y="27357"/>
                    <a:pt x="41540" y="26579"/>
                  </a:cubicBezTo>
                  <a:lnTo>
                    <a:pt x="41540" y="26579"/>
                  </a:lnTo>
                  <a:cubicBezTo>
                    <a:pt x="43104" y="26085"/>
                    <a:pt x="44703" y="25439"/>
                    <a:pt x="46247" y="24813"/>
                  </a:cubicBezTo>
                  <a:lnTo>
                    <a:pt x="46247" y="24813"/>
                  </a:lnTo>
                  <a:cubicBezTo>
                    <a:pt x="49764" y="23395"/>
                    <a:pt x="53393" y="21935"/>
                    <a:pt x="57148" y="21935"/>
                  </a:cubicBezTo>
                  <a:lnTo>
                    <a:pt x="57148" y="21935"/>
                  </a:lnTo>
                  <a:cubicBezTo>
                    <a:pt x="57175" y="21935"/>
                    <a:pt x="57196" y="21935"/>
                    <a:pt x="57217" y="21935"/>
                  </a:cubicBezTo>
                  <a:lnTo>
                    <a:pt x="57217" y="21935"/>
                  </a:lnTo>
                  <a:cubicBezTo>
                    <a:pt x="58142" y="21935"/>
                    <a:pt x="59066" y="22039"/>
                    <a:pt x="59970" y="22248"/>
                  </a:cubicBezTo>
                  <a:lnTo>
                    <a:pt x="59970" y="22248"/>
                  </a:lnTo>
                  <a:cubicBezTo>
                    <a:pt x="63272" y="23005"/>
                    <a:pt x="66179" y="24806"/>
                    <a:pt x="68619" y="27601"/>
                  </a:cubicBezTo>
                  <a:lnTo>
                    <a:pt x="68619" y="27601"/>
                  </a:lnTo>
                  <a:cubicBezTo>
                    <a:pt x="68626" y="27615"/>
                    <a:pt x="68647" y="27615"/>
                    <a:pt x="68654" y="27601"/>
                  </a:cubicBezTo>
                  <a:lnTo>
                    <a:pt x="68654" y="27601"/>
                  </a:lnTo>
                  <a:cubicBezTo>
                    <a:pt x="68667" y="27594"/>
                    <a:pt x="68667" y="27573"/>
                    <a:pt x="68660" y="27559"/>
                  </a:cubicBezTo>
                  <a:lnTo>
                    <a:pt x="68660" y="27559"/>
                  </a:lnTo>
                  <a:cubicBezTo>
                    <a:pt x="66213" y="24757"/>
                    <a:pt x="63293" y="22950"/>
                    <a:pt x="59984" y="22192"/>
                  </a:cubicBezTo>
                  <a:lnTo>
                    <a:pt x="59984" y="22192"/>
                  </a:lnTo>
                  <a:cubicBezTo>
                    <a:pt x="59073" y="21983"/>
                    <a:pt x="58149" y="21879"/>
                    <a:pt x="57217" y="21872"/>
                  </a:cubicBezTo>
                  <a:lnTo>
                    <a:pt x="57217" y="21872"/>
                  </a:lnTo>
                  <a:lnTo>
                    <a:pt x="57148" y="21872"/>
                  </a:lnTo>
                  <a:lnTo>
                    <a:pt x="57148" y="21872"/>
                  </a:lnTo>
                  <a:cubicBezTo>
                    <a:pt x="53386" y="21872"/>
                    <a:pt x="49743" y="23339"/>
                    <a:pt x="46226" y="24764"/>
                  </a:cubicBezTo>
                  <a:lnTo>
                    <a:pt x="46226" y="24764"/>
                  </a:lnTo>
                  <a:cubicBezTo>
                    <a:pt x="44682" y="25383"/>
                    <a:pt x="43083" y="26030"/>
                    <a:pt x="41526" y="26523"/>
                  </a:cubicBezTo>
                  <a:lnTo>
                    <a:pt x="41526" y="26523"/>
                  </a:lnTo>
                  <a:cubicBezTo>
                    <a:pt x="38599" y="27448"/>
                    <a:pt x="35971" y="27809"/>
                    <a:pt x="33489" y="27636"/>
                  </a:cubicBezTo>
                  <a:lnTo>
                    <a:pt x="33489" y="27636"/>
                  </a:lnTo>
                  <a:cubicBezTo>
                    <a:pt x="30687" y="27441"/>
                    <a:pt x="28164" y="26572"/>
                    <a:pt x="25765" y="24980"/>
                  </a:cubicBezTo>
                  <a:lnTo>
                    <a:pt x="25765" y="24980"/>
                  </a:lnTo>
                  <a:cubicBezTo>
                    <a:pt x="21775" y="22324"/>
                    <a:pt x="19703" y="18479"/>
                    <a:pt x="17513" y="14398"/>
                  </a:cubicBezTo>
                  <a:lnTo>
                    <a:pt x="17513" y="14398"/>
                  </a:lnTo>
                  <a:cubicBezTo>
                    <a:pt x="16234" y="12035"/>
                    <a:pt x="14920" y="9581"/>
                    <a:pt x="13175" y="7349"/>
                  </a:cubicBezTo>
                  <a:lnTo>
                    <a:pt x="13175" y="7349"/>
                  </a:lnTo>
                  <a:cubicBezTo>
                    <a:pt x="12799" y="6862"/>
                    <a:pt x="12396" y="6403"/>
                    <a:pt x="11986" y="5972"/>
                  </a:cubicBezTo>
                  <a:lnTo>
                    <a:pt x="11986" y="5972"/>
                  </a:lnTo>
                  <a:cubicBezTo>
                    <a:pt x="8969" y="2837"/>
                    <a:pt x="5215" y="772"/>
                    <a:pt x="1419" y="153"/>
                  </a:cubicBezTo>
                  <a:lnTo>
                    <a:pt x="1419" y="153"/>
                  </a:lnTo>
                  <a:cubicBezTo>
                    <a:pt x="1127" y="105"/>
                    <a:pt x="828" y="70"/>
                    <a:pt x="529" y="42"/>
                  </a:cubicBezTo>
                  <a:lnTo>
                    <a:pt x="529" y="42"/>
                  </a:lnTo>
                  <a:cubicBezTo>
                    <a:pt x="369" y="28"/>
                    <a:pt x="202" y="14"/>
                    <a:pt x="28" y="0"/>
                  </a:cubicBezTo>
                  <a:lnTo>
                    <a:pt x="28" y="0"/>
                  </a:lnTo>
                  <a:cubicBezTo>
                    <a:pt x="14" y="0"/>
                    <a:pt x="0" y="14"/>
                    <a:pt x="0" y="2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1102450" y="3368800"/>
              <a:ext cx="1716700" cy="724800"/>
            </a:xfrm>
            <a:custGeom>
              <a:avLst/>
              <a:gdLst/>
              <a:ahLst/>
              <a:cxnLst/>
              <a:rect l="l" t="t" r="r" b="b"/>
              <a:pathLst>
                <a:path w="68668" h="28992" extrusionOk="0">
                  <a:moveTo>
                    <a:pt x="0" y="29"/>
                  </a:moveTo>
                  <a:cubicBezTo>
                    <a:pt x="0" y="43"/>
                    <a:pt x="14" y="57"/>
                    <a:pt x="28" y="57"/>
                  </a:cubicBezTo>
                  <a:lnTo>
                    <a:pt x="28" y="57"/>
                  </a:lnTo>
                  <a:cubicBezTo>
                    <a:pt x="202" y="63"/>
                    <a:pt x="369" y="70"/>
                    <a:pt x="529" y="84"/>
                  </a:cubicBezTo>
                  <a:lnTo>
                    <a:pt x="529" y="84"/>
                  </a:lnTo>
                  <a:cubicBezTo>
                    <a:pt x="828" y="105"/>
                    <a:pt x="1127" y="140"/>
                    <a:pt x="1426" y="182"/>
                  </a:cubicBezTo>
                  <a:lnTo>
                    <a:pt x="1426" y="182"/>
                  </a:lnTo>
                  <a:cubicBezTo>
                    <a:pt x="5221" y="731"/>
                    <a:pt x="9143" y="2782"/>
                    <a:pt x="12181" y="5813"/>
                  </a:cubicBezTo>
                  <a:lnTo>
                    <a:pt x="12181" y="5813"/>
                  </a:lnTo>
                  <a:cubicBezTo>
                    <a:pt x="12605" y="6237"/>
                    <a:pt x="13022" y="6696"/>
                    <a:pt x="13404" y="7176"/>
                  </a:cubicBezTo>
                  <a:lnTo>
                    <a:pt x="13404" y="7176"/>
                  </a:lnTo>
                  <a:cubicBezTo>
                    <a:pt x="15302" y="9532"/>
                    <a:pt x="16672" y="12174"/>
                    <a:pt x="18000" y="14733"/>
                  </a:cubicBezTo>
                  <a:lnTo>
                    <a:pt x="18000" y="14733"/>
                  </a:lnTo>
                  <a:cubicBezTo>
                    <a:pt x="20078" y="18744"/>
                    <a:pt x="22039" y="22526"/>
                    <a:pt x="25835" y="25217"/>
                  </a:cubicBezTo>
                  <a:lnTo>
                    <a:pt x="25835" y="25217"/>
                  </a:lnTo>
                  <a:cubicBezTo>
                    <a:pt x="30284" y="28373"/>
                    <a:pt x="35450" y="28992"/>
                    <a:pt x="41623" y="27108"/>
                  </a:cubicBezTo>
                  <a:lnTo>
                    <a:pt x="41623" y="27108"/>
                  </a:lnTo>
                  <a:cubicBezTo>
                    <a:pt x="43215" y="26614"/>
                    <a:pt x="44849" y="25960"/>
                    <a:pt x="46420" y="25328"/>
                  </a:cubicBezTo>
                  <a:lnTo>
                    <a:pt x="46420" y="25328"/>
                  </a:lnTo>
                  <a:cubicBezTo>
                    <a:pt x="49959" y="23917"/>
                    <a:pt x="53609" y="22457"/>
                    <a:pt x="57370" y="22533"/>
                  </a:cubicBezTo>
                  <a:lnTo>
                    <a:pt x="57370" y="22533"/>
                  </a:lnTo>
                  <a:cubicBezTo>
                    <a:pt x="58295" y="22554"/>
                    <a:pt x="59226" y="22672"/>
                    <a:pt x="60123" y="22901"/>
                  </a:cubicBezTo>
                  <a:lnTo>
                    <a:pt x="60123" y="22901"/>
                  </a:lnTo>
                  <a:cubicBezTo>
                    <a:pt x="63391" y="23729"/>
                    <a:pt x="66248" y="25627"/>
                    <a:pt x="68619" y="28540"/>
                  </a:cubicBezTo>
                  <a:lnTo>
                    <a:pt x="68619" y="28540"/>
                  </a:lnTo>
                  <a:cubicBezTo>
                    <a:pt x="68619" y="28547"/>
                    <a:pt x="68633" y="28547"/>
                    <a:pt x="68640" y="28547"/>
                  </a:cubicBezTo>
                  <a:lnTo>
                    <a:pt x="68640" y="28547"/>
                  </a:lnTo>
                  <a:cubicBezTo>
                    <a:pt x="68647" y="28547"/>
                    <a:pt x="68654" y="28547"/>
                    <a:pt x="68654" y="28540"/>
                  </a:cubicBezTo>
                  <a:lnTo>
                    <a:pt x="68654" y="28540"/>
                  </a:lnTo>
                  <a:cubicBezTo>
                    <a:pt x="68667" y="28533"/>
                    <a:pt x="68667" y="28512"/>
                    <a:pt x="68660" y="28498"/>
                  </a:cubicBezTo>
                  <a:lnTo>
                    <a:pt x="68660" y="28498"/>
                  </a:lnTo>
                  <a:cubicBezTo>
                    <a:pt x="66290" y="25578"/>
                    <a:pt x="63418" y="23680"/>
                    <a:pt x="60137" y="22846"/>
                  </a:cubicBezTo>
                  <a:lnTo>
                    <a:pt x="60137" y="22846"/>
                  </a:lnTo>
                  <a:cubicBezTo>
                    <a:pt x="59233" y="22616"/>
                    <a:pt x="58302" y="22491"/>
                    <a:pt x="57370" y="22477"/>
                  </a:cubicBezTo>
                  <a:lnTo>
                    <a:pt x="57370" y="22477"/>
                  </a:lnTo>
                  <a:cubicBezTo>
                    <a:pt x="53595" y="22394"/>
                    <a:pt x="49938" y="23861"/>
                    <a:pt x="46399" y="25272"/>
                  </a:cubicBezTo>
                  <a:lnTo>
                    <a:pt x="46399" y="25272"/>
                  </a:lnTo>
                  <a:cubicBezTo>
                    <a:pt x="44828" y="25905"/>
                    <a:pt x="43201" y="26558"/>
                    <a:pt x="41609" y="27052"/>
                  </a:cubicBezTo>
                  <a:lnTo>
                    <a:pt x="41609" y="27052"/>
                  </a:lnTo>
                  <a:cubicBezTo>
                    <a:pt x="35450" y="28929"/>
                    <a:pt x="30305" y="28310"/>
                    <a:pt x="25870" y="25168"/>
                  </a:cubicBezTo>
                  <a:lnTo>
                    <a:pt x="25870" y="25168"/>
                  </a:lnTo>
                  <a:cubicBezTo>
                    <a:pt x="22088" y="22484"/>
                    <a:pt x="20127" y="18709"/>
                    <a:pt x="18048" y="14705"/>
                  </a:cubicBezTo>
                  <a:lnTo>
                    <a:pt x="18048" y="14705"/>
                  </a:lnTo>
                  <a:cubicBezTo>
                    <a:pt x="16720" y="12146"/>
                    <a:pt x="15351" y="9505"/>
                    <a:pt x="13446" y="7134"/>
                  </a:cubicBezTo>
                  <a:lnTo>
                    <a:pt x="13446" y="7134"/>
                  </a:lnTo>
                  <a:cubicBezTo>
                    <a:pt x="13064" y="6661"/>
                    <a:pt x="12646" y="6202"/>
                    <a:pt x="12222" y="5778"/>
                  </a:cubicBezTo>
                  <a:lnTo>
                    <a:pt x="12222" y="5778"/>
                  </a:lnTo>
                  <a:cubicBezTo>
                    <a:pt x="9177" y="2733"/>
                    <a:pt x="5242" y="675"/>
                    <a:pt x="1433" y="126"/>
                  </a:cubicBezTo>
                  <a:lnTo>
                    <a:pt x="1433" y="126"/>
                  </a:lnTo>
                  <a:cubicBezTo>
                    <a:pt x="1134" y="84"/>
                    <a:pt x="835" y="50"/>
                    <a:pt x="536" y="29"/>
                  </a:cubicBezTo>
                  <a:lnTo>
                    <a:pt x="536" y="29"/>
                  </a:lnTo>
                  <a:cubicBezTo>
                    <a:pt x="376" y="15"/>
                    <a:pt x="202" y="8"/>
                    <a:pt x="28" y="1"/>
                  </a:cubicBezTo>
                  <a:lnTo>
                    <a:pt x="28" y="1"/>
                  </a:lnTo>
                  <a:lnTo>
                    <a:pt x="28" y="1"/>
                  </a:lnTo>
                  <a:lnTo>
                    <a:pt x="28" y="1"/>
                  </a:lnTo>
                  <a:cubicBezTo>
                    <a:pt x="14" y="1"/>
                    <a:pt x="0" y="8"/>
                    <a:pt x="0" y="29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102450" y="3345175"/>
              <a:ext cx="1716700" cy="737300"/>
            </a:xfrm>
            <a:custGeom>
              <a:avLst/>
              <a:gdLst/>
              <a:ahLst/>
              <a:cxnLst/>
              <a:rect l="l" t="t" r="r" b="b"/>
              <a:pathLst>
                <a:path w="68668" h="29492" extrusionOk="0">
                  <a:moveTo>
                    <a:pt x="28" y="0"/>
                  </a:moveTo>
                  <a:cubicBezTo>
                    <a:pt x="14" y="0"/>
                    <a:pt x="0" y="14"/>
                    <a:pt x="0" y="28"/>
                  </a:cubicBezTo>
                  <a:lnTo>
                    <a:pt x="0" y="28"/>
                  </a:lnTo>
                  <a:cubicBezTo>
                    <a:pt x="0" y="49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202" y="63"/>
                    <a:pt x="369" y="70"/>
                    <a:pt x="536" y="77"/>
                  </a:cubicBezTo>
                  <a:lnTo>
                    <a:pt x="536" y="77"/>
                  </a:lnTo>
                  <a:cubicBezTo>
                    <a:pt x="835" y="98"/>
                    <a:pt x="1141" y="126"/>
                    <a:pt x="1439" y="160"/>
                  </a:cubicBezTo>
                  <a:lnTo>
                    <a:pt x="1439" y="160"/>
                  </a:lnTo>
                  <a:cubicBezTo>
                    <a:pt x="5305" y="640"/>
                    <a:pt x="9309" y="2635"/>
                    <a:pt x="12417" y="5625"/>
                  </a:cubicBezTo>
                  <a:lnTo>
                    <a:pt x="12417" y="5625"/>
                  </a:lnTo>
                  <a:cubicBezTo>
                    <a:pt x="12862" y="6042"/>
                    <a:pt x="13279" y="6494"/>
                    <a:pt x="13675" y="6973"/>
                  </a:cubicBezTo>
                  <a:lnTo>
                    <a:pt x="13675" y="6973"/>
                  </a:lnTo>
                  <a:cubicBezTo>
                    <a:pt x="15726" y="9442"/>
                    <a:pt x="17145" y="12278"/>
                    <a:pt x="18507" y="15017"/>
                  </a:cubicBezTo>
                  <a:lnTo>
                    <a:pt x="18507" y="15017"/>
                  </a:lnTo>
                  <a:cubicBezTo>
                    <a:pt x="20475" y="18966"/>
                    <a:pt x="22338" y="22692"/>
                    <a:pt x="25932" y="25404"/>
                  </a:cubicBezTo>
                  <a:lnTo>
                    <a:pt x="25932" y="25404"/>
                  </a:lnTo>
                  <a:cubicBezTo>
                    <a:pt x="28226" y="27135"/>
                    <a:pt x="30792" y="28178"/>
                    <a:pt x="33552" y="28498"/>
                  </a:cubicBezTo>
                  <a:lnTo>
                    <a:pt x="33552" y="28498"/>
                  </a:lnTo>
                  <a:cubicBezTo>
                    <a:pt x="36055" y="28790"/>
                    <a:pt x="38794" y="28498"/>
                    <a:pt x="41707" y="27635"/>
                  </a:cubicBezTo>
                  <a:lnTo>
                    <a:pt x="41707" y="27635"/>
                  </a:lnTo>
                  <a:cubicBezTo>
                    <a:pt x="43334" y="27149"/>
                    <a:pt x="44988" y="26488"/>
                    <a:pt x="46594" y="25849"/>
                  </a:cubicBezTo>
                  <a:lnTo>
                    <a:pt x="46594" y="25849"/>
                  </a:lnTo>
                  <a:cubicBezTo>
                    <a:pt x="50126" y="24451"/>
                    <a:pt x="53776" y="22998"/>
                    <a:pt x="57523" y="23137"/>
                  </a:cubicBezTo>
                  <a:lnTo>
                    <a:pt x="57523" y="23137"/>
                  </a:lnTo>
                  <a:cubicBezTo>
                    <a:pt x="58455" y="23172"/>
                    <a:pt x="59379" y="23318"/>
                    <a:pt x="60276" y="23561"/>
                  </a:cubicBezTo>
                  <a:lnTo>
                    <a:pt x="60276" y="23561"/>
                  </a:lnTo>
                  <a:cubicBezTo>
                    <a:pt x="63516" y="24465"/>
                    <a:pt x="66325" y="26454"/>
                    <a:pt x="68612" y="29485"/>
                  </a:cubicBezTo>
                  <a:lnTo>
                    <a:pt x="68612" y="29485"/>
                  </a:lnTo>
                  <a:cubicBezTo>
                    <a:pt x="68619" y="29492"/>
                    <a:pt x="68633" y="29492"/>
                    <a:pt x="68640" y="29492"/>
                  </a:cubicBezTo>
                  <a:lnTo>
                    <a:pt x="68640" y="29492"/>
                  </a:lnTo>
                  <a:cubicBezTo>
                    <a:pt x="68647" y="29492"/>
                    <a:pt x="68654" y="29492"/>
                    <a:pt x="68654" y="29485"/>
                  </a:cubicBezTo>
                  <a:lnTo>
                    <a:pt x="68654" y="29485"/>
                  </a:lnTo>
                  <a:cubicBezTo>
                    <a:pt x="68667" y="29478"/>
                    <a:pt x="68667" y="29457"/>
                    <a:pt x="68660" y="29450"/>
                  </a:cubicBezTo>
                  <a:lnTo>
                    <a:pt x="68660" y="29450"/>
                  </a:lnTo>
                  <a:cubicBezTo>
                    <a:pt x="66359" y="26412"/>
                    <a:pt x="63544" y="24410"/>
                    <a:pt x="60290" y="23506"/>
                  </a:cubicBezTo>
                  <a:lnTo>
                    <a:pt x="60290" y="23506"/>
                  </a:lnTo>
                  <a:cubicBezTo>
                    <a:pt x="59393" y="23256"/>
                    <a:pt x="58462" y="23117"/>
                    <a:pt x="57523" y="23082"/>
                  </a:cubicBezTo>
                  <a:lnTo>
                    <a:pt x="57523" y="23082"/>
                  </a:lnTo>
                  <a:cubicBezTo>
                    <a:pt x="53769" y="22943"/>
                    <a:pt x="50112" y="24396"/>
                    <a:pt x="46573" y="25800"/>
                  </a:cubicBezTo>
                  <a:lnTo>
                    <a:pt x="46573" y="25800"/>
                  </a:lnTo>
                  <a:cubicBezTo>
                    <a:pt x="44967" y="26433"/>
                    <a:pt x="43313" y="27093"/>
                    <a:pt x="41693" y="27580"/>
                  </a:cubicBezTo>
                  <a:lnTo>
                    <a:pt x="41693" y="27580"/>
                  </a:lnTo>
                  <a:cubicBezTo>
                    <a:pt x="38787" y="28442"/>
                    <a:pt x="36048" y="28727"/>
                    <a:pt x="33559" y="28442"/>
                  </a:cubicBezTo>
                  <a:lnTo>
                    <a:pt x="33559" y="28442"/>
                  </a:lnTo>
                  <a:cubicBezTo>
                    <a:pt x="30806" y="28122"/>
                    <a:pt x="28254" y="27086"/>
                    <a:pt x="25967" y="25362"/>
                  </a:cubicBezTo>
                  <a:lnTo>
                    <a:pt x="25967" y="25362"/>
                  </a:lnTo>
                  <a:cubicBezTo>
                    <a:pt x="22380" y="22651"/>
                    <a:pt x="20523" y="18931"/>
                    <a:pt x="18556" y="14989"/>
                  </a:cubicBezTo>
                  <a:lnTo>
                    <a:pt x="18556" y="14989"/>
                  </a:lnTo>
                  <a:cubicBezTo>
                    <a:pt x="17193" y="12250"/>
                    <a:pt x="15775" y="9414"/>
                    <a:pt x="13724" y="6932"/>
                  </a:cubicBezTo>
                  <a:lnTo>
                    <a:pt x="13724" y="6932"/>
                  </a:lnTo>
                  <a:cubicBezTo>
                    <a:pt x="13328" y="6459"/>
                    <a:pt x="12904" y="6000"/>
                    <a:pt x="12459" y="5583"/>
                  </a:cubicBezTo>
                  <a:lnTo>
                    <a:pt x="12459" y="5583"/>
                  </a:lnTo>
                  <a:cubicBezTo>
                    <a:pt x="9344" y="2587"/>
                    <a:pt x="5326" y="584"/>
                    <a:pt x="1446" y="105"/>
                  </a:cubicBezTo>
                  <a:lnTo>
                    <a:pt x="1446" y="105"/>
                  </a:lnTo>
                  <a:cubicBezTo>
                    <a:pt x="1147" y="70"/>
                    <a:pt x="842" y="42"/>
                    <a:pt x="543" y="21"/>
                  </a:cubicBezTo>
                  <a:lnTo>
                    <a:pt x="543" y="21"/>
                  </a:lnTo>
                  <a:cubicBezTo>
                    <a:pt x="376" y="14"/>
                    <a:pt x="202" y="7"/>
                    <a:pt x="28" y="0"/>
                  </a:cubicBezTo>
                  <a:lnTo>
                    <a:pt x="28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1102450" y="3321700"/>
              <a:ext cx="1716700" cy="760775"/>
            </a:xfrm>
            <a:custGeom>
              <a:avLst/>
              <a:gdLst/>
              <a:ahLst/>
              <a:cxnLst/>
              <a:rect l="l" t="t" r="r" b="b"/>
              <a:pathLst>
                <a:path w="68668" h="30431" extrusionOk="0">
                  <a:moveTo>
                    <a:pt x="28" y="1"/>
                  </a:moveTo>
                  <a:cubicBezTo>
                    <a:pt x="14" y="1"/>
                    <a:pt x="0" y="15"/>
                    <a:pt x="0" y="29"/>
                  </a:cubicBezTo>
                  <a:lnTo>
                    <a:pt x="0" y="29"/>
                  </a:lnTo>
                  <a:cubicBezTo>
                    <a:pt x="0" y="43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202" y="56"/>
                    <a:pt x="376" y="63"/>
                    <a:pt x="543" y="70"/>
                  </a:cubicBezTo>
                  <a:lnTo>
                    <a:pt x="543" y="70"/>
                  </a:lnTo>
                  <a:cubicBezTo>
                    <a:pt x="842" y="77"/>
                    <a:pt x="1154" y="105"/>
                    <a:pt x="1453" y="133"/>
                  </a:cubicBezTo>
                  <a:lnTo>
                    <a:pt x="1453" y="133"/>
                  </a:lnTo>
                  <a:cubicBezTo>
                    <a:pt x="5395" y="550"/>
                    <a:pt x="9476" y="2483"/>
                    <a:pt x="12660" y="5424"/>
                  </a:cubicBezTo>
                  <a:lnTo>
                    <a:pt x="12660" y="5424"/>
                  </a:lnTo>
                  <a:cubicBezTo>
                    <a:pt x="13112" y="5841"/>
                    <a:pt x="13543" y="6293"/>
                    <a:pt x="13953" y="6765"/>
                  </a:cubicBezTo>
                  <a:lnTo>
                    <a:pt x="13953" y="6765"/>
                  </a:lnTo>
                  <a:cubicBezTo>
                    <a:pt x="16150" y="9338"/>
                    <a:pt x="17589" y="12348"/>
                    <a:pt x="18987" y="15268"/>
                  </a:cubicBezTo>
                  <a:lnTo>
                    <a:pt x="18987" y="15268"/>
                  </a:lnTo>
                  <a:cubicBezTo>
                    <a:pt x="20850" y="19168"/>
                    <a:pt x="22616" y="22853"/>
                    <a:pt x="26029" y="25592"/>
                  </a:cubicBezTo>
                  <a:lnTo>
                    <a:pt x="26029" y="25592"/>
                  </a:lnTo>
                  <a:cubicBezTo>
                    <a:pt x="30354" y="29061"/>
                    <a:pt x="35651" y="29923"/>
                    <a:pt x="41790" y="28157"/>
                  </a:cubicBezTo>
                  <a:lnTo>
                    <a:pt x="41790" y="28157"/>
                  </a:lnTo>
                  <a:cubicBezTo>
                    <a:pt x="43438" y="27678"/>
                    <a:pt x="45127" y="27017"/>
                    <a:pt x="46761" y="26371"/>
                  </a:cubicBezTo>
                  <a:lnTo>
                    <a:pt x="46761" y="26371"/>
                  </a:lnTo>
                  <a:cubicBezTo>
                    <a:pt x="50293" y="24980"/>
                    <a:pt x="53943" y="23534"/>
                    <a:pt x="57676" y="23736"/>
                  </a:cubicBezTo>
                  <a:lnTo>
                    <a:pt x="57676" y="23736"/>
                  </a:lnTo>
                  <a:cubicBezTo>
                    <a:pt x="58608" y="23791"/>
                    <a:pt x="59539" y="23951"/>
                    <a:pt x="60429" y="24215"/>
                  </a:cubicBezTo>
                  <a:lnTo>
                    <a:pt x="60429" y="24215"/>
                  </a:lnTo>
                  <a:cubicBezTo>
                    <a:pt x="63641" y="25189"/>
                    <a:pt x="66394" y="27274"/>
                    <a:pt x="68612" y="30417"/>
                  </a:cubicBezTo>
                  <a:lnTo>
                    <a:pt x="68612" y="30417"/>
                  </a:lnTo>
                  <a:cubicBezTo>
                    <a:pt x="68619" y="30431"/>
                    <a:pt x="68626" y="30431"/>
                    <a:pt x="68640" y="30431"/>
                  </a:cubicBezTo>
                  <a:lnTo>
                    <a:pt x="68640" y="30431"/>
                  </a:lnTo>
                  <a:cubicBezTo>
                    <a:pt x="68647" y="30431"/>
                    <a:pt x="68647" y="30431"/>
                    <a:pt x="68654" y="30424"/>
                  </a:cubicBezTo>
                  <a:lnTo>
                    <a:pt x="68654" y="30424"/>
                  </a:lnTo>
                  <a:cubicBezTo>
                    <a:pt x="68667" y="30417"/>
                    <a:pt x="68667" y="30403"/>
                    <a:pt x="68660" y="30389"/>
                  </a:cubicBezTo>
                  <a:lnTo>
                    <a:pt x="68660" y="30389"/>
                  </a:lnTo>
                  <a:cubicBezTo>
                    <a:pt x="66436" y="27233"/>
                    <a:pt x="63669" y="25133"/>
                    <a:pt x="60450" y="24160"/>
                  </a:cubicBezTo>
                  <a:lnTo>
                    <a:pt x="60450" y="24160"/>
                  </a:lnTo>
                  <a:cubicBezTo>
                    <a:pt x="59546" y="23896"/>
                    <a:pt x="58615" y="23729"/>
                    <a:pt x="57676" y="23680"/>
                  </a:cubicBezTo>
                  <a:lnTo>
                    <a:pt x="57676" y="23680"/>
                  </a:lnTo>
                  <a:cubicBezTo>
                    <a:pt x="53936" y="23478"/>
                    <a:pt x="50279" y="24925"/>
                    <a:pt x="46740" y="26315"/>
                  </a:cubicBezTo>
                  <a:lnTo>
                    <a:pt x="46740" y="26315"/>
                  </a:lnTo>
                  <a:cubicBezTo>
                    <a:pt x="45106" y="26962"/>
                    <a:pt x="43424" y="27622"/>
                    <a:pt x="41776" y="28102"/>
                  </a:cubicBezTo>
                  <a:lnTo>
                    <a:pt x="41776" y="28102"/>
                  </a:lnTo>
                  <a:cubicBezTo>
                    <a:pt x="35658" y="29861"/>
                    <a:pt x="30375" y="28999"/>
                    <a:pt x="26071" y="25550"/>
                  </a:cubicBezTo>
                  <a:lnTo>
                    <a:pt x="26071" y="25550"/>
                  </a:lnTo>
                  <a:cubicBezTo>
                    <a:pt x="22658" y="22811"/>
                    <a:pt x="20899" y="19133"/>
                    <a:pt x="19042" y="15240"/>
                  </a:cubicBezTo>
                  <a:lnTo>
                    <a:pt x="19042" y="15240"/>
                  </a:lnTo>
                  <a:cubicBezTo>
                    <a:pt x="17645" y="12320"/>
                    <a:pt x="16199" y="9303"/>
                    <a:pt x="13995" y="6724"/>
                  </a:cubicBezTo>
                  <a:lnTo>
                    <a:pt x="13995" y="6724"/>
                  </a:lnTo>
                  <a:cubicBezTo>
                    <a:pt x="13592" y="6251"/>
                    <a:pt x="13154" y="5799"/>
                    <a:pt x="12695" y="5382"/>
                  </a:cubicBezTo>
                  <a:lnTo>
                    <a:pt x="12695" y="5382"/>
                  </a:lnTo>
                  <a:cubicBezTo>
                    <a:pt x="9504" y="2427"/>
                    <a:pt x="5409" y="494"/>
                    <a:pt x="1460" y="77"/>
                  </a:cubicBezTo>
                  <a:lnTo>
                    <a:pt x="1460" y="77"/>
                  </a:lnTo>
                  <a:cubicBezTo>
                    <a:pt x="1154" y="43"/>
                    <a:pt x="849" y="22"/>
                    <a:pt x="543" y="8"/>
                  </a:cubicBezTo>
                  <a:lnTo>
                    <a:pt x="543" y="8"/>
                  </a:lnTo>
                  <a:cubicBezTo>
                    <a:pt x="376" y="1"/>
                    <a:pt x="202" y="1"/>
                    <a:pt x="28" y="1"/>
                  </a:cubicBezTo>
                  <a:lnTo>
                    <a:pt x="2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102450" y="3298075"/>
              <a:ext cx="1716875" cy="784400"/>
            </a:xfrm>
            <a:custGeom>
              <a:avLst/>
              <a:gdLst/>
              <a:ahLst/>
              <a:cxnLst/>
              <a:rect l="l" t="t" r="r" b="b"/>
              <a:pathLst>
                <a:path w="68675" h="31376" extrusionOk="0">
                  <a:moveTo>
                    <a:pt x="28" y="0"/>
                  </a:moveTo>
                  <a:cubicBezTo>
                    <a:pt x="14" y="0"/>
                    <a:pt x="0" y="14"/>
                    <a:pt x="0" y="28"/>
                  </a:cubicBezTo>
                  <a:lnTo>
                    <a:pt x="0" y="28"/>
                  </a:lnTo>
                  <a:cubicBezTo>
                    <a:pt x="0" y="49"/>
                    <a:pt x="14" y="56"/>
                    <a:pt x="28" y="56"/>
                  </a:cubicBezTo>
                  <a:lnTo>
                    <a:pt x="28" y="56"/>
                  </a:lnTo>
                  <a:lnTo>
                    <a:pt x="28" y="56"/>
                  </a:lnTo>
                  <a:cubicBezTo>
                    <a:pt x="202" y="56"/>
                    <a:pt x="376" y="56"/>
                    <a:pt x="550" y="63"/>
                  </a:cubicBezTo>
                  <a:lnTo>
                    <a:pt x="550" y="63"/>
                  </a:lnTo>
                  <a:cubicBezTo>
                    <a:pt x="855" y="70"/>
                    <a:pt x="1168" y="84"/>
                    <a:pt x="1474" y="112"/>
                  </a:cubicBezTo>
                  <a:lnTo>
                    <a:pt x="1474" y="112"/>
                  </a:lnTo>
                  <a:cubicBezTo>
                    <a:pt x="5479" y="466"/>
                    <a:pt x="9643" y="2329"/>
                    <a:pt x="12897" y="5228"/>
                  </a:cubicBezTo>
                  <a:lnTo>
                    <a:pt x="12897" y="5228"/>
                  </a:lnTo>
                  <a:cubicBezTo>
                    <a:pt x="13363" y="5646"/>
                    <a:pt x="13807" y="6091"/>
                    <a:pt x="14225" y="6563"/>
                  </a:cubicBezTo>
                  <a:lnTo>
                    <a:pt x="14225" y="6563"/>
                  </a:lnTo>
                  <a:cubicBezTo>
                    <a:pt x="16568" y="9219"/>
                    <a:pt x="18027" y="12410"/>
                    <a:pt x="19439" y="15504"/>
                  </a:cubicBezTo>
                  <a:lnTo>
                    <a:pt x="19439" y="15504"/>
                  </a:lnTo>
                  <a:cubicBezTo>
                    <a:pt x="21128" y="19195"/>
                    <a:pt x="22880" y="23012"/>
                    <a:pt x="26134" y="25786"/>
                  </a:cubicBezTo>
                  <a:lnTo>
                    <a:pt x="26134" y="25786"/>
                  </a:lnTo>
                  <a:cubicBezTo>
                    <a:pt x="30409" y="29429"/>
                    <a:pt x="35707" y="30409"/>
                    <a:pt x="41874" y="28685"/>
                  </a:cubicBezTo>
                  <a:lnTo>
                    <a:pt x="41874" y="28685"/>
                  </a:lnTo>
                  <a:cubicBezTo>
                    <a:pt x="43549" y="28219"/>
                    <a:pt x="45266" y="27545"/>
                    <a:pt x="46921" y="26898"/>
                  </a:cubicBezTo>
                  <a:lnTo>
                    <a:pt x="46921" y="26898"/>
                  </a:lnTo>
                  <a:cubicBezTo>
                    <a:pt x="50453" y="25515"/>
                    <a:pt x="54109" y="24083"/>
                    <a:pt x="57829" y="24347"/>
                  </a:cubicBezTo>
                  <a:lnTo>
                    <a:pt x="57829" y="24347"/>
                  </a:lnTo>
                  <a:cubicBezTo>
                    <a:pt x="58767" y="24410"/>
                    <a:pt x="59692" y="24590"/>
                    <a:pt x="60582" y="24875"/>
                  </a:cubicBezTo>
                  <a:lnTo>
                    <a:pt x="60582" y="24875"/>
                  </a:lnTo>
                  <a:cubicBezTo>
                    <a:pt x="63766" y="25918"/>
                    <a:pt x="66471" y="28101"/>
                    <a:pt x="68612" y="31362"/>
                  </a:cubicBezTo>
                  <a:lnTo>
                    <a:pt x="68612" y="31362"/>
                  </a:lnTo>
                  <a:cubicBezTo>
                    <a:pt x="68619" y="31376"/>
                    <a:pt x="68626" y="31376"/>
                    <a:pt x="68640" y="31376"/>
                  </a:cubicBezTo>
                  <a:lnTo>
                    <a:pt x="68640" y="31376"/>
                  </a:lnTo>
                  <a:cubicBezTo>
                    <a:pt x="68647" y="31376"/>
                    <a:pt x="68647" y="31376"/>
                    <a:pt x="68654" y="31376"/>
                  </a:cubicBezTo>
                  <a:lnTo>
                    <a:pt x="68654" y="31376"/>
                  </a:lnTo>
                  <a:cubicBezTo>
                    <a:pt x="68667" y="31362"/>
                    <a:pt x="68674" y="31348"/>
                    <a:pt x="68660" y="31334"/>
                  </a:cubicBezTo>
                  <a:lnTo>
                    <a:pt x="68660" y="31334"/>
                  </a:lnTo>
                  <a:cubicBezTo>
                    <a:pt x="66512" y="28059"/>
                    <a:pt x="63801" y="25870"/>
                    <a:pt x="60603" y="24827"/>
                  </a:cubicBezTo>
                  <a:lnTo>
                    <a:pt x="60603" y="24827"/>
                  </a:lnTo>
                  <a:cubicBezTo>
                    <a:pt x="59706" y="24535"/>
                    <a:pt x="58774" y="24354"/>
                    <a:pt x="57829" y="24284"/>
                  </a:cubicBezTo>
                  <a:lnTo>
                    <a:pt x="57829" y="24284"/>
                  </a:lnTo>
                  <a:cubicBezTo>
                    <a:pt x="54103" y="24027"/>
                    <a:pt x="50439" y="25459"/>
                    <a:pt x="46900" y="26843"/>
                  </a:cubicBezTo>
                  <a:lnTo>
                    <a:pt x="46900" y="26843"/>
                  </a:lnTo>
                  <a:cubicBezTo>
                    <a:pt x="45245" y="27489"/>
                    <a:pt x="43528" y="28164"/>
                    <a:pt x="41860" y="28630"/>
                  </a:cubicBezTo>
                  <a:lnTo>
                    <a:pt x="41860" y="28630"/>
                  </a:lnTo>
                  <a:cubicBezTo>
                    <a:pt x="35707" y="30347"/>
                    <a:pt x="30430" y="29373"/>
                    <a:pt x="26169" y="25737"/>
                  </a:cubicBezTo>
                  <a:lnTo>
                    <a:pt x="26169" y="25737"/>
                  </a:lnTo>
                  <a:cubicBezTo>
                    <a:pt x="22922" y="22977"/>
                    <a:pt x="21260" y="19334"/>
                    <a:pt x="19494" y="15476"/>
                  </a:cubicBezTo>
                  <a:lnTo>
                    <a:pt x="19494" y="15476"/>
                  </a:lnTo>
                  <a:cubicBezTo>
                    <a:pt x="18083" y="12382"/>
                    <a:pt x="16616" y="9191"/>
                    <a:pt x="14273" y="6522"/>
                  </a:cubicBezTo>
                  <a:lnTo>
                    <a:pt x="14273" y="6522"/>
                  </a:lnTo>
                  <a:cubicBezTo>
                    <a:pt x="13849" y="6049"/>
                    <a:pt x="13404" y="5604"/>
                    <a:pt x="12931" y="5187"/>
                  </a:cubicBezTo>
                  <a:lnTo>
                    <a:pt x="12931" y="5187"/>
                  </a:lnTo>
                  <a:cubicBezTo>
                    <a:pt x="9671" y="2281"/>
                    <a:pt x="5493" y="411"/>
                    <a:pt x="1474" y="56"/>
                  </a:cubicBezTo>
                  <a:lnTo>
                    <a:pt x="1474" y="56"/>
                  </a:lnTo>
                  <a:cubicBezTo>
                    <a:pt x="1168" y="28"/>
                    <a:pt x="855" y="14"/>
                    <a:pt x="550" y="0"/>
                  </a:cubicBezTo>
                  <a:lnTo>
                    <a:pt x="550" y="0"/>
                  </a:lnTo>
                  <a:cubicBezTo>
                    <a:pt x="445" y="0"/>
                    <a:pt x="334" y="0"/>
                    <a:pt x="230" y="0"/>
                  </a:cubicBezTo>
                  <a:lnTo>
                    <a:pt x="230" y="0"/>
                  </a:lnTo>
                  <a:cubicBezTo>
                    <a:pt x="160" y="0"/>
                    <a:pt x="98" y="0"/>
                    <a:pt x="28" y="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1102450" y="3274425"/>
              <a:ext cx="1716875" cy="808050"/>
            </a:xfrm>
            <a:custGeom>
              <a:avLst/>
              <a:gdLst/>
              <a:ahLst/>
              <a:cxnLst/>
              <a:rect l="l" t="t" r="r" b="b"/>
              <a:pathLst>
                <a:path w="68675" h="32322" extrusionOk="0">
                  <a:moveTo>
                    <a:pt x="28" y="8"/>
                  </a:moveTo>
                  <a:cubicBezTo>
                    <a:pt x="14" y="8"/>
                    <a:pt x="0" y="22"/>
                    <a:pt x="0" y="36"/>
                  </a:cubicBezTo>
                  <a:lnTo>
                    <a:pt x="0" y="36"/>
                  </a:lnTo>
                  <a:cubicBezTo>
                    <a:pt x="0" y="50"/>
                    <a:pt x="14" y="63"/>
                    <a:pt x="28" y="63"/>
                  </a:cubicBezTo>
                  <a:lnTo>
                    <a:pt x="28" y="63"/>
                  </a:lnTo>
                  <a:cubicBezTo>
                    <a:pt x="209" y="56"/>
                    <a:pt x="383" y="56"/>
                    <a:pt x="557" y="56"/>
                  </a:cubicBezTo>
                  <a:lnTo>
                    <a:pt x="557" y="56"/>
                  </a:lnTo>
                  <a:cubicBezTo>
                    <a:pt x="862" y="56"/>
                    <a:pt x="1175" y="70"/>
                    <a:pt x="1488" y="91"/>
                  </a:cubicBezTo>
                  <a:lnTo>
                    <a:pt x="1488" y="91"/>
                  </a:lnTo>
                  <a:cubicBezTo>
                    <a:pt x="5562" y="383"/>
                    <a:pt x="9803" y="2184"/>
                    <a:pt x="13133" y="5041"/>
                  </a:cubicBezTo>
                  <a:lnTo>
                    <a:pt x="13133" y="5041"/>
                  </a:lnTo>
                  <a:cubicBezTo>
                    <a:pt x="13613" y="5444"/>
                    <a:pt x="14072" y="5889"/>
                    <a:pt x="14503" y="6362"/>
                  </a:cubicBezTo>
                  <a:lnTo>
                    <a:pt x="14503" y="6362"/>
                  </a:lnTo>
                  <a:cubicBezTo>
                    <a:pt x="16985" y="9094"/>
                    <a:pt x="18452" y="12466"/>
                    <a:pt x="19877" y="15720"/>
                  </a:cubicBezTo>
                  <a:lnTo>
                    <a:pt x="19877" y="15720"/>
                  </a:lnTo>
                  <a:cubicBezTo>
                    <a:pt x="21476" y="19384"/>
                    <a:pt x="23130" y="23173"/>
                    <a:pt x="26231" y="25974"/>
                  </a:cubicBezTo>
                  <a:lnTo>
                    <a:pt x="26231" y="25974"/>
                  </a:lnTo>
                  <a:cubicBezTo>
                    <a:pt x="28400" y="27942"/>
                    <a:pt x="30896" y="29193"/>
                    <a:pt x="33656" y="29701"/>
                  </a:cubicBezTo>
                  <a:lnTo>
                    <a:pt x="33656" y="29701"/>
                  </a:lnTo>
                  <a:cubicBezTo>
                    <a:pt x="36214" y="30180"/>
                    <a:pt x="39009" y="30014"/>
                    <a:pt x="41957" y="29221"/>
                  </a:cubicBezTo>
                  <a:lnTo>
                    <a:pt x="41957" y="29221"/>
                  </a:lnTo>
                  <a:cubicBezTo>
                    <a:pt x="43653" y="28755"/>
                    <a:pt x="45398" y="28081"/>
                    <a:pt x="47081" y="27427"/>
                  </a:cubicBezTo>
                  <a:lnTo>
                    <a:pt x="47081" y="27427"/>
                  </a:lnTo>
                  <a:cubicBezTo>
                    <a:pt x="50619" y="26051"/>
                    <a:pt x="54276" y="24633"/>
                    <a:pt x="57982" y="24952"/>
                  </a:cubicBezTo>
                  <a:lnTo>
                    <a:pt x="57982" y="24952"/>
                  </a:lnTo>
                  <a:cubicBezTo>
                    <a:pt x="58920" y="25036"/>
                    <a:pt x="59852" y="25230"/>
                    <a:pt x="60742" y="25543"/>
                  </a:cubicBezTo>
                  <a:lnTo>
                    <a:pt x="60742" y="25543"/>
                  </a:lnTo>
                  <a:cubicBezTo>
                    <a:pt x="63940" y="26663"/>
                    <a:pt x="66512" y="28880"/>
                    <a:pt x="68612" y="32308"/>
                  </a:cubicBezTo>
                  <a:lnTo>
                    <a:pt x="68612" y="32308"/>
                  </a:lnTo>
                  <a:cubicBezTo>
                    <a:pt x="68619" y="32322"/>
                    <a:pt x="68626" y="32322"/>
                    <a:pt x="68640" y="32322"/>
                  </a:cubicBezTo>
                  <a:lnTo>
                    <a:pt x="68640" y="32322"/>
                  </a:lnTo>
                  <a:cubicBezTo>
                    <a:pt x="68640" y="32322"/>
                    <a:pt x="68647" y="32322"/>
                    <a:pt x="68654" y="32322"/>
                  </a:cubicBezTo>
                  <a:lnTo>
                    <a:pt x="68654" y="32322"/>
                  </a:lnTo>
                  <a:cubicBezTo>
                    <a:pt x="68667" y="32308"/>
                    <a:pt x="68674" y="32294"/>
                    <a:pt x="68660" y="32280"/>
                  </a:cubicBezTo>
                  <a:lnTo>
                    <a:pt x="68660" y="32280"/>
                  </a:lnTo>
                  <a:cubicBezTo>
                    <a:pt x="66554" y="28839"/>
                    <a:pt x="63975" y="26614"/>
                    <a:pt x="60756" y="25488"/>
                  </a:cubicBezTo>
                  <a:lnTo>
                    <a:pt x="60756" y="25488"/>
                  </a:lnTo>
                  <a:cubicBezTo>
                    <a:pt x="59866" y="25175"/>
                    <a:pt x="58927" y="24973"/>
                    <a:pt x="57989" y="24897"/>
                  </a:cubicBezTo>
                  <a:lnTo>
                    <a:pt x="57989" y="24897"/>
                  </a:lnTo>
                  <a:cubicBezTo>
                    <a:pt x="54262" y="24570"/>
                    <a:pt x="50599" y="25995"/>
                    <a:pt x="47060" y="27372"/>
                  </a:cubicBezTo>
                  <a:lnTo>
                    <a:pt x="47060" y="27372"/>
                  </a:lnTo>
                  <a:cubicBezTo>
                    <a:pt x="45377" y="28025"/>
                    <a:pt x="43639" y="28700"/>
                    <a:pt x="41943" y="29165"/>
                  </a:cubicBezTo>
                  <a:lnTo>
                    <a:pt x="41943" y="29165"/>
                  </a:lnTo>
                  <a:cubicBezTo>
                    <a:pt x="39002" y="29958"/>
                    <a:pt x="36214" y="30118"/>
                    <a:pt x="33663" y="29645"/>
                  </a:cubicBezTo>
                  <a:lnTo>
                    <a:pt x="33663" y="29645"/>
                  </a:lnTo>
                  <a:cubicBezTo>
                    <a:pt x="30917" y="29138"/>
                    <a:pt x="28428" y="27886"/>
                    <a:pt x="26266" y="25933"/>
                  </a:cubicBezTo>
                  <a:lnTo>
                    <a:pt x="26266" y="25933"/>
                  </a:lnTo>
                  <a:cubicBezTo>
                    <a:pt x="23179" y="23138"/>
                    <a:pt x="21524" y="19356"/>
                    <a:pt x="19925" y="15699"/>
                  </a:cubicBezTo>
                  <a:lnTo>
                    <a:pt x="19925" y="15699"/>
                  </a:lnTo>
                  <a:cubicBezTo>
                    <a:pt x="18507" y="12438"/>
                    <a:pt x="17033" y="9067"/>
                    <a:pt x="14544" y="6320"/>
                  </a:cubicBezTo>
                  <a:lnTo>
                    <a:pt x="14544" y="6320"/>
                  </a:lnTo>
                  <a:cubicBezTo>
                    <a:pt x="14113" y="5848"/>
                    <a:pt x="13655" y="5403"/>
                    <a:pt x="13175" y="4993"/>
                  </a:cubicBezTo>
                  <a:lnTo>
                    <a:pt x="13175" y="4993"/>
                  </a:lnTo>
                  <a:cubicBezTo>
                    <a:pt x="9831" y="2128"/>
                    <a:pt x="5576" y="321"/>
                    <a:pt x="1495" y="36"/>
                  </a:cubicBezTo>
                  <a:lnTo>
                    <a:pt x="1495" y="36"/>
                  </a:lnTo>
                  <a:cubicBezTo>
                    <a:pt x="1182" y="15"/>
                    <a:pt x="862" y="1"/>
                    <a:pt x="557" y="1"/>
                  </a:cubicBezTo>
                  <a:lnTo>
                    <a:pt x="557" y="1"/>
                  </a:lnTo>
                  <a:cubicBezTo>
                    <a:pt x="522" y="1"/>
                    <a:pt x="494" y="1"/>
                    <a:pt x="466" y="1"/>
                  </a:cubicBezTo>
                  <a:lnTo>
                    <a:pt x="466" y="1"/>
                  </a:lnTo>
                  <a:cubicBezTo>
                    <a:pt x="327" y="1"/>
                    <a:pt x="174" y="1"/>
                    <a:pt x="28" y="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102450" y="3250625"/>
              <a:ext cx="1716875" cy="831850"/>
            </a:xfrm>
            <a:custGeom>
              <a:avLst/>
              <a:gdLst/>
              <a:ahLst/>
              <a:cxnLst/>
              <a:rect l="l" t="t" r="r" b="b"/>
              <a:pathLst>
                <a:path w="68675" h="33274" extrusionOk="0">
                  <a:moveTo>
                    <a:pt x="557" y="0"/>
                  </a:moveTo>
                  <a:cubicBezTo>
                    <a:pt x="383" y="0"/>
                    <a:pt x="202" y="7"/>
                    <a:pt x="28" y="14"/>
                  </a:cubicBezTo>
                  <a:lnTo>
                    <a:pt x="28" y="14"/>
                  </a:lnTo>
                  <a:cubicBezTo>
                    <a:pt x="7" y="14"/>
                    <a:pt x="0" y="28"/>
                    <a:pt x="0" y="42"/>
                  </a:cubicBezTo>
                  <a:lnTo>
                    <a:pt x="0" y="42"/>
                  </a:lnTo>
                  <a:cubicBezTo>
                    <a:pt x="0" y="63"/>
                    <a:pt x="14" y="77"/>
                    <a:pt x="28" y="70"/>
                  </a:cubicBezTo>
                  <a:lnTo>
                    <a:pt x="28" y="70"/>
                  </a:lnTo>
                  <a:cubicBezTo>
                    <a:pt x="209" y="63"/>
                    <a:pt x="383" y="63"/>
                    <a:pt x="557" y="56"/>
                  </a:cubicBezTo>
                  <a:lnTo>
                    <a:pt x="557" y="56"/>
                  </a:lnTo>
                  <a:cubicBezTo>
                    <a:pt x="869" y="56"/>
                    <a:pt x="1189" y="63"/>
                    <a:pt x="1502" y="77"/>
                  </a:cubicBezTo>
                  <a:lnTo>
                    <a:pt x="1502" y="77"/>
                  </a:lnTo>
                  <a:cubicBezTo>
                    <a:pt x="5646" y="299"/>
                    <a:pt x="9970" y="2037"/>
                    <a:pt x="13376" y="4853"/>
                  </a:cubicBezTo>
                  <a:lnTo>
                    <a:pt x="13376" y="4853"/>
                  </a:lnTo>
                  <a:cubicBezTo>
                    <a:pt x="13863" y="5256"/>
                    <a:pt x="14336" y="5701"/>
                    <a:pt x="14774" y="6167"/>
                  </a:cubicBezTo>
                  <a:lnTo>
                    <a:pt x="14774" y="6167"/>
                  </a:lnTo>
                  <a:cubicBezTo>
                    <a:pt x="17395" y="8969"/>
                    <a:pt x="18869" y="12507"/>
                    <a:pt x="20287" y="15928"/>
                  </a:cubicBezTo>
                  <a:lnTo>
                    <a:pt x="20287" y="15928"/>
                  </a:lnTo>
                  <a:cubicBezTo>
                    <a:pt x="21803" y="19571"/>
                    <a:pt x="23367" y="23346"/>
                    <a:pt x="26328" y="26175"/>
                  </a:cubicBezTo>
                  <a:lnTo>
                    <a:pt x="26328" y="26175"/>
                  </a:lnTo>
                  <a:cubicBezTo>
                    <a:pt x="30451" y="30124"/>
                    <a:pt x="35888" y="31362"/>
                    <a:pt x="42040" y="29756"/>
                  </a:cubicBezTo>
                  <a:lnTo>
                    <a:pt x="42040" y="29756"/>
                  </a:lnTo>
                  <a:cubicBezTo>
                    <a:pt x="43765" y="29304"/>
                    <a:pt x="45530" y="28623"/>
                    <a:pt x="47234" y="27962"/>
                  </a:cubicBezTo>
                  <a:lnTo>
                    <a:pt x="47234" y="27962"/>
                  </a:lnTo>
                  <a:cubicBezTo>
                    <a:pt x="50772" y="26600"/>
                    <a:pt x="54436" y="25188"/>
                    <a:pt x="58135" y="25564"/>
                  </a:cubicBezTo>
                  <a:lnTo>
                    <a:pt x="58135" y="25564"/>
                  </a:lnTo>
                  <a:cubicBezTo>
                    <a:pt x="59073" y="25661"/>
                    <a:pt x="60005" y="25877"/>
                    <a:pt x="60895" y="26210"/>
                  </a:cubicBezTo>
                  <a:lnTo>
                    <a:pt x="60895" y="26210"/>
                  </a:lnTo>
                  <a:cubicBezTo>
                    <a:pt x="64065" y="27399"/>
                    <a:pt x="66596" y="29707"/>
                    <a:pt x="68612" y="33260"/>
                  </a:cubicBezTo>
                  <a:lnTo>
                    <a:pt x="68612" y="33260"/>
                  </a:lnTo>
                  <a:cubicBezTo>
                    <a:pt x="68619" y="33267"/>
                    <a:pt x="68626" y="33274"/>
                    <a:pt x="68640" y="33274"/>
                  </a:cubicBezTo>
                  <a:lnTo>
                    <a:pt x="68640" y="33274"/>
                  </a:lnTo>
                  <a:cubicBezTo>
                    <a:pt x="68640" y="33274"/>
                    <a:pt x="68647" y="33274"/>
                    <a:pt x="68654" y="33274"/>
                  </a:cubicBezTo>
                  <a:lnTo>
                    <a:pt x="68654" y="33274"/>
                  </a:lnTo>
                  <a:cubicBezTo>
                    <a:pt x="68667" y="33267"/>
                    <a:pt x="68674" y="33246"/>
                    <a:pt x="68660" y="33232"/>
                  </a:cubicBezTo>
                  <a:lnTo>
                    <a:pt x="68660" y="33232"/>
                  </a:lnTo>
                  <a:cubicBezTo>
                    <a:pt x="66637" y="29665"/>
                    <a:pt x="64100" y="27350"/>
                    <a:pt x="60916" y="26155"/>
                  </a:cubicBezTo>
                  <a:lnTo>
                    <a:pt x="60916" y="26155"/>
                  </a:lnTo>
                  <a:cubicBezTo>
                    <a:pt x="60019" y="25821"/>
                    <a:pt x="59087" y="25605"/>
                    <a:pt x="58142" y="25508"/>
                  </a:cubicBezTo>
                  <a:lnTo>
                    <a:pt x="58142" y="25508"/>
                  </a:lnTo>
                  <a:cubicBezTo>
                    <a:pt x="54429" y="25126"/>
                    <a:pt x="50759" y="26544"/>
                    <a:pt x="47213" y="27907"/>
                  </a:cubicBezTo>
                  <a:lnTo>
                    <a:pt x="47213" y="27907"/>
                  </a:lnTo>
                  <a:cubicBezTo>
                    <a:pt x="45510" y="28567"/>
                    <a:pt x="43744" y="29248"/>
                    <a:pt x="42027" y="29700"/>
                  </a:cubicBezTo>
                  <a:lnTo>
                    <a:pt x="42027" y="29700"/>
                  </a:lnTo>
                  <a:cubicBezTo>
                    <a:pt x="35895" y="31306"/>
                    <a:pt x="30479" y="30069"/>
                    <a:pt x="26370" y="26134"/>
                  </a:cubicBezTo>
                  <a:lnTo>
                    <a:pt x="26370" y="26134"/>
                  </a:lnTo>
                  <a:cubicBezTo>
                    <a:pt x="23415" y="23311"/>
                    <a:pt x="21851" y="19543"/>
                    <a:pt x="20343" y="15907"/>
                  </a:cubicBezTo>
                  <a:lnTo>
                    <a:pt x="20343" y="15907"/>
                  </a:lnTo>
                  <a:cubicBezTo>
                    <a:pt x="18917" y="12480"/>
                    <a:pt x="17443" y="8941"/>
                    <a:pt x="14816" y="6125"/>
                  </a:cubicBezTo>
                  <a:lnTo>
                    <a:pt x="14816" y="6125"/>
                  </a:lnTo>
                  <a:cubicBezTo>
                    <a:pt x="14378" y="5660"/>
                    <a:pt x="13905" y="5215"/>
                    <a:pt x="13411" y="4811"/>
                  </a:cubicBezTo>
                  <a:lnTo>
                    <a:pt x="13411" y="4811"/>
                  </a:lnTo>
                  <a:cubicBezTo>
                    <a:pt x="9998" y="1989"/>
                    <a:pt x="5659" y="244"/>
                    <a:pt x="1509" y="21"/>
                  </a:cubicBezTo>
                  <a:lnTo>
                    <a:pt x="1509" y="21"/>
                  </a:lnTo>
                  <a:cubicBezTo>
                    <a:pt x="1245" y="7"/>
                    <a:pt x="981" y="0"/>
                    <a:pt x="716" y="0"/>
                  </a:cubicBezTo>
                  <a:lnTo>
                    <a:pt x="716" y="0"/>
                  </a:lnTo>
                  <a:cubicBezTo>
                    <a:pt x="668" y="0"/>
                    <a:pt x="612" y="0"/>
                    <a:pt x="557" y="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102450" y="3226650"/>
              <a:ext cx="1716875" cy="855825"/>
            </a:xfrm>
            <a:custGeom>
              <a:avLst/>
              <a:gdLst/>
              <a:ahLst/>
              <a:cxnLst/>
              <a:rect l="l" t="t" r="r" b="b"/>
              <a:pathLst>
                <a:path w="68675" h="34233" extrusionOk="0">
                  <a:moveTo>
                    <a:pt x="564" y="7"/>
                  </a:moveTo>
                  <a:cubicBezTo>
                    <a:pt x="390" y="14"/>
                    <a:pt x="209" y="21"/>
                    <a:pt x="28" y="35"/>
                  </a:cubicBezTo>
                  <a:lnTo>
                    <a:pt x="28" y="35"/>
                  </a:lnTo>
                  <a:cubicBezTo>
                    <a:pt x="7" y="35"/>
                    <a:pt x="0" y="49"/>
                    <a:pt x="0" y="63"/>
                  </a:cubicBezTo>
                  <a:lnTo>
                    <a:pt x="0" y="63"/>
                  </a:lnTo>
                  <a:cubicBezTo>
                    <a:pt x="0" y="76"/>
                    <a:pt x="14" y="90"/>
                    <a:pt x="28" y="90"/>
                  </a:cubicBezTo>
                  <a:lnTo>
                    <a:pt x="28" y="90"/>
                  </a:lnTo>
                  <a:cubicBezTo>
                    <a:pt x="209" y="76"/>
                    <a:pt x="390" y="70"/>
                    <a:pt x="564" y="63"/>
                  </a:cubicBezTo>
                  <a:lnTo>
                    <a:pt x="564" y="63"/>
                  </a:lnTo>
                  <a:cubicBezTo>
                    <a:pt x="883" y="56"/>
                    <a:pt x="1203" y="56"/>
                    <a:pt x="1523" y="70"/>
                  </a:cubicBezTo>
                  <a:lnTo>
                    <a:pt x="1523" y="70"/>
                  </a:lnTo>
                  <a:cubicBezTo>
                    <a:pt x="3602" y="146"/>
                    <a:pt x="5812" y="619"/>
                    <a:pt x="7919" y="1432"/>
                  </a:cubicBezTo>
                  <a:lnTo>
                    <a:pt x="7919" y="1432"/>
                  </a:lnTo>
                  <a:cubicBezTo>
                    <a:pt x="9977" y="2225"/>
                    <a:pt x="11944" y="3344"/>
                    <a:pt x="13613" y="4672"/>
                  </a:cubicBezTo>
                  <a:lnTo>
                    <a:pt x="13613" y="4672"/>
                  </a:lnTo>
                  <a:cubicBezTo>
                    <a:pt x="14120" y="5075"/>
                    <a:pt x="14600" y="5513"/>
                    <a:pt x="15052" y="5979"/>
                  </a:cubicBezTo>
                  <a:lnTo>
                    <a:pt x="15052" y="5979"/>
                  </a:lnTo>
                  <a:cubicBezTo>
                    <a:pt x="17805" y="8850"/>
                    <a:pt x="19272" y="12556"/>
                    <a:pt x="20690" y="16143"/>
                  </a:cubicBezTo>
                  <a:lnTo>
                    <a:pt x="20690" y="16143"/>
                  </a:lnTo>
                  <a:cubicBezTo>
                    <a:pt x="22129" y="19765"/>
                    <a:pt x="23610" y="23512"/>
                    <a:pt x="26426" y="26384"/>
                  </a:cubicBezTo>
                  <a:lnTo>
                    <a:pt x="26426" y="26384"/>
                  </a:lnTo>
                  <a:cubicBezTo>
                    <a:pt x="30514" y="30513"/>
                    <a:pt x="35943" y="31862"/>
                    <a:pt x="42124" y="30298"/>
                  </a:cubicBezTo>
                  <a:lnTo>
                    <a:pt x="42124" y="30298"/>
                  </a:lnTo>
                  <a:cubicBezTo>
                    <a:pt x="43869" y="29853"/>
                    <a:pt x="45656" y="29171"/>
                    <a:pt x="47387" y="28511"/>
                  </a:cubicBezTo>
                  <a:lnTo>
                    <a:pt x="47387" y="28511"/>
                  </a:lnTo>
                  <a:cubicBezTo>
                    <a:pt x="50932" y="27148"/>
                    <a:pt x="54596" y="25744"/>
                    <a:pt x="58288" y="26182"/>
                  </a:cubicBezTo>
                  <a:lnTo>
                    <a:pt x="58288" y="26182"/>
                  </a:lnTo>
                  <a:cubicBezTo>
                    <a:pt x="59233" y="26293"/>
                    <a:pt x="60158" y="26530"/>
                    <a:pt x="61048" y="26884"/>
                  </a:cubicBezTo>
                  <a:lnTo>
                    <a:pt x="61048" y="26884"/>
                  </a:lnTo>
                  <a:cubicBezTo>
                    <a:pt x="64197" y="28143"/>
                    <a:pt x="66672" y="30541"/>
                    <a:pt x="68612" y="34219"/>
                  </a:cubicBezTo>
                  <a:lnTo>
                    <a:pt x="68612" y="34219"/>
                  </a:lnTo>
                  <a:cubicBezTo>
                    <a:pt x="68619" y="34226"/>
                    <a:pt x="68626" y="34233"/>
                    <a:pt x="68640" y="34233"/>
                  </a:cubicBezTo>
                  <a:lnTo>
                    <a:pt x="68640" y="34233"/>
                  </a:lnTo>
                  <a:cubicBezTo>
                    <a:pt x="68640" y="34233"/>
                    <a:pt x="68647" y="34233"/>
                    <a:pt x="68654" y="34233"/>
                  </a:cubicBezTo>
                  <a:lnTo>
                    <a:pt x="68654" y="34233"/>
                  </a:lnTo>
                  <a:cubicBezTo>
                    <a:pt x="68667" y="34226"/>
                    <a:pt x="68674" y="34205"/>
                    <a:pt x="68660" y="34191"/>
                  </a:cubicBezTo>
                  <a:lnTo>
                    <a:pt x="68660" y="34191"/>
                  </a:lnTo>
                  <a:cubicBezTo>
                    <a:pt x="66714" y="30499"/>
                    <a:pt x="64232" y="28094"/>
                    <a:pt x="61069" y="26829"/>
                  </a:cubicBezTo>
                  <a:lnTo>
                    <a:pt x="61069" y="26829"/>
                  </a:lnTo>
                  <a:cubicBezTo>
                    <a:pt x="60179" y="26474"/>
                    <a:pt x="59240" y="26238"/>
                    <a:pt x="58295" y="26126"/>
                  </a:cubicBezTo>
                  <a:lnTo>
                    <a:pt x="58295" y="26126"/>
                  </a:lnTo>
                  <a:cubicBezTo>
                    <a:pt x="54589" y="25688"/>
                    <a:pt x="50918" y="27093"/>
                    <a:pt x="47366" y="28455"/>
                  </a:cubicBezTo>
                  <a:lnTo>
                    <a:pt x="47366" y="28455"/>
                  </a:lnTo>
                  <a:cubicBezTo>
                    <a:pt x="45635" y="29116"/>
                    <a:pt x="43848" y="29804"/>
                    <a:pt x="42110" y="30242"/>
                  </a:cubicBezTo>
                  <a:lnTo>
                    <a:pt x="42110" y="30242"/>
                  </a:lnTo>
                  <a:cubicBezTo>
                    <a:pt x="35950" y="31806"/>
                    <a:pt x="30541" y="30451"/>
                    <a:pt x="26467" y="26342"/>
                  </a:cubicBezTo>
                  <a:lnTo>
                    <a:pt x="26467" y="26342"/>
                  </a:lnTo>
                  <a:cubicBezTo>
                    <a:pt x="23659" y="23485"/>
                    <a:pt x="22178" y="19737"/>
                    <a:pt x="20746" y="16122"/>
                  </a:cubicBezTo>
                  <a:lnTo>
                    <a:pt x="20746" y="16122"/>
                  </a:lnTo>
                  <a:cubicBezTo>
                    <a:pt x="19328" y="12528"/>
                    <a:pt x="17854" y="8815"/>
                    <a:pt x="15094" y="5937"/>
                  </a:cubicBezTo>
                  <a:lnTo>
                    <a:pt x="15094" y="5937"/>
                  </a:lnTo>
                  <a:cubicBezTo>
                    <a:pt x="14642" y="5471"/>
                    <a:pt x="14155" y="5026"/>
                    <a:pt x="13648" y="4630"/>
                  </a:cubicBezTo>
                  <a:lnTo>
                    <a:pt x="13648" y="4630"/>
                  </a:lnTo>
                  <a:cubicBezTo>
                    <a:pt x="11972" y="3295"/>
                    <a:pt x="10005" y="2169"/>
                    <a:pt x="7940" y="1377"/>
                  </a:cubicBezTo>
                  <a:lnTo>
                    <a:pt x="7940" y="1377"/>
                  </a:lnTo>
                  <a:cubicBezTo>
                    <a:pt x="5826" y="563"/>
                    <a:pt x="3609" y="90"/>
                    <a:pt x="1523" y="14"/>
                  </a:cubicBezTo>
                  <a:lnTo>
                    <a:pt x="1523" y="14"/>
                  </a:lnTo>
                  <a:cubicBezTo>
                    <a:pt x="1342" y="7"/>
                    <a:pt x="1161" y="0"/>
                    <a:pt x="981" y="0"/>
                  </a:cubicBezTo>
                  <a:lnTo>
                    <a:pt x="981" y="0"/>
                  </a:lnTo>
                  <a:cubicBezTo>
                    <a:pt x="842" y="0"/>
                    <a:pt x="703" y="7"/>
                    <a:pt x="56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102450" y="3202650"/>
              <a:ext cx="1716875" cy="879825"/>
            </a:xfrm>
            <a:custGeom>
              <a:avLst/>
              <a:gdLst/>
              <a:ahLst/>
              <a:cxnLst/>
              <a:rect l="l" t="t" r="r" b="b"/>
              <a:pathLst>
                <a:path w="68675" h="35193" extrusionOk="0">
                  <a:moveTo>
                    <a:pt x="570" y="14"/>
                  </a:moveTo>
                  <a:cubicBezTo>
                    <a:pt x="390" y="21"/>
                    <a:pt x="209" y="35"/>
                    <a:pt x="28" y="49"/>
                  </a:cubicBezTo>
                  <a:lnTo>
                    <a:pt x="28" y="49"/>
                  </a:lnTo>
                  <a:cubicBezTo>
                    <a:pt x="7" y="49"/>
                    <a:pt x="0" y="63"/>
                    <a:pt x="0" y="84"/>
                  </a:cubicBezTo>
                  <a:lnTo>
                    <a:pt x="0" y="84"/>
                  </a:lnTo>
                  <a:cubicBezTo>
                    <a:pt x="0" y="98"/>
                    <a:pt x="14" y="112"/>
                    <a:pt x="28" y="105"/>
                  </a:cubicBezTo>
                  <a:lnTo>
                    <a:pt x="28" y="105"/>
                  </a:lnTo>
                  <a:cubicBezTo>
                    <a:pt x="209" y="91"/>
                    <a:pt x="397" y="84"/>
                    <a:pt x="570" y="77"/>
                  </a:cubicBezTo>
                  <a:lnTo>
                    <a:pt x="570" y="77"/>
                  </a:lnTo>
                  <a:cubicBezTo>
                    <a:pt x="890" y="63"/>
                    <a:pt x="1217" y="56"/>
                    <a:pt x="1537" y="63"/>
                  </a:cubicBezTo>
                  <a:lnTo>
                    <a:pt x="1537" y="63"/>
                  </a:lnTo>
                  <a:cubicBezTo>
                    <a:pt x="5743" y="147"/>
                    <a:pt x="10345" y="1808"/>
                    <a:pt x="13849" y="4499"/>
                  </a:cubicBezTo>
                  <a:lnTo>
                    <a:pt x="13849" y="4499"/>
                  </a:lnTo>
                  <a:cubicBezTo>
                    <a:pt x="14371" y="4895"/>
                    <a:pt x="14864" y="5326"/>
                    <a:pt x="15323" y="5792"/>
                  </a:cubicBezTo>
                  <a:lnTo>
                    <a:pt x="15323" y="5792"/>
                  </a:lnTo>
                  <a:cubicBezTo>
                    <a:pt x="18215" y="8712"/>
                    <a:pt x="19661" y="12584"/>
                    <a:pt x="21073" y="16331"/>
                  </a:cubicBezTo>
                  <a:lnTo>
                    <a:pt x="21073" y="16331"/>
                  </a:lnTo>
                  <a:cubicBezTo>
                    <a:pt x="22428" y="19946"/>
                    <a:pt x="23833" y="23687"/>
                    <a:pt x="26523" y="26586"/>
                  </a:cubicBezTo>
                  <a:lnTo>
                    <a:pt x="26523" y="26586"/>
                  </a:lnTo>
                  <a:cubicBezTo>
                    <a:pt x="28574" y="28783"/>
                    <a:pt x="31007" y="30243"/>
                    <a:pt x="33760" y="30945"/>
                  </a:cubicBezTo>
                  <a:lnTo>
                    <a:pt x="33760" y="30945"/>
                  </a:lnTo>
                  <a:cubicBezTo>
                    <a:pt x="36374" y="31612"/>
                    <a:pt x="39211" y="31578"/>
                    <a:pt x="42207" y="30848"/>
                  </a:cubicBezTo>
                  <a:lnTo>
                    <a:pt x="42207" y="30848"/>
                  </a:lnTo>
                  <a:cubicBezTo>
                    <a:pt x="43973" y="30410"/>
                    <a:pt x="45788" y="29721"/>
                    <a:pt x="47540" y="29054"/>
                  </a:cubicBezTo>
                  <a:lnTo>
                    <a:pt x="47540" y="29054"/>
                  </a:lnTo>
                  <a:cubicBezTo>
                    <a:pt x="51085" y="27705"/>
                    <a:pt x="54756" y="26308"/>
                    <a:pt x="58441" y="26808"/>
                  </a:cubicBezTo>
                  <a:lnTo>
                    <a:pt x="58441" y="26808"/>
                  </a:lnTo>
                  <a:cubicBezTo>
                    <a:pt x="59386" y="26933"/>
                    <a:pt x="60318" y="27191"/>
                    <a:pt x="61201" y="27559"/>
                  </a:cubicBezTo>
                  <a:lnTo>
                    <a:pt x="61201" y="27559"/>
                  </a:lnTo>
                  <a:cubicBezTo>
                    <a:pt x="64329" y="28880"/>
                    <a:pt x="66756" y="31376"/>
                    <a:pt x="68612" y="35179"/>
                  </a:cubicBezTo>
                  <a:lnTo>
                    <a:pt x="68612" y="35179"/>
                  </a:lnTo>
                  <a:cubicBezTo>
                    <a:pt x="68619" y="35186"/>
                    <a:pt x="68626" y="35193"/>
                    <a:pt x="68640" y="35193"/>
                  </a:cubicBezTo>
                  <a:lnTo>
                    <a:pt x="68640" y="35193"/>
                  </a:lnTo>
                  <a:cubicBezTo>
                    <a:pt x="68640" y="35193"/>
                    <a:pt x="68647" y="35193"/>
                    <a:pt x="68654" y="35193"/>
                  </a:cubicBezTo>
                  <a:lnTo>
                    <a:pt x="68654" y="35193"/>
                  </a:lnTo>
                  <a:cubicBezTo>
                    <a:pt x="68667" y="35186"/>
                    <a:pt x="68674" y="35165"/>
                    <a:pt x="68660" y="35151"/>
                  </a:cubicBezTo>
                  <a:lnTo>
                    <a:pt x="68660" y="35151"/>
                  </a:lnTo>
                  <a:cubicBezTo>
                    <a:pt x="66797" y="31334"/>
                    <a:pt x="64364" y="28838"/>
                    <a:pt x="61229" y="27510"/>
                  </a:cubicBezTo>
                  <a:lnTo>
                    <a:pt x="61229" y="27510"/>
                  </a:lnTo>
                  <a:cubicBezTo>
                    <a:pt x="60332" y="27135"/>
                    <a:pt x="59400" y="26878"/>
                    <a:pt x="58448" y="26746"/>
                  </a:cubicBezTo>
                  <a:lnTo>
                    <a:pt x="58448" y="26746"/>
                  </a:lnTo>
                  <a:cubicBezTo>
                    <a:pt x="54749" y="26252"/>
                    <a:pt x="51071" y="27650"/>
                    <a:pt x="47519" y="28998"/>
                  </a:cubicBezTo>
                  <a:lnTo>
                    <a:pt x="47519" y="28998"/>
                  </a:lnTo>
                  <a:cubicBezTo>
                    <a:pt x="45767" y="29666"/>
                    <a:pt x="43952" y="30354"/>
                    <a:pt x="42193" y="30792"/>
                  </a:cubicBezTo>
                  <a:lnTo>
                    <a:pt x="42193" y="30792"/>
                  </a:lnTo>
                  <a:cubicBezTo>
                    <a:pt x="39211" y="31522"/>
                    <a:pt x="36374" y="31557"/>
                    <a:pt x="33774" y="30889"/>
                  </a:cubicBezTo>
                  <a:lnTo>
                    <a:pt x="33774" y="30889"/>
                  </a:lnTo>
                  <a:cubicBezTo>
                    <a:pt x="31035" y="30194"/>
                    <a:pt x="28609" y="28734"/>
                    <a:pt x="26572" y="26551"/>
                  </a:cubicBezTo>
                  <a:lnTo>
                    <a:pt x="26572" y="26551"/>
                  </a:lnTo>
                  <a:cubicBezTo>
                    <a:pt x="23881" y="23659"/>
                    <a:pt x="22477" y="19926"/>
                    <a:pt x="21121" y="16310"/>
                  </a:cubicBezTo>
                  <a:lnTo>
                    <a:pt x="21121" y="16310"/>
                  </a:lnTo>
                  <a:cubicBezTo>
                    <a:pt x="19717" y="12563"/>
                    <a:pt x="18264" y="8684"/>
                    <a:pt x="15365" y="5750"/>
                  </a:cubicBezTo>
                  <a:lnTo>
                    <a:pt x="15365" y="5750"/>
                  </a:lnTo>
                  <a:cubicBezTo>
                    <a:pt x="14906" y="5284"/>
                    <a:pt x="14405" y="4846"/>
                    <a:pt x="13884" y="4450"/>
                  </a:cubicBezTo>
                  <a:lnTo>
                    <a:pt x="13884" y="4450"/>
                  </a:lnTo>
                  <a:cubicBezTo>
                    <a:pt x="10373" y="1753"/>
                    <a:pt x="5757" y="91"/>
                    <a:pt x="1537" y="8"/>
                  </a:cubicBezTo>
                  <a:lnTo>
                    <a:pt x="1537" y="8"/>
                  </a:lnTo>
                  <a:cubicBezTo>
                    <a:pt x="1439" y="1"/>
                    <a:pt x="1335" y="1"/>
                    <a:pt x="1238" y="1"/>
                  </a:cubicBezTo>
                  <a:lnTo>
                    <a:pt x="1238" y="1"/>
                  </a:lnTo>
                  <a:cubicBezTo>
                    <a:pt x="1015" y="1"/>
                    <a:pt x="793" y="8"/>
                    <a:pt x="570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1102450" y="3178675"/>
              <a:ext cx="1716875" cy="903800"/>
            </a:xfrm>
            <a:custGeom>
              <a:avLst/>
              <a:gdLst/>
              <a:ahLst/>
              <a:cxnLst/>
              <a:rect l="l" t="t" r="r" b="b"/>
              <a:pathLst>
                <a:path w="68675" h="36152" extrusionOk="0">
                  <a:moveTo>
                    <a:pt x="570" y="28"/>
                  </a:moveTo>
                  <a:cubicBezTo>
                    <a:pt x="390" y="35"/>
                    <a:pt x="209" y="49"/>
                    <a:pt x="28" y="70"/>
                  </a:cubicBezTo>
                  <a:lnTo>
                    <a:pt x="28" y="70"/>
                  </a:lnTo>
                  <a:cubicBezTo>
                    <a:pt x="7" y="70"/>
                    <a:pt x="0" y="84"/>
                    <a:pt x="0" y="98"/>
                  </a:cubicBezTo>
                  <a:lnTo>
                    <a:pt x="0" y="98"/>
                  </a:lnTo>
                  <a:cubicBezTo>
                    <a:pt x="0" y="111"/>
                    <a:pt x="14" y="125"/>
                    <a:pt x="28" y="125"/>
                  </a:cubicBezTo>
                  <a:lnTo>
                    <a:pt x="28" y="125"/>
                  </a:lnTo>
                  <a:cubicBezTo>
                    <a:pt x="209" y="104"/>
                    <a:pt x="397" y="91"/>
                    <a:pt x="577" y="84"/>
                  </a:cubicBezTo>
                  <a:lnTo>
                    <a:pt x="577" y="84"/>
                  </a:lnTo>
                  <a:cubicBezTo>
                    <a:pt x="904" y="63"/>
                    <a:pt x="1231" y="56"/>
                    <a:pt x="1551" y="56"/>
                  </a:cubicBezTo>
                  <a:lnTo>
                    <a:pt x="1551" y="56"/>
                  </a:lnTo>
                  <a:cubicBezTo>
                    <a:pt x="5826" y="70"/>
                    <a:pt x="10512" y="1669"/>
                    <a:pt x="14093" y="4318"/>
                  </a:cubicBezTo>
                  <a:lnTo>
                    <a:pt x="14093" y="4318"/>
                  </a:lnTo>
                  <a:cubicBezTo>
                    <a:pt x="14621" y="4707"/>
                    <a:pt x="15128" y="5145"/>
                    <a:pt x="15601" y="5604"/>
                  </a:cubicBezTo>
                  <a:lnTo>
                    <a:pt x="15601" y="5604"/>
                  </a:lnTo>
                  <a:cubicBezTo>
                    <a:pt x="18611" y="8572"/>
                    <a:pt x="20044" y="12605"/>
                    <a:pt x="21434" y="16512"/>
                  </a:cubicBezTo>
                  <a:lnTo>
                    <a:pt x="21434" y="16512"/>
                  </a:lnTo>
                  <a:cubicBezTo>
                    <a:pt x="22713" y="20127"/>
                    <a:pt x="24041" y="23860"/>
                    <a:pt x="26627" y="26794"/>
                  </a:cubicBezTo>
                  <a:lnTo>
                    <a:pt x="26627" y="26794"/>
                  </a:lnTo>
                  <a:cubicBezTo>
                    <a:pt x="28630" y="29060"/>
                    <a:pt x="31042" y="30604"/>
                    <a:pt x="33795" y="31369"/>
                  </a:cubicBezTo>
                  <a:lnTo>
                    <a:pt x="33795" y="31369"/>
                  </a:lnTo>
                  <a:cubicBezTo>
                    <a:pt x="36416" y="32099"/>
                    <a:pt x="39280" y="32106"/>
                    <a:pt x="42291" y="31389"/>
                  </a:cubicBezTo>
                  <a:lnTo>
                    <a:pt x="42291" y="31389"/>
                  </a:lnTo>
                  <a:cubicBezTo>
                    <a:pt x="44077" y="30965"/>
                    <a:pt x="45913" y="30270"/>
                    <a:pt x="47686" y="29603"/>
                  </a:cubicBezTo>
                  <a:lnTo>
                    <a:pt x="47686" y="29603"/>
                  </a:lnTo>
                  <a:cubicBezTo>
                    <a:pt x="51238" y="28261"/>
                    <a:pt x="54916" y="26870"/>
                    <a:pt x="58594" y="27427"/>
                  </a:cubicBezTo>
                  <a:lnTo>
                    <a:pt x="58594" y="27427"/>
                  </a:lnTo>
                  <a:cubicBezTo>
                    <a:pt x="59539" y="27566"/>
                    <a:pt x="60471" y="27844"/>
                    <a:pt x="61354" y="28233"/>
                  </a:cubicBezTo>
                  <a:lnTo>
                    <a:pt x="61354" y="28233"/>
                  </a:lnTo>
                  <a:cubicBezTo>
                    <a:pt x="64503" y="29644"/>
                    <a:pt x="66811" y="32154"/>
                    <a:pt x="68612" y="36138"/>
                  </a:cubicBezTo>
                  <a:lnTo>
                    <a:pt x="68612" y="36138"/>
                  </a:lnTo>
                  <a:cubicBezTo>
                    <a:pt x="68619" y="36145"/>
                    <a:pt x="68626" y="36152"/>
                    <a:pt x="68640" y="36152"/>
                  </a:cubicBezTo>
                  <a:lnTo>
                    <a:pt x="68640" y="36152"/>
                  </a:lnTo>
                  <a:cubicBezTo>
                    <a:pt x="68640" y="36152"/>
                    <a:pt x="68647" y="36152"/>
                    <a:pt x="68647" y="36152"/>
                  </a:cubicBezTo>
                  <a:lnTo>
                    <a:pt x="68647" y="36152"/>
                  </a:lnTo>
                  <a:cubicBezTo>
                    <a:pt x="68667" y="36145"/>
                    <a:pt x="68674" y="36124"/>
                    <a:pt x="68667" y="36110"/>
                  </a:cubicBezTo>
                  <a:lnTo>
                    <a:pt x="68667" y="36110"/>
                  </a:lnTo>
                  <a:cubicBezTo>
                    <a:pt x="67826" y="34254"/>
                    <a:pt x="66888" y="32745"/>
                    <a:pt x="65796" y="31487"/>
                  </a:cubicBezTo>
                  <a:lnTo>
                    <a:pt x="65796" y="31487"/>
                  </a:lnTo>
                  <a:cubicBezTo>
                    <a:pt x="64531" y="30027"/>
                    <a:pt x="63085" y="28942"/>
                    <a:pt x="61381" y="28184"/>
                  </a:cubicBezTo>
                  <a:lnTo>
                    <a:pt x="61381" y="28184"/>
                  </a:lnTo>
                  <a:cubicBezTo>
                    <a:pt x="60492" y="27788"/>
                    <a:pt x="59553" y="27510"/>
                    <a:pt x="58601" y="27371"/>
                  </a:cubicBezTo>
                  <a:lnTo>
                    <a:pt x="58601" y="27371"/>
                  </a:lnTo>
                  <a:cubicBezTo>
                    <a:pt x="54909" y="26808"/>
                    <a:pt x="51224" y="28205"/>
                    <a:pt x="47665" y="29547"/>
                  </a:cubicBezTo>
                  <a:lnTo>
                    <a:pt x="47665" y="29547"/>
                  </a:lnTo>
                  <a:cubicBezTo>
                    <a:pt x="45892" y="30215"/>
                    <a:pt x="44057" y="30910"/>
                    <a:pt x="42277" y="31334"/>
                  </a:cubicBezTo>
                  <a:lnTo>
                    <a:pt x="42277" y="31334"/>
                  </a:lnTo>
                  <a:cubicBezTo>
                    <a:pt x="39273" y="32043"/>
                    <a:pt x="36423" y="32036"/>
                    <a:pt x="33809" y="31306"/>
                  </a:cubicBezTo>
                  <a:lnTo>
                    <a:pt x="33809" y="31306"/>
                  </a:lnTo>
                  <a:cubicBezTo>
                    <a:pt x="31070" y="30548"/>
                    <a:pt x="28664" y="29019"/>
                    <a:pt x="26669" y="26759"/>
                  </a:cubicBezTo>
                  <a:lnTo>
                    <a:pt x="26669" y="26759"/>
                  </a:lnTo>
                  <a:cubicBezTo>
                    <a:pt x="24090" y="23832"/>
                    <a:pt x="22769" y="20099"/>
                    <a:pt x="21490" y="16491"/>
                  </a:cubicBezTo>
                  <a:lnTo>
                    <a:pt x="21490" y="16491"/>
                  </a:lnTo>
                  <a:cubicBezTo>
                    <a:pt x="20099" y="12584"/>
                    <a:pt x="18667" y="8538"/>
                    <a:pt x="15636" y="5562"/>
                  </a:cubicBezTo>
                  <a:lnTo>
                    <a:pt x="15636" y="5562"/>
                  </a:lnTo>
                  <a:cubicBezTo>
                    <a:pt x="15163" y="5096"/>
                    <a:pt x="14656" y="4665"/>
                    <a:pt x="14127" y="4269"/>
                  </a:cubicBezTo>
                  <a:lnTo>
                    <a:pt x="14127" y="4269"/>
                  </a:lnTo>
                  <a:cubicBezTo>
                    <a:pt x="10540" y="1613"/>
                    <a:pt x="5840" y="14"/>
                    <a:pt x="1551" y="0"/>
                  </a:cubicBezTo>
                  <a:lnTo>
                    <a:pt x="1551" y="0"/>
                  </a:lnTo>
                  <a:lnTo>
                    <a:pt x="1509" y="0"/>
                  </a:lnTo>
                  <a:lnTo>
                    <a:pt x="1509" y="0"/>
                  </a:lnTo>
                  <a:cubicBezTo>
                    <a:pt x="1203" y="0"/>
                    <a:pt x="883" y="7"/>
                    <a:pt x="570" y="2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098625" y="3150850"/>
              <a:ext cx="1724700" cy="935275"/>
            </a:xfrm>
            <a:custGeom>
              <a:avLst/>
              <a:gdLst/>
              <a:ahLst/>
              <a:cxnLst/>
              <a:rect l="l" t="t" r="r" b="b"/>
              <a:pathLst>
                <a:path w="68988" h="37411" extrusionOk="0">
                  <a:moveTo>
                    <a:pt x="1718" y="1"/>
                  </a:moveTo>
                  <a:cubicBezTo>
                    <a:pt x="1203" y="8"/>
                    <a:pt x="675" y="36"/>
                    <a:pt x="160" y="91"/>
                  </a:cubicBezTo>
                  <a:lnTo>
                    <a:pt x="160" y="91"/>
                  </a:lnTo>
                  <a:cubicBezTo>
                    <a:pt x="70" y="105"/>
                    <a:pt x="0" y="189"/>
                    <a:pt x="7" y="286"/>
                  </a:cubicBezTo>
                  <a:lnTo>
                    <a:pt x="7" y="286"/>
                  </a:lnTo>
                  <a:cubicBezTo>
                    <a:pt x="21" y="383"/>
                    <a:pt x="105" y="446"/>
                    <a:pt x="202" y="439"/>
                  </a:cubicBezTo>
                  <a:lnTo>
                    <a:pt x="202" y="439"/>
                  </a:lnTo>
                  <a:cubicBezTo>
                    <a:pt x="703" y="383"/>
                    <a:pt x="1217" y="355"/>
                    <a:pt x="1725" y="348"/>
                  </a:cubicBezTo>
                  <a:lnTo>
                    <a:pt x="1725" y="348"/>
                  </a:lnTo>
                  <a:cubicBezTo>
                    <a:pt x="6028" y="293"/>
                    <a:pt x="10769" y="1815"/>
                    <a:pt x="14398" y="4409"/>
                  </a:cubicBezTo>
                  <a:lnTo>
                    <a:pt x="14398" y="4409"/>
                  </a:lnTo>
                  <a:cubicBezTo>
                    <a:pt x="18632" y="7433"/>
                    <a:pt x="20169" y="12021"/>
                    <a:pt x="21796" y="16881"/>
                  </a:cubicBezTo>
                  <a:lnTo>
                    <a:pt x="21796" y="16881"/>
                  </a:lnTo>
                  <a:cubicBezTo>
                    <a:pt x="23012" y="20510"/>
                    <a:pt x="24271" y="24264"/>
                    <a:pt x="26766" y="27247"/>
                  </a:cubicBezTo>
                  <a:lnTo>
                    <a:pt x="26766" y="27247"/>
                  </a:lnTo>
                  <a:cubicBezTo>
                    <a:pt x="30653" y="31905"/>
                    <a:pt x="36263" y="33670"/>
                    <a:pt x="42562" y="32231"/>
                  </a:cubicBezTo>
                  <a:lnTo>
                    <a:pt x="42562" y="32231"/>
                  </a:lnTo>
                  <a:cubicBezTo>
                    <a:pt x="44376" y="31814"/>
                    <a:pt x="46233" y="31112"/>
                    <a:pt x="48033" y="30438"/>
                  </a:cubicBezTo>
                  <a:lnTo>
                    <a:pt x="48033" y="30438"/>
                  </a:lnTo>
                  <a:cubicBezTo>
                    <a:pt x="52469" y="28776"/>
                    <a:pt x="57050" y="27059"/>
                    <a:pt x="61604" y="29200"/>
                  </a:cubicBezTo>
                  <a:lnTo>
                    <a:pt x="61604" y="29200"/>
                  </a:lnTo>
                  <a:cubicBezTo>
                    <a:pt x="64698" y="30653"/>
                    <a:pt x="66929" y="33225"/>
                    <a:pt x="68633" y="37306"/>
                  </a:cubicBezTo>
                  <a:lnTo>
                    <a:pt x="68633" y="37306"/>
                  </a:lnTo>
                  <a:cubicBezTo>
                    <a:pt x="68661" y="37369"/>
                    <a:pt x="68723" y="37411"/>
                    <a:pt x="68793" y="37411"/>
                  </a:cubicBezTo>
                  <a:lnTo>
                    <a:pt x="68793" y="37411"/>
                  </a:lnTo>
                  <a:cubicBezTo>
                    <a:pt x="68813" y="37411"/>
                    <a:pt x="68834" y="37404"/>
                    <a:pt x="68855" y="37397"/>
                  </a:cubicBezTo>
                  <a:lnTo>
                    <a:pt x="68855" y="37397"/>
                  </a:lnTo>
                  <a:cubicBezTo>
                    <a:pt x="68946" y="37362"/>
                    <a:pt x="68987" y="37258"/>
                    <a:pt x="68953" y="37167"/>
                  </a:cubicBezTo>
                  <a:lnTo>
                    <a:pt x="68953" y="37167"/>
                  </a:lnTo>
                  <a:cubicBezTo>
                    <a:pt x="67214" y="33010"/>
                    <a:pt x="64927" y="30375"/>
                    <a:pt x="61750" y="28880"/>
                  </a:cubicBezTo>
                  <a:lnTo>
                    <a:pt x="61750" y="28880"/>
                  </a:lnTo>
                  <a:cubicBezTo>
                    <a:pt x="57071" y="26683"/>
                    <a:pt x="52413" y="28428"/>
                    <a:pt x="47915" y="30118"/>
                  </a:cubicBezTo>
                  <a:lnTo>
                    <a:pt x="47915" y="30118"/>
                  </a:lnTo>
                  <a:cubicBezTo>
                    <a:pt x="46121" y="30785"/>
                    <a:pt x="44272" y="31480"/>
                    <a:pt x="42485" y="31891"/>
                  </a:cubicBezTo>
                  <a:lnTo>
                    <a:pt x="42485" y="31891"/>
                  </a:lnTo>
                  <a:cubicBezTo>
                    <a:pt x="36319" y="33302"/>
                    <a:pt x="30834" y="31571"/>
                    <a:pt x="27031" y="27024"/>
                  </a:cubicBezTo>
                  <a:lnTo>
                    <a:pt x="27031" y="27024"/>
                  </a:lnTo>
                  <a:cubicBezTo>
                    <a:pt x="24583" y="24090"/>
                    <a:pt x="23332" y="20364"/>
                    <a:pt x="22129" y="16770"/>
                  </a:cubicBezTo>
                  <a:lnTo>
                    <a:pt x="22129" y="16770"/>
                  </a:lnTo>
                  <a:cubicBezTo>
                    <a:pt x="20551" y="12070"/>
                    <a:pt x="18924" y="7217"/>
                    <a:pt x="14600" y="4123"/>
                  </a:cubicBezTo>
                  <a:lnTo>
                    <a:pt x="14600" y="4123"/>
                  </a:lnTo>
                  <a:cubicBezTo>
                    <a:pt x="10971" y="1530"/>
                    <a:pt x="6250" y="1"/>
                    <a:pt x="1933" y="1"/>
                  </a:cubicBezTo>
                  <a:lnTo>
                    <a:pt x="1933" y="1"/>
                  </a:lnTo>
                  <a:cubicBezTo>
                    <a:pt x="1864" y="1"/>
                    <a:pt x="1787" y="1"/>
                    <a:pt x="1718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2"/>
          <p:cNvSpPr/>
          <p:nvPr/>
        </p:nvSpPr>
        <p:spPr>
          <a:xfrm>
            <a:off x="1718100" y="701525"/>
            <a:ext cx="5707800" cy="359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2"/>
          <p:cNvSpPr txBox="1">
            <a:spLocks noGrp="1"/>
          </p:cNvSpPr>
          <p:nvPr>
            <p:ph type="ctrTitle"/>
          </p:nvPr>
        </p:nvSpPr>
        <p:spPr>
          <a:xfrm>
            <a:off x="2433450" y="892600"/>
            <a:ext cx="4277100" cy="24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" name="Google Shape;72;p2"/>
          <p:cNvSpPr txBox="1">
            <a:spLocks noGrp="1"/>
          </p:cNvSpPr>
          <p:nvPr>
            <p:ph type="subTitle" idx="1"/>
          </p:nvPr>
        </p:nvSpPr>
        <p:spPr>
          <a:xfrm>
            <a:off x="1901100" y="3587647"/>
            <a:ext cx="53418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3" name="Google Shape;73;p2"/>
          <p:cNvGrpSpPr/>
          <p:nvPr/>
        </p:nvGrpSpPr>
        <p:grpSpPr>
          <a:xfrm>
            <a:off x="7242896" y="-43912"/>
            <a:ext cx="2245692" cy="1752483"/>
            <a:chOff x="5286475" y="1293575"/>
            <a:chExt cx="856350" cy="668300"/>
          </a:xfrm>
        </p:grpSpPr>
        <p:sp>
          <p:nvSpPr>
            <p:cNvPr id="74" name="Google Shape;74;p2"/>
            <p:cNvSpPr/>
            <p:nvPr/>
          </p:nvSpPr>
          <p:spPr>
            <a:xfrm>
              <a:off x="5864375" y="1293575"/>
              <a:ext cx="278450" cy="668300"/>
            </a:xfrm>
            <a:custGeom>
              <a:avLst/>
              <a:gdLst/>
              <a:ahLst/>
              <a:cxnLst/>
              <a:rect l="l" t="t" r="r" b="b"/>
              <a:pathLst>
                <a:path w="11138" h="26732" extrusionOk="0">
                  <a:moveTo>
                    <a:pt x="125" y="14"/>
                  </a:moveTo>
                  <a:cubicBezTo>
                    <a:pt x="42" y="56"/>
                    <a:pt x="0" y="160"/>
                    <a:pt x="42" y="251"/>
                  </a:cubicBezTo>
                  <a:lnTo>
                    <a:pt x="42" y="251"/>
                  </a:lnTo>
                  <a:cubicBezTo>
                    <a:pt x="702" y="1600"/>
                    <a:pt x="1196" y="3066"/>
                    <a:pt x="1683" y="4485"/>
                  </a:cubicBezTo>
                  <a:lnTo>
                    <a:pt x="1683" y="4485"/>
                  </a:lnTo>
                  <a:cubicBezTo>
                    <a:pt x="1989" y="5402"/>
                    <a:pt x="2315" y="6348"/>
                    <a:pt x="2670" y="7259"/>
                  </a:cubicBezTo>
                  <a:lnTo>
                    <a:pt x="2670" y="7259"/>
                  </a:lnTo>
                  <a:cubicBezTo>
                    <a:pt x="3546" y="9449"/>
                    <a:pt x="4818" y="11479"/>
                    <a:pt x="6042" y="13446"/>
                  </a:cubicBezTo>
                  <a:lnTo>
                    <a:pt x="6042" y="13446"/>
                  </a:lnTo>
                  <a:cubicBezTo>
                    <a:pt x="6806" y="14670"/>
                    <a:pt x="7599" y="15935"/>
                    <a:pt x="8280" y="17228"/>
                  </a:cubicBezTo>
                  <a:lnTo>
                    <a:pt x="8280" y="17228"/>
                  </a:lnTo>
                  <a:cubicBezTo>
                    <a:pt x="10032" y="20523"/>
                    <a:pt x="10783" y="23833"/>
                    <a:pt x="10387" y="26530"/>
                  </a:cubicBezTo>
                  <a:lnTo>
                    <a:pt x="10387" y="26530"/>
                  </a:lnTo>
                  <a:cubicBezTo>
                    <a:pt x="10373" y="26627"/>
                    <a:pt x="10442" y="26711"/>
                    <a:pt x="10533" y="26725"/>
                  </a:cubicBezTo>
                  <a:lnTo>
                    <a:pt x="10533" y="26725"/>
                  </a:lnTo>
                  <a:cubicBezTo>
                    <a:pt x="10540" y="26725"/>
                    <a:pt x="10554" y="26732"/>
                    <a:pt x="10561" y="26732"/>
                  </a:cubicBezTo>
                  <a:lnTo>
                    <a:pt x="10561" y="26732"/>
                  </a:lnTo>
                  <a:cubicBezTo>
                    <a:pt x="10644" y="26732"/>
                    <a:pt x="10721" y="26669"/>
                    <a:pt x="10734" y="26579"/>
                  </a:cubicBezTo>
                  <a:lnTo>
                    <a:pt x="10734" y="26579"/>
                  </a:lnTo>
                  <a:cubicBezTo>
                    <a:pt x="11138" y="23812"/>
                    <a:pt x="10373" y="20426"/>
                    <a:pt x="8586" y="17061"/>
                  </a:cubicBezTo>
                  <a:lnTo>
                    <a:pt x="8586" y="17061"/>
                  </a:lnTo>
                  <a:cubicBezTo>
                    <a:pt x="7898" y="15761"/>
                    <a:pt x="7105" y="14489"/>
                    <a:pt x="6334" y="13258"/>
                  </a:cubicBezTo>
                  <a:lnTo>
                    <a:pt x="6334" y="13258"/>
                  </a:lnTo>
                  <a:cubicBezTo>
                    <a:pt x="5117" y="11305"/>
                    <a:pt x="3859" y="9289"/>
                    <a:pt x="2997" y="7127"/>
                  </a:cubicBezTo>
                  <a:lnTo>
                    <a:pt x="2997" y="7127"/>
                  </a:lnTo>
                  <a:cubicBezTo>
                    <a:pt x="2635" y="6230"/>
                    <a:pt x="2315" y="5284"/>
                    <a:pt x="2009" y="4373"/>
                  </a:cubicBezTo>
                  <a:lnTo>
                    <a:pt x="2009" y="4373"/>
                  </a:lnTo>
                  <a:cubicBezTo>
                    <a:pt x="1523" y="2941"/>
                    <a:pt x="1022" y="1460"/>
                    <a:pt x="355" y="98"/>
                  </a:cubicBezTo>
                  <a:lnTo>
                    <a:pt x="355" y="98"/>
                  </a:lnTo>
                  <a:cubicBezTo>
                    <a:pt x="327" y="35"/>
                    <a:pt x="264" y="1"/>
                    <a:pt x="202" y="1"/>
                  </a:cubicBezTo>
                  <a:lnTo>
                    <a:pt x="202" y="1"/>
                  </a:lnTo>
                  <a:cubicBezTo>
                    <a:pt x="174" y="1"/>
                    <a:pt x="153" y="7"/>
                    <a:pt x="125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836375" y="1297225"/>
              <a:ext cx="292025" cy="655800"/>
            </a:xfrm>
            <a:custGeom>
              <a:avLst/>
              <a:gdLst/>
              <a:ahLst/>
              <a:cxnLst/>
              <a:rect l="l" t="t" r="r" b="b"/>
              <a:pathLst>
                <a:path w="11681" h="26232" extrusionOk="0">
                  <a:moveTo>
                    <a:pt x="22" y="1"/>
                  </a:moveTo>
                  <a:cubicBezTo>
                    <a:pt x="8" y="7"/>
                    <a:pt x="1" y="28"/>
                    <a:pt x="15" y="42"/>
                  </a:cubicBezTo>
                  <a:lnTo>
                    <a:pt x="15" y="42"/>
                  </a:lnTo>
                  <a:cubicBezTo>
                    <a:pt x="926" y="1683"/>
                    <a:pt x="1593" y="3518"/>
                    <a:pt x="2233" y="5291"/>
                  </a:cubicBezTo>
                  <a:lnTo>
                    <a:pt x="2233" y="5291"/>
                  </a:lnTo>
                  <a:cubicBezTo>
                    <a:pt x="2302" y="5472"/>
                    <a:pt x="2365" y="5653"/>
                    <a:pt x="2434" y="5833"/>
                  </a:cubicBezTo>
                  <a:lnTo>
                    <a:pt x="2434" y="5833"/>
                  </a:lnTo>
                  <a:cubicBezTo>
                    <a:pt x="2566" y="6209"/>
                    <a:pt x="2726" y="6647"/>
                    <a:pt x="2900" y="7085"/>
                  </a:cubicBezTo>
                  <a:lnTo>
                    <a:pt x="2900" y="7085"/>
                  </a:lnTo>
                  <a:cubicBezTo>
                    <a:pt x="3421" y="8420"/>
                    <a:pt x="4068" y="9754"/>
                    <a:pt x="4874" y="11152"/>
                  </a:cubicBezTo>
                  <a:lnTo>
                    <a:pt x="4874" y="11152"/>
                  </a:lnTo>
                  <a:cubicBezTo>
                    <a:pt x="5556" y="12327"/>
                    <a:pt x="6320" y="13460"/>
                    <a:pt x="7064" y="14565"/>
                  </a:cubicBezTo>
                  <a:lnTo>
                    <a:pt x="7064" y="14565"/>
                  </a:lnTo>
                  <a:cubicBezTo>
                    <a:pt x="7315" y="14934"/>
                    <a:pt x="7572" y="15316"/>
                    <a:pt x="7822" y="15692"/>
                  </a:cubicBezTo>
                  <a:lnTo>
                    <a:pt x="7822" y="15692"/>
                  </a:lnTo>
                  <a:cubicBezTo>
                    <a:pt x="8184" y="16234"/>
                    <a:pt x="8476" y="16686"/>
                    <a:pt x="8740" y="17117"/>
                  </a:cubicBezTo>
                  <a:lnTo>
                    <a:pt x="8740" y="17117"/>
                  </a:lnTo>
                  <a:cubicBezTo>
                    <a:pt x="9664" y="18605"/>
                    <a:pt x="10367" y="20058"/>
                    <a:pt x="10819" y="21427"/>
                  </a:cubicBezTo>
                  <a:lnTo>
                    <a:pt x="10819" y="21427"/>
                  </a:lnTo>
                  <a:cubicBezTo>
                    <a:pt x="11430" y="23242"/>
                    <a:pt x="11618" y="24764"/>
                    <a:pt x="11430" y="26196"/>
                  </a:cubicBezTo>
                  <a:lnTo>
                    <a:pt x="11430" y="26196"/>
                  </a:lnTo>
                  <a:cubicBezTo>
                    <a:pt x="11423" y="26217"/>
                    <a:pt x="11437" y="26231"/>
                    <a:pt x="11451" y="26231"/>
                  </a:cubicBezTo>
                  <a:lnTo>
                    <a:pt x="11451" y="26231"/>
                  </a:lnTo>
                  <a:lnTo>
                    <a:pt x="11458" y="26231"/>
                  </a:lnTo>
                  <a:lnTo>
                    <a:pt x="11458" y="26231"/>
                  </a:lnTo>
                  <a:cubicBezTo>
                    <a:pt x="11472" y="26231"/>
                    <a:pt x="11486" y="26224"/>
                    <a:pt x="11486" y="26210"/>
                  </a:cubicBezTo>
                  <a:lnTo>
                    <a:pt x="11486" y="26210"/>
                  </a:lnTo>
                  <a:cubicBezTo>
                    <a:pt x="11681" y="24757"/>
                    <a:pt x="11486" y="23235"/>
                    <a:pt x="10874" y="21406"/>
                  </a:cubicBezTo>
                  <a:lnTo>
                    <a:pt x="10874" y="21406"/>
                  </a:lnTo>
                  <a:cubicBezTo>
                    <a:pt x="10415" y="20030"/>
                    <a:pt x="9713" y="18577"/>
                    <a:pt x="8789" y="17089"/>
                  </a:cubicBezTo>
                  <a:lnTo>
                    <a:pt x="8789" y="17089"/>
                  </a:lnTo>
                  <a:cubicBezTo>
                    <a:pt x="8524" y="16651"/>
                    <a:pt x="8232" y="16199"/>
                    <a:pt x="7871" y="15657"/>
                  </a:cubicBezTo>
                  <a:lnTo>
                    <a:pt x="7871" y="15657"/>
                  </a:lnTo>
                  <a:cubicBezTo>
                    <a:pt x="7621" y="15281"/>
                    <a:pt x="7363" y="14899"/>
                    <a:pt x="7113" y="14531"/>
                  </a:cubicBezTo>
                  <a:lnTo>
                    <a:pt x="7113" y="14531"/>
                  </a:lnTo>
                  <a:cubicBezTo>
                    <a:pt x="6369" y="13432"/>
                    <a:pt x="5604" y="12292"/>
                    <a:pt x="4930" y="11124"/>
                  </a:cubicBezTo>
                  <a:lnTo>
                    <a:pt x="4930" y="11124"/>
                  </a:lnTo>
                  <a:cubicBezTo>
                    <a:pt x="4124" y="9727"/>
                    <a:pt x="3477" y="8399"/>
                    <a:pt x="2956" y="7064"/>
                  </a:cubicBezTo>
                  <a:lnTo>
                    <a:pt x="2956" y="7064"/>
                  </a:lnTo>
                  <a:cubicBezTo>
                    <a:pt x="2782" y="6626"/>
                    <a:pt x="2622" y="6188"/>
                    <a:pt x="2490" y="5813"/>
                  </a:cubicBezTo>
                  <a:lnTo>
                    <a:pt x="2490" y="5813"/>
                  </a:lnTo>
                  <a:cubicBezTo>
                    <a:pt x="2420" y="5632"/>
                    <a:pt x="2358" y="5451"/>
                    <a:pt x="2288" y="5270"/>
                  </a:cubicBezTo>
                  <a:lnTo>
                    <a:pt x="2288" y="5270"/>
                  </a:lnTo>
                  <a:cubicBezTo>
                    <a:pt x="1642" y="3497"/>
                    <a:pt x="974" y="1655"/>
                    <a:pt x="63" y="14"/>
                  </a:cubicBezTo>
                  <a:lnTo>
                    <a:pt x="63" y="14"/>
                  </a:lnTo>
                  <a:cubicBezTo>
                    <a:pt x="57" y="1"/>
                    <a:pt x="50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29" y="1"/>
                    <a:pt x="22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5804400" y="1297225"/>
              <a:ext cx="319125" cy="650750"/>
            </a:xfrm>
            <a:custGeom>
              <a:avLst/>
              <a:gdLst/>
              <a:ahLst/>
              <a:cxnLst/>
              <a:rect l="l" t="t" r="r" b="b"/>
              <a:pathLst>
                <a:path w="12765" h="26030" extrusionOk="0">
                  <a:moveTo>
                    <a:pt x="15" y="1"/>
                  </a:moveTo>
                  <a:cubicBezTo>
                    <a:pt x="1" y="7"/>
                    <a:pt x="1" y="28"/>
                    <a:pt x="8" y="42"/>
                  </a:cubicBezTo>
                  <a:lnTo>
                    <a:pt x="8" y="42"/>
                  </a:lnTo>
                  <a:cubicBezTo>
                    <a:pt x="1162" y="1892"/>
                    <a:pt x="1989" y="3998"/>
                    <a:pt x="2677" y="5833"/>
                  </a:cubicBezTo>
                  <a:lnTo>
                    <a:pt x="2677" y="5833"/>
                  </a:lnTo>
                  <a:lnTo>
                    <a:pt x="2789" y="6132"/>
                  </a:lnTo>
                  <a:cubicBezTo>
                    <a:pt x="2907" y="6459"/>
                    <a:pt x="3025" y="6786"/>
                    <a:pt x="3150" y="7106"/>
                  </a:cubicBezTo>
                  <a:lnTo>
                    <a:pt x="3150" y="7106"/>
                  </a:lnTo>
                  <a:cubicBezTo>
                    <a:pt x="3727" y="8621"/>
                    <a:pt x="4367" y="9991"/>
                    <a:pt x="5111" y="11305"/>
                  </a:cubicBezTo>
                  <a:lnTo>
                    <a:pt x="5111" y="11305"/>
                  </a:lnTo>
                  <a:cubicBezTo>
                    <a:pt x="5959" y="12800"/>
                    <a:pt x="6995" y="14197"/>
                    <a:pt x="7989" y="15539"/>
                  </a:cubicBezTo>
                  <a:lnTo>
                    <a:pt x="7989" y="15539"/>
                  </a:lnTo>
                  <a:lnTo>
                    <a:pt x="8225" y="15852"/>
                  </a:lnTo>
                  <a:cubicBezTo>
                    <a:pt x="8545" y="16283"/>
                    <a:pt x="8893" y="16748"/>
                    <a:pt x="9233" y="17221"/>
                  </a:cubicBezTo>
                  <a:lnTo>
                    <a:pt x="9233" y="17221"/>
                  </a:lnTo>
                  <a:cubicBezTo>
                    <a:pt x="10290" y="18702"/>
                    <a:pt x="11069" y="20030"/>
                    <a:pt x="11604" y="21288"/>
                  </a:cubicBezTo>
                  <a:lnTo>
                    <a:pt x="11604" y="21288"/>
                  </a:lnTo>
                  <a:cubicBezTo>
                    <a:pt x="12167" y="22609"/>
                    <a:pt x="12702" y="24194"/>
                    <a:pt x="12480" y="25995"/>
                  </a:cubicBezTo>
                  <a:lnTo>
                    <a:pt x="12480" y="25995"/>
                  </a:lnTo>
                  <a:cubicBezTo>
                    <a:pt x="12480" y="26009"/>
                    <a:pt x="12494" y="26023"/>
                    <a:pt x="12508" y="26030"/>
                  </a:cubicBezTo>
                  <a:lnTo>
                    <a:pt x="12508" y="26030"/>
                  </a:lnTo>
                  <a:cubicBezTo>
                    <a:pt x="12508" y="26030"/>
                    <a:pt x="12508" y="26030"/>
                    <a:pt x="12515" y="26030"/>
                  </a:cubicBezTo>
                  <a:lnTo>
                    <a:pt x="12515" y="26030"/>
                  </a:lnTo>
                  <a:cubicBezTo>
                    <a:pt x="12529" y="26030"/>
                    <a:pt x="12536" y="26016"/>
                    <a:pt x="12542" y="26002"/>
                  </a:cubicBezTo>
                  <a:lnTo>
                    <a:pt x="12542" y="26002"/>
                  </a:lnTo>
                  <a:cubicBezTo>
                    <a:pt x="12765" y="24187"/>
                    <a:pt x="12223" y="22595"/>
                    <a:pt x="11660" y="21267"/>
                  </a:cubicBezTo>
                  <a:lnTo>
                    <a:pt x="11660" y="21267"/>
                  </a:lnTo>
                  <a:cubicBezTo>
                    <a:pt x="11124" y="20009"/>
                    <a:pt x="10346" y="18674"/>
                    <a:pt x="9275" y="17186"/>
                  </a:cubicBezTo>
                  <a:lnTo>
                    <a:pt x="9275" y="17186"/>
                  </a:lnTo>
                  <a:cubicBezTo>
                    <a:pt x="8941" y="16714"/>
                    <a:pt x="8594" y="16248"/>
                    <a:pt x="8267" y="15817"/>
                  </a:cubicBezTo>
                  <a:lnTo>
                    <a:pt x="8267" y="15817"/>
                  </a:lnTo>
                  <a:lnTo>
                    <a:pt x="8037" y="15504"/>
                  </a:lnTo>
                  <a:cubicBezTo>
                    <a:pt x="7036" y="14162"/>
                    <a:pt x="6007" y="12772"/>
                    <a:pt x="5159" y="11277"/>
                  </a:cubicBezTo>
                  <a:lnTo>
                    <a:pt x="5159" y="11277"/>
                  </a:lnTo>
                  <a:cubicBezTo>
                    <a:pt x="4415" y="9963"/>
                    <a:pt x="3783" y="8593"/>
                    <a:pt x="3206" y="7085"/>
                  </a:cubicBezTo>
                  <a:lnTo>
                    <a:pt x="3206" y="7085"/>
                  </a:lnTo>
                  <a:cubicBezTo>
                    <a:pt x="3081" y="6765"/>
                    <a:pt x="2962" y="6438"/>
                    <a:pt x="2837" y="6111"/>
                  </a:cubicBezTo>
                  <a:lnTo>
                    <a:pt x="2837" y="6111"/>
                  </a:lnTo>
                  <a:lnTo>
                    <a:pt x="2726" y="5813"/>
                  </a:lnTo>
                  <a:cubicBezTo>
                    <a:pt x="2045" y="3977"/>
                    <a:pt x="1217" y="1864"/>
                    <a:pt x="56" y="14"/>
                  </a:cubicBezTo>
                  <a:lnTo>
                    <a:pt x="56" y="14"/>
                  </a:lnTo>
                  <a:cubicBezTo>
                    <a:pt x="49" y="1"/>
                    <a:pt x="42" y="1"/>
                    <a:pt x="29" y="1"/>
                  </a:cubicBezTo>
                  <a:lnTo>
                    <a:pt x="29" y="1"/>
                  </a:lnTo>
                  <a:cubicBezTo>
                    <a:pt x="29" y="1"/>
                    <a:pt x="22" y="1"/>
                    <a:pt x="15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772250" y="1297225"/>
              <a:ext cx="345200" cy="638075"/>
            </a:xfrm>
            <a:custGeom>
              <a:avLst/>
              <a:gdLst/>
              <a:ahLst/>
              <a:cxnLst/>
              <a:rect l="l" t="t" r="r" b="b"/>
              <a:pathLst>
                <a:path w="13808" h="25523" extrusionOk="0">
                  <a:moveTo>
                    <a:pt x="14" y="1"/>
                  </a:moveTo>
                  <a:cubicBezTo>
                    <a:pt x="1" y="14"/>
                    <a:pt x="1" y="28"/>
                    <a:pt x="7" y="42"/>
                  </a:cubicBezTo>
                  <a:lnTo>
                    <a:pt x="7" y="42"/>
                  </a:lnTo>
                  <a:cubicBezTo>
                    <a:pt x="1085" y="1586"/>
                    <a:pt x="1989" y="3365"/>
                    <a:pt x="2920" y="5826"/>
                  </a:cubicBezTo>
                  <a:lnTo>
                    <a:pt x="2920" y="5826"/>
                  </a:lnTo>
                  <a:cubicBezTo>
                    <a:pt x="3032" y="6111"/>
                    <a:pt x="3136" y="6403"/>
                    <a:pt x="3240" y="6689"/>
                  </a:cubicBezTo>
                  <a:lnTo>
                    <a:pt x="3240" y="6689"/>
                  </a:lnTo>
                  <a:cubicBezTo>
                    <a:pt x="3296" y="6835"/>
                    <a:pt x="3351" y="6987"/>
                    <a:pt x="3407" y="7133"/>
                  </a:cubicBezTo>
                  <a:lnTo>
                    <a:pt x="3407" y="7133"/>
                  </a:lnTo>
                  <a:cubicBezTo>
                    <a:pt x="4047" y="8844"/>
                    <a:pt x="4665" y="10213"/>
                    <a:pt x="5347" y="11451"/>
                  </a:cubicBezTo>
                  <a:lnTo>
                    <a:pt x="5347" y="11451"/>
                  </a:lnTo>
                  <a:cubicBezTo>
                    <a:pt x="6258" y="13092"/>
                    <a:pt x="7419" y="14545"/>
                    <a:pt x="8628" y="16011"/>
                  </a:cubicBezTo>
                  <a:lnTo>
                    <a:pt x="8628" y="16011"/>
                  </a:lnTo>
                  <a:lnTo>
                    <a:pt x="8927" y="16366"/>
                  </a:lnTo>
                  <a:cubicBezTo>
                    <a:pt x="9205" y="16693"/>
                    <a:pt x="9462" y="17006"/>
                    <a:pt x="9727" y="17325"/>
                  </a:cubicBezTo>
                  <a:lnTo>
                    <a:pt x="9727" y="17325"/>
                  </a:lnTo>
                  <a:cubicBezTo>
                    <a:pt x="10561" y="18333"/>
                    <a:pt x="11611" y="19682"/>
                    <a:pt x="12396" y="21156"/>
                  </a:cubicBezTo>
                  <a:lnTo>
                    <a:pt x="12396" y="21156"/>
                  </a:lnTo>
                  <a:lnTo>
                    <a:pt x="12403" y="21177"/>
                  </a:lnTo>
                  <a:cubicBezTo>
                    <a:pt x="13126" y="22540"/>
                    <a:pt x="13745" y="23721"/>
                    <a:pt x="13543" y="25487"/>
                  </a:cubicBezTo>
                  <a:lnTo>
                    <a:pt x="13543" y="25487"/>
                  </a:lnTo>
                  <a:cubicBezTo>
                    <a:pt x="13543" y="25508"/>
                    <a:pt x="13557" y="25522"/>
                    <a:pt x="13571" y="25522"/>
                  </a:cubicBezTo>
                  <a:lnTo>
                    <a:pt x="13571" y="25522"/>
                  </a:lnTo>
                  <a:cubicBezTo>
                    <a:pt x="13571" y="25522"/>
                    <a:pt x="13571" y="25522"/>
                    <a:pt x="13571" y="25522"/>
                  </a:cubicBezTo>
                  <a:lnTo>
                    <a:pt x="13571" y="25522"/>
                  </a:lnTo>
                  <a:cubicBezTo>
                    <a:pt x="13592" y="25522"/>
                    <a:pt x="13599" y="25515"/>
                    <a:pt x="13606" y="25494"/>
                  </a:cubicBezTo>
                  <a:lnTo>
                    <a:pt x="13606" y="25494"/>
                  </a:lnTo>
                  <a:cubicBezTo>
                    <a:pt x="13808" y="23708"/>
                    <a:pt x="13147" y="22463"/>
                    <a:pt x="12452" y="21149"/>
                  </a:cubicBezTo>
                  <a:lnTo>
                    <a:pt x="12452" y="21149"/>
                  </a:lnTo>
                  <a:lnTo>
                    <a:pt x="12445" y="21135"/>
                  </a:lnTo>
                  <a:cubicBezTo>
                    <a:pt x="11659" y="19647"/>
                    <a:pt x="10603" y="18299"/>
                    <a:pt x="9768" y="17291"/>
                  </a:cubicBezTo>
                  <a:lnTo>
                    <a:pt x="9768" y="17291"/>
                  </a:lnTo>
                  <a:cubicBezTo>
                    <a:pt x="9511" y="16971"/>
                    <a:pt x="9247" y="16658"/>
                    <a:pt x="8969" y="16324"/>
                  </a:cubicBezTo>
                  <a:lnTo>
                    <a:pt x="8969" y="16324"/>
                  </a:lnTo>
                  <a:lnTo>
                    <a:pt x="8677" y="15970"/>
                  </a:lnTo>
                  <a:cubicBezTo>
                    <a:pt x="7467" y="14510"/>
                    <a:pt x="6306" y="13057"/>
                    <a:pt x="5402" y="11423"/>
                  </a:cubicBezTo>
                  <a:lnTo>
                    <a:pt x="5402" y="11423"/>
                  </a:lnTo>
                  <a:cubicBezTo>
                    <a:pt x="4714" y="10192"/>
                    <a:pt x="4102" y="8823"/>
                    <a:pt x="3463" y="7113"/>
                  </a:cubicBezTo>
                  <a:lnTo>
                    <a:pt x="3463" y="7113"/>
                  </a:lnTo>
                  <a:cubicBezTo>
                    <a:pt x="3407" y="6967"/>
                    <a:pt x="3351" y="6814"/>
                    <a:pt x="3296" y="6668"/>
                  </a:cubicBezTo>
                  <a:lnTo>
                    <a:pt x="3296" y="6668"/>
                  </a:lnTo>
                  <a:cubicBezTo>
                    <a:pt x="3192" y="6383"/>
                    <a:pt x="3087" y="6098"/>
                    <a:pt x="2976" y="5806"/>
                  </a:cubicBezTo>
                  <a:lnTo>
                    <a:pt x="2976" y="5806"/>
                  </a:lnTo>
                  <a:cubicBezTo>
                    <a:pt x="2038" y="3345"/>
                    <a:pt x="1141" y="1558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740100" y="1297225"/>
              <a:ext cx="371450" cy="633025"/>
            </a:xfrm>
            <a:custGeom>
              <a:avLst/>
              <a:gdLst/>
              <a:ahLst/>
              <a:cxnLst/>
              <a:rect l="l" t="t" r="r" b="b"/>
              <a:pathLst>
                <a:path w="14858" h="25321" extrusionOk="0">
                  <a:moveTo>
                    <a:pt x="14" y="1"/>
                  </a:moveTo>
                  <a:cubicBezTo>
                    <a:pt x="7" y="14"/>
                    <a:pt x="0" y="35"/>
                    <a:pt x="14" y="42"/>
                  </a:cubicBezTo>
                  <a:lnTo>
                    <a:pt x="14" y="42"/>
                  </a:lnTo>
                  <a:cubicBezTo>
                    <a:pt x="1245" y="1634"/>
                    <a:pt x="2281" y="3525"/>
                    <a:pt x="3171" y="5826"/>
                  </a:cubicBezTo>
                  <a:lnTo>
                    <a:pt x="3171" y="5826"/>
                  </a:lnTo>
                  <a:cubicBezTo>
                    <a:pt x="3330" y="6244"/>
                    <a:pt x="3490" y="6675"/>
                    <a:pt x="3643" y="7092"/>
                  </a:cubicBezTo>
                  <a:lnTo>
                    <a:pt x="3643" y="7092"/>
                  </a:lnTo>
                  <a:lnTo>
                    <a:pt x="3664" y="7161"/>
                  </a:lnTo>
                  <a:cubicBezTo>
                    <a:pt x="4193" y="8600"/>
                    <a:pt x="4790" y="10130"/>
                    <a:pt x="5590" y="11604"/>
                  </a:cubicBezTo>
                  <a:lnTo>
                    <a:pt x="5590" y="11604"/>
                  </a:lnTo>
                  <a:cubicBezTo>
                    <a:pt x="6542" y="13356"/>
                    <a:pt x="7870" y="14899"/>
                    <a:pt x="9038" y="16171"/>
                  </a:cubicBezTo>
                  <a:lnTo>
                    <a:pt x="9038" y="16171"/>
                  </a:lnTo>
                  <a:cubicBezTo>
                    <a:pt x="9323" y="16477"/>
                    <a:pt x="9615" y="16783"/>
                    <a:pt x="9893" y="17082"/>
                  </a:cubicBezTo>
                  <a:lnTo>
                    <a:pt x="9893" y="17082"/>
                  </a:lnTo>
                  <a:cubicBezTo>
                    <a:pt x="10005" y="17200"/>
                    <a:pt x="10116" y="17318"/>
                    <a:pt x="10227" y="17430"/>
                  </a:cubicBezTo>
                  <a:lnTo>
                    <a:pt x="10227" y="17430"/>
                  </a:lnTo>
                  <a:cubicBezTo>
                    <a:pt x="11437" y="18716"/>
                    <a:pt x="12410" y="19821"/>
                    <a:pt x="13189" y="21024"/>
                  </a:cubicBezTo>
                  <a:lnTo>
                    <a:pt x="13189" y="21024"/>
                  </a:lnTo>
                  <a:lnTo>
                    <a:pt x="13279" y="21170"/>
                  </a:lnTo>
                  <a:cubicBezTo>
                    <a:pt x="14058" y="22373"/>
                    <a:pt x="14795" y="23513"/>
                    <a:pt x="14607" y="25286"/>
                  </a:cubicBezTo>
                  <a:lnTo>
                    <a:pt x="14607" y="25286"/>
                  </a:lnTo>
                  <a:cubicBezTo>
                    <a:pt x="14607" y="25300"/>
                    <a:pt x="14621" y="25314"/>
                    <a:pt x="14635" y="25320"/>
                  </a:cubicBezTo>
                  <a:lnTo>
                    <a:pt x="14635" y="25320"/>
                  </a:lnTo>
                  <a:cubicBezTo>
                    <a:pt x="14635" y="25320"/>
                    <a:pt x="14635" y="25320"/>
                    <a:pt x="14635" y="25320"/>
                  </a:cubicBezTo>
                  <a:lnTo>
                    <a:pt x="14635" y="25320"/>
                  </a:lnTo>
                  <a:cubicBezTo>
                    <a:pt x="14649" y="25320"/>
                    <a:pt x="14663" y="25307"/>
                    <a:pt x="14663" y="25293"/>
                  </a:cubicBezTo>
                  <a:lnTo>
                    <a:pt x="14663" y="25293"/>
                  </a:lnTo>
                  <a:cubicBezTo>
                    <a:pt x="14857" y="23499"/>
                    <a:pt x="14113" y="22352"/>
                    <a:pt x="13328" y="21135"/>
                  </a:cubicBezTo>
                  <a:lnTo>
                    <a:pt x="13328" y="21135"/>
                  </a:lnTo>
                  <a:lnTo>
                    <a:pt x="13237" y="20996"/>
                  </a:lnTo>
                  <a:cubicBezTo>
                    <a:pt x="12459" y="19786"/>
                    <a:pt x="11485" y="18681"/>
                    <a:pt x="10269" y="17395"/>
                  </a:cubicBezTo>
                  <a:lnTo>
                    <a:pt x="10269" y="17395"/>
                  </a:lnTo>
                  <a:cubicBezTo>
                    <a:pt x="10158" y="17277"/>
                    <a:pt x="10046" y="17159"/>
                    <a:pt x="9935" y="17040"/>
                  </a:cubicBezTo>
                  <a:lnTo>
                    <a:pt x="9935" y="17040"/>
                  </a:lnTo>
                  <a:cubicBezTo>
                    <a:pt x="9657" y="16748"/>
                    <a:pt x="9372" y="16442"/>
                    <a:pt x="9080" y="16130"/>
                  </a:cubicBezTo>
                  <a:lnTo>
                    <a:pt x="9080" y="16130"/>
                  </a:lnTo>
                  <a:cubicBezTo>
                    <a:pt x="7912" y="14857"/>
                    <a:pt x="6591" y="13328"/>
                    <a:pt x="5639" y="11576"/>
                  </a:cubicBezTo>
                  <a:lnTo>
                    <a:pt x="5639" y="11576"/>
                  </a:lnTo>
                  <a:cubicBezTo>
                    <a:pt x="4839" y="10109"/>
                    <a:pt x="4248" y="8580"/>
                    <a:pt x="3720" y="7140"/>
                  </a:cubicBezTo>
                  <a:lnTo>
                    <a:pt x="3720" y="7140"/>
                  </a:lnTo>
                  <a:lnTo>
                    <a:pt x="3699" y="7071"/>
                  </a:lnTo>
                  <a:cubicBezTo>
                    <a:pt x="3546" y="6654"/>
                    <a:pt x="3386" y="6230"/>
                    <a:pt x="3226" y="5806"/>
                  </a:cubicBezTo>
                  <a:lnTo>
                    <a:pt x="3226" y="5806"/>
                  </a:lnTo>
                  <a:cubicBezTo>
                    <a:pt x="2329" y="3497"/>
                    <a:pt x="1293" y="1600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708125" y="1297225"/>
              <a:ext cx="397500" cy="627800"/>
            </a:xfrm>
            <a:custGeom>
              <a:avLst/>
              <a:gdLst/>
              <a:ahLst/>
              <a:cxnLst/>
              <a:rect l="l" t="t" r="r" b="b"/>
              <a:pathLst>
                <a:path w="15900" h="25112" extrusionOk="0">
                  <a:moveTo>
                    <a:pt x="7" y="7"/>
                  </a:moveTo>
                  <a:cubicBezTo>
                    <a:pt x="0" y="14"/>
                    <a:pt x="0" y="35"/>
                    <a:pt x="7" y="42"/>
                  </a:cubicBezTo>
                  <a:lnTo>
                    <a:pt x="7" y="42"/>
                  </a:lnTo>
                  <a:cubicBezTo>
                    <a:pt x="1411" y="1683"/>
                    <a:pt x="2524" y="3574"/>
                    <a:pt x="3414" y="5820"/>
                  </a:cubicBezTo>
                  <a:lnTo>
                    <a:pt x="3414" y="5820"/>
                  </a:lnTo>
                  <a:cubicBezTo>
                    <a:pt x="3594" y="6292"/>
                    <a:pt x="3768" y="6779"/>
                    <a:pt x="3921" y="7189"/>
                  </a:cubicBezTo>
                  <a:lnTo>
                    <a:pt x="3921" y="7189"/>
                  </a:lnTo>
                  <a:cubicBezTo>
                    <a:pt x="4512" y="8851"/>
                    <a:pt x="5068" y="10338"/>
                    <a:pt x="5819" y="11757"/>
                  </a:cubicBezTo>
                  <a:lnTo>
                    <a:pt x="5819" y="11757"/>
                  </a:lnTo>
                  <a:cubicBezTo>
                    <a:pt x="6841" y="13669"/>
                    <a:pt x="8378" y="15281"/>
                    <a:pt x="9441" y="16331"/>
                  </a:cubicBezTo>
                  <a:lnTo>
                    <a:pt x="9441" y="16331"/>
                  </a:lnTo>
                  <a:cubicBezTo>
                    <a:pt x="9872" y="16755"/>
                    <a:pt x="10310" y="17159"/>
                    <a:pt x="10714" y="17541"/>
                  </a:cubicBezTo>
                  <a:lnTo>
                    <a:pt x="10714" y="17541"/>
                  </a:lnTo>
                  <a:lnTo>
                    <a:pt x="10734" y="17555"/>
                  </a:lnTo>
                  <a:cubicBezTo>
                    <a:pt x="11930" y="18667"/>
                    <a:pt x="13056" y="19717"/>
                    <a:pt x="13974" y="20892"/>
                  </a:cubicBezTo>
                  <a:lnTo>
                    <a:pt x="13974" y="20892"/>
                  </a:lnTo>
                  <a:lnTo>
                    <a:pt x="14120" y="21087"/>
                  </a:lnTo>
                  <a:cubicBezTo>
                    <a:pt x="14961" y="22164"/>
                    <a:pt x="15837" y="23277"/>
                    <a:pt x="15664" y="25084"/>
                  </a:cubicBezTo>
                  <a:lnTo>
                    <a:pt x="15664" y="25084"/>
                  </a:lnTo>
                  <a:cubicBezTo>
                    <a:pt x="15664" y="25098"/>
                    <a:pt x="15670" y="25112"/>
                    <a:pt x="15691" y="25112"/>
                  </a:cubicBezTo>
                  <a:lnTo>
                    <a:pt x="15691" y="25112"/>
                  </a:lnTo>
                  <a:cubicBezTo>
                    <a:pt x="15691" y="25112"/>
                    <a:pt x="15691" y="25112"/>
                    <a:pt x="15691" y="25112"/>
                  </a:cubicBezTo>
                  <a:lnTo>
                    <a:pt x="15691" y="25112"/>
                  </a:lnTo>
                  <a:cubicBezTo>
                    <a:pt x="15705" y="25112"/>
                    <a:pt x="15719" y="25098"/>
                    <a:pt x="15719" y="25084"/>
                  </a:cubicBezTo>
                  <a:lnTo>
                    <a:pt x="15719" y="25084"/>
                  </a:lnTo>
                  <a:cubicBezTo>
                    <a:pt x="15900" y="23263"/>
                    <a:pt x="15017" y="22136"/>
                    <a:pt x="14162" y="21045"/>
                  </a:cubicBezTo>
                  <a:lnTo>
                    <a:pt x="14162" y="21045"/>
                  </a:lnTo>
                  <a:lnTo>
                    <a:pt x="14016" y="20857"/>
                  </a:lnTo>
                  <a:cubicBezTo>
                    <a:pt x="13098" y="19675"/>
                    <a:pt x="11965" y="18625"/>
                    <a:pt x="10776" y="17513"/>
                  </a:cubicBezTo>
                  <a:lnTo>
                    <a:pt x="10776" y="17513"/>
                  </a:lnTo>
                  <a:lnTo>
                    <a:pt x="10755" y="17492"/>
                  </a:lnTo>
                  <a:cubicBezTo>
                    <a:pt x="10352" y="17117"/>
                    <a:pt x="9914" y="16714"/>
                    <a:pt x="9483" y="16290"/>
                  </a:cubicBezTo>
                  <a:lnTo>
                    <a:pt x="9483" y="16290"/>
                  </a:lnTo>
                  <a:cubicBezTo>
                    <a:pt x="8419" y="15240"/>
                    <a:pt x="6883" y="13634"/>
                    <a:pt x="5868" y="11729"/>
                  </a:cubicBezTo>
                  <a:lnTo>
                    <a:pt x="5868" y="11729"/>
                  </a:lnTo>
                  <a:cubicBezTo>
                    <a:pt x="5117" y="10318"/>
                    <a:pt x="4568" y="8830"/>
                    <a:pt x="3970" y="7168"/>
                  </a:cubicBezTo>
                  <a:lnTo>
                    <a:pt x="3970" y="7168"/>
                  </a:lnTo>
                  <a:cubicBezTo>
                    <a:pt x="3824" y="6758"/>
                    <a:pt x="3650" y="6278"/>
                    <a:pt x="3462" y="5799"/>
                  </a:cubicBezTo>
                  <a:lnTo>
                    <a:pt x="3462" y="5799"/>
                  </a:lnTo>
                  <a:cubicBezTo>
                    <a:pt x="2579" y="3546"/>
                    <a:pt x="1460" y="1648"/>
                    <a:pt x="49" y="7"/>
                  </a:cubicBezTo>
                  <a:lnTo>
                    <a:pt x="49" y="7"/>
                  </a:lnTo>
                  <a:cubicBezTo>
                    <a:pt x="49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75975" y="1297225"/>
              <a:ext cx="423750" cy="622775"/>
            </a:xfrm>
            <a:custGeom>
              <a:avLst/>
              <a:gdLst/>
              <a:ahLst/>
              <a:cxnLst/>
              <a:rect l="l" t="t" r="r" b="b"/>
              <a:pathLst>
                <a:path w="16950" h="24911" extrusionOk="0">
                  <a:moveTo>
                    <a:pt x="14" y="7"/>
                  </a:moveTo>
                  <a:cubicBezTo>
                    <a:pt x="0" y="14"/>
                    <a:pt x="0" y="35"/>
                    <a:pt x="7" y="49"/>
                  </a:cubicBezTo>
                  <a:lnTo>
                    <a:pt x="7" y="49"/>
                  </a:lnTo>
                  <a:cubicBezTo>
                    <a:pt x="1578" y="1711"/>
                    <a:pt x="2774" y="3595"/>
                    <a:pt x="3657" y="5820"/>
                  </a:cubicBezTo>
                  <a:lnTo>
                    <a:pt x="3657" y="5820"/>
                  </a:lnTo>
                  <a:cubicBezTo>
                    <a:pt x="3858" y="6313"/>
                    <a:pt x="4032" y="6800"/>
                    <a:pt x="4178" y="7217"/>
                  </a:cubicBezTo>
                  <a:lnTo>
                    <a:pt x="4178" y="7217"/>
                  </a:lnTo>
                  <a:lnTo>
                    <a:pt x="4296" y="7558"/>
                  </a:lnTo>
                  <a:cubicBezTo>
                    <a:pt x="4804" y="9011"/>
                    <a:pt x="5332" y="10512"/>
                    <a:pt x="6055" y="11903"/>
                  </a:cubicBezTo>
                  <a:lnTo>
                    <a:pt x="6055" y="11903"/>
                  </a:lnTo>
                  <a:cubicBezTo>
                    <a:pt x="6855" y="13425"/>
                    <a:pt x="8092" y="14927"/>
                    <a:pt x="9851" y="16491"/>
                  </a:cubicBezTo>
                  <a:lnTo>
                    <a:pt x="9851" y="16491"/>
                  </a:lnTo>
                  <a:cubicBezTo>
                    <a:pt x="10248" y="16839"/>
                    <a:pt x="10665" y="17200"/>
                    <a:pt x="11207" y="17645"/>
                  </a:cubicBezTo>
                  <a:lnTo>
                    <a:pt x="11207" y="17645"/>
                  </a:lnTo>
                  <a:cubicBezTo>
                    <a:pt x="11388" y="17784"/>
                    <a:pt x="11562" y="17930"/>
                    <a:pt x="11735" y="18069"/>
                  </a:cubicBezTo>
                  <a:lnTo>
                    <a:pt x="11735" y="18069"/>
                  </a:lnTo>
                  <a:cubicBezTo>
                    <a:pt x="12834" y="18966"/>
                    <a:pt x="13877" y="19807"/>
                    <a:pt x="14760" y="20760"/>
                  </a:cubicBezTo>
                  <a:lnTo>
                    <a:pt x="14760" y="20760"/>
                  </a:lnTo>
                  <a:cubicBezTo>
                    <a:pt x="14822" y="20829"/>
                    <a:pt x="14885" y="20892"/>
                    <a:pt x="14947" y="20954"/>
                  </a:cubicBezTo>
                  <a:lnTo>
                    <a:pt x="14947" y="20954"/>
                  </a:lnTo>
                  <a:cubicBezTo>
                    <a:pt x="15900" y="21976"/>
                    <a:pt x="16894" y="23026"/>
                    <a:pt x="16727" y="24876"/>
                  </a:cubicBezTo>
                  <a:lnTo>
                    <a:pt x="16727" y="24876"/>
                  </a:lnTo>
                  <a:cubicBezTo>
                    <a:pt x="16727" y="24889"/>
                    <a:pt x="16734" y="24903"/>
                    <a:pt x="16755" y="24910"/>
                  </a:cubicBezTo>
                  <a:lnTo>
                    <a:pt x="16755" y="24910"/>
                  </a:lnTo>
                  <a:lnTo>
                    <a:pt x="16755" y="24910"/>
                  </a:lnTo>
                  <a:lnTo>
                    <a:pt x="16755" y="24910"/>
                  </a:lnTo>
                  <a:cubicBezTo>
                    <a:pt x="16769" y="24910"/>
                    <a:pt x="16783" y="24896"/>
                    <a:pt x="16783" y="24882"/>
                  </a:cubicBezTo>
                  <a:lnTo>
                    <a:pt x="16783" y="24882"/>
                  </a:lnTo>
                  <a:cubicBezTo>
                    <a:pt x="16950" y="23005"/>
                    <a:pt x="15955" y="21942"/>
                    <a:pt x="14989" y="20913"/>
                  </a:cubicBezTo>
                  <a:lnTo>
                    <a:pt x="14989" y="20913"/>
                  </a:lnTo>
                  <a:cubicBezTo>
                    <a:pt x="14926" y="20850"/>
                    <a:pt x="14864" y="20788"/>
                    <a:pt x="14808" y="20725"/>
                  </a:cubicBezTo>
                  <a:lnTo>
                    <a:pt x="14808" y="20725"/>
                  </a:lnTo>
                  <a:cubicBezTo>
                    <a:pt x="13911" y="19766"/>
                    <a:pt x="12876" y="18917"/>
                    <a:pt x="11770" y="18021"/>
                  </a:cubicBezTo>
                  <a:lnTo>
                    <a:pt x="11770" y="18021"/>
                  </a:lnTo>
                  <a:cubicBezTo>
                    <a:pt x="11596" y="17882"/>
                    <a:pt x="11422" y="17743"/>
                    <a:pt x="11249" y="17597"/>
                  </a:cubicBezTo>
                  <a:lnTo>
                    <a:pt x="11249" y="17597"/>
                  </a:lnTo>
                  <a:cubicBezTo>
                    <a:pt x="10706" y="17152"/>
                    <a:pt x="10282" y="16797"/>
                    <a:pt x="9886" y="16442"/>
                  </a:cubicBezTo>
                  <a:lnTo>
                    <a:pt x="9886" y="16442"/>
                  </a:lnTo>
                  <a:cubicBezTo>
                    <a:pt x="8134" y="14885"/>
                    <a:pt x="6904" y="13390"/>
                    <a:pt x="6111" y="11875"/>
                  </a:cubicBezTo>
                  <a:lnTo>
                    <a:pt x="6111" y="11875"/>
                  </a:lnTo>
                  <a:cubicBezTo>
                    <a:pt x="5381" y="10484"/>
                    <a:pt x="4860" y="8990"/>
                    <a:pt x="4352" y="7537"/>
                  </a:cubicBezTo>
                  <a:lnTo>
                    <a:pt x="4352" y="7537"/>
                  </a:lnTo>
                  <a:lnTo>
                    <a:pt x="4234" y="7196"/>
                  </a:lnTo>
                  <a:cubicBezTo>
                    <a:pt x="4088" y="6779"/>
                    <a:pt x="3914" y="6292"/>
                    <a:pt x="3712" y="5799"/>
                  </a:cubicBezTo>
                  <a:lnTo>
                    <a:pt x="3712" y="5799"/>
                  </a:lnTo>
                  <a:cubicBezTo>
                    <a:pt x="2823" y="3567"/>
                    <a:pt x="1627" y="1676"/>
                    <a:pt x="49" y="7"/>
                  </a:cubicBezTo>
                  <a:lnTo>
                    <a:pt x="49" y="7"/>
                  </a:lnTo>
                  <a:cubicBezTo>
                    <a:pt x="49" y="1"/>
                    <a:pt x="42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1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643800" y="1297225"/>
              <a:ext cx="450200" cy="617550"/>
            </a:xfrm>
            <a:custGeom>
              <a:avLst/>
              <a:gdLst/>
              <a:ahLst/>
              <a:cxnLst/>
              <a:rect l="l" t="t" r="r" b="b"/>
              <a:pathLst>
                <a:path w="18008" h="24702" extrusionOk="0">
                  <a:moveTo>
                    <a:pt x="15" y="7"/>
                  </a:moveTo>
                  <a:cubicBezTo>
                    <a:pt x="1" y="21"/>
                    <a:pt x="1" y="35"/>
                    <a:pt x="15" y="49"/>
                  </a:cubicBezTo>
                  <a:lnTo>
                    <a:pt x="15" y="49"/>
                  </a:lnTo>
                  <a:cubicBezTo>
                    <a:pt x="1739" y="1725"/>
                    <a:pt x="3011" y="3609"/>
                    <a:pt x="3908" y="5813"/>
                  </a:cubicBezTo>
                  <a:lnTo>
                    <a:pt x="3908" y="5813"/>
                  </a:lnTo>
                  <a:cubicBezTo>
                    <a:pt x="4075" y="6223"/>
                    <a:pt x="4235" y="6668"/>
                    <a:pt x="4436" y="7245"/>
                  </a:cubicBezTo>
                  <a:lnTo>
                    <a:pt x="4436" y="7245"/>
                  </a:lnTo>
                  <a:cubicBezTo>
                    <a:pt x="4520" y="7481"/>
                    <a:pt x="4603" y="7724"/>
                    <a:pt x="4680" y="7968"/>
                  </a:cubicBezTo>
                  <a:lnTo>
                    <a:pt x="4680" y="7968"/>
                  </a:lnTo>
                  <a:cubicBezTo>
                    <a:pt x="5145" y="9330"/>
                    <a:pt x="5625" y="10742"/>
                    <a:pt x="6300" y="12056"/>
                  </a:cubicBezTo>
                  <a:lnTo>
                    <a:pt x="6300" y="12056"/>
                  </a:lnTo>
                  <a:cubicBezTo>
                    <a:pt x="7106" y="13627"/>
                    <a:pt x="8441" y="15177"/>
                    <a:pt x="10262" y="16651"/>
                  </a:cubicBezTo>
                  <a:lnTo>
                    <a:pt x="10262" y="16651"/>
                  </a:lnTo>
                  <a:cubicBezTo>
                    <a:pt x="10693" y="16999"/>
                    <a:pt x="11152" y="17346"/>
                    <a:pt x="11708" y="17749"/>
                  </a:cubicBezTo>
                  <a:lnTo>
                    <a:pt x="11708" y="17749"/>
                  </a:lnTo>
                  <a:cubicBezTo>
                    <a:pt x="12035" y="17986"/>
                    <a:pt x="12369" y="18215"/>
                    <a:pt x="12689" y="18445"/>
                  </a:cubicBezTo>
                  <a:lnTo>
                    <a:pt x="12689" y="18445"/>
                  </a:lnTo>
                  <a:cubicBezTo>
                    <a:pt x="13718" y="19168"/>
                    <a:pt x="14691" y="19849"/>
                    <a:pt x="15553" y="20628"/>
                  </a:cubicBezTo>
                  <a:lnTo>
                    <a:pt x="15553" y="20628"/>
                  </a:lnTo>
                  <a:cubicBezTo>
                    <a:pt x="15622" y="20690"/>
                    <a:pt x="15685" y="20746"/>
                    <a:pt x="15755" y="20802"/>
                  </a:cubicBezTo>
                  <a:lnTo>
                    <a:pt x="15755" y="20802"/>
                  </a:lnTo>
                  <a:cubicBezTo>
                    <a:pt x="16783" y="21719"/>
                    <a:pt x="17945" y="22755"/>
                    <a:pt x="17792" y="24674"/>
                  </a:cubicBezTo>
                  <a:lnTo>
                    <a:pt x="17792" y="24674"/>
                  </a:lnTo>
                  <a:cubicBezTo>
                    <a:pt x="17792" y="24688"/>
                    <a:pt x="17799" y="24702"/>
                    <a:pt x="17819" y="24702"/>
                  </a:cubicBezTo>
                  <a:lnTo>
                    <a:pt x="17819" y="24702"/>
                  </a:lnTo>
                  <a:cubicBezTo>
                    <a:pt x="17819" y="24702"/>
                    <a:pt x="17819" y="24702"/>
                    <a:pt x="17819" y="24702"/>
                  </a:cubicBezTo>
                  <a:lnTo>
                    <a:pt x="17819" y="24702"/>
                  </a:lnTo>
                  <a:cubicBezTo>
                    <a:pt x="17833" y="24702"/>
                    <a:pt x="17847" y="24688"/>
                    <a:pt x="17847" y="24674"/>
                  </a:cubicBezTo>
                  <a:lnTo>
                    <a:pt x="17847" y="24674"/>
                  </a:lnTo>
                  <a:cubicBezTo>
                    <a:pt x="18007" y="22734"/>
                    <a:pt x="16832" y="21684"/>
                    <a:pt x="15789" y="20760"/>
                  </a:cubicBezTo>
                  <a:lnTo>
                    <a:pt x="15789" y="20760"/>
                  </a:lnTo>
                  <a:cubicBezTo>
                    <a:pt x="15727" y="20704"/>
                    <a:pt x="15657" y="20642"/>
                    <a:pt x="15595" y="20586"/>
                  </a:cubicBezTo>
                  <a:lnTo>
                    <a:pt x="15595" y="20586"/>
                  </a:lnTo>
                  <a:cubicBezTo>
                    <a:pt x="14726" y="19807"/>
                    <a:pt x="13752" y="19119"/>
                    <a:pt x="12723" y="18396"/>
                  </a:cubicBezTo>
                  <a:lnTo>
                    <a:pt x="12723" y="18396"/>
                  </a:lnTo>
                  <a:cubicBezTo>
                    <a:pt x="12404" y="18167"/>
                    <a:pt x="12070" y="17937"/>
                    <a:pt x="11743" y="17701"/>
                  </a:cubicBezTo>
                  <a:lnTo>
                    <a:pt x="11743" y="17701"/>
                  </a:lnTo>
                  <a:cubicBezTo>
                    <a:pt x="11187" y="17298"/>
                    <a:pt x="10728" y="16950"/>
                    <a:pt x="10297" y="16602"/>
                  </a:cubicBezTo>
                  <a:lnTo>
                    <a:pt x="10297" y="16602"/>
                  </a:lnTo>
                  <a:cubicBezTo>
                    <a:pt x="8483" y="15135"/>
                    <a:pt x="7155" y="13592"/>
                    <a:pt x="6348" y="12028"/>
                  </a:cubicBezTo>
                  <a:lnTo>
                    <a:pt x="6348" y="12028"/>
                  </a:lnTo>
                  <a:cubicBezTo>
                    <a:pt x="5681" y="10721"/>
                    <a:pt x="5201" y="9310"/>
                    <a:pt x="4735" y="7947"/>
                  </a:cubicBezTo>
                  <a:lnTo>
                    <a:pt x="4735" y="7947"/>
                  </a:lnTo>
                  <a:cubicBezTo>
                    <a:pt x="4659" y="7704"/>
                    <a:pt x="4575" y="7467"/>
                    <a:pt x="4492" y="7224"/>
                  </a:cubicBezTo>
                  <a:lnTo>
                    <a:pt x="4492" y="7224"/>
                  </a:lnTo>
                  <a:cubicBezTo>
                    <a:pt x="4290" y="6647"/>
                    <a:pt x="4130" y="6202"/>
                    <a:pt x="3964" y="5792"/>
                  </a:cubicBezTo>
                  <a:lnTo>
                    <a:pt x="3964" y="5792"/>
                  </a:lnTo>
                  <a:cubicBezTo>
                    <a:pt x="3060" y="3581"/>
                    <a:pt x="1788" y="1683"/>
                    <a:pt x="56" y="7"/>
                  </a:cubicBezTo>
                  <a:lnTo>
                    <a:pt x="56" y="7"/>
                  </a:lnTo>
                  <a:cubicBezTo>
                    <a:pt x="50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22" y="1"/>
                    <a:pt x="15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5611650" y="1297225"/>
              <a:ext cx="476600" cy="612525"/>
            </a:xfrm>
            <a:custGeom>
              <a:avLst/>
              <a:gdLst/>
              <a:ahLst/>
              <a:cxnLst/>
              <a:rect l="l" t="t" r="r" b="b"/>
              <a:pathLst>
                <a:path w="19064" h="24501" extrusionOk="0">
                  <a:moveTo>
                    <a:pt x="15" y="7"/>
                  </a:moveTo>
                  <a:cubicBezTo>
                    <a:pt x="1" y="21"/>
                    <a:pt x="1" y="35"/>
                    <a:pt x="15" y="49"/>
                  </a:cubicBezTo>
                  <a:lnTo>
                    <a:pt x="15" y="49"/>
                  </a:lnTo>
                  <a:cubicBezTo>
                    <a:pt x="1919" y="1746"/>
                    <a:pt x="3233" y="3574"/>
                    <a:pt x="4158" y="5813"/>
                  </a:cubicBezTo>
                  <a:lnTo>
                    <a:pt x="4158" y="5813"/>
                  </a:lnTo>
                  <a:cubicBezTo>
                    <a:pt x="4332" y="6230"/>
                    <a:pt x="4499" y="6695"/>
                    <a:pt x="4693" y="7266"/>
                  </a:cubicBezTo>
                  <a:lnTo>
                    <a:pt x="4693" y="7266"/>
                  </a:lnTo>
                  <a:cubicBezTo>
                    <a:pt x="4805" y="7599"/>
                    <a:pt x="4916" y="7940"/>
                    <a:pt x="5027" y="8267"/>
                  </a:cubicBezTo>
                  <a:lnTo>
                    <a:pt x="5027" y="8267"/>
                  </a:lnTo>
                  <a:cubicBezTo>
                    <a:pt x="5458" y="9581"/>
                    <a:pt x="5903" y="10943"/>
                    <a:pt x="6536" y="12209"/>
                  </a:cubicBezTo>
                  <a:lnTo>
                    <a:pt x="6536" y="12209"/>
                  </a:lnTo>
                  <a:cubicBezTo>
                    <a:pt x="7363" y="13849"/>
                    <a:pt x="8754" y="15400"/>
                    <a:pt x="10672" y="16804"/>
                  </a:cubicBezTo>
                  <a:lnTo>
                    <a:pt x="10672" y="16804"/>
                  </a:lnTo>
                  <a:cubicBezTo>
                    <a:pt x="11131" y="17145"/>
                    <a:pt x="11632" y="17485"/>
                    <a:pt x="12209" y="17854"/>
                  </a:cubicBezTo>
                  <a:lnTo>
                    <a:pt x="12209" y="17854"/>
                  </a:lnTo>
                  <a:cubicBezTo>
                    <a:pt x="12675" y="18153"/>
                    <a:pt x="13147" y="18438"/>
                    <a:pt x="13606" y="18716"/>
                  </a:cubicBezTo>
                  <a:lnTo>
                    <a:pt x="13606" y="18716"/>
                  </a:lnTo>
                  <a:cubicBezTo>
                    <a:pt x="14579" y="19307"/>
                    <a:pt x="15504" y="19863"/>
                    <a:pt x="16345" y="20496"/>
                  </a:cubicBezTo>
                  <a:lnTo>
                    <a:pt x="16345" y="20496"/>
                  </a:lnTo>
                  <a:cubicBezTo>
                    <a:pt x="16408" y="20544"/>
                    <a:pt x="16470" y="20593"/>
                    <a:pt x="16540" y="20642"/>
                  </a:cubicBezTo>
                  <a:lnTo>
                    <a:pt x="16540" y="20642"/>
                  </a:lnTo>
                  <a:cubicBezTo>
                    <a:pt x="17694" y="21504"/>
                    <a:pt x="19001" y="22477"/>
                    <a:pt x="18855" y="24465"/>
                  </a:cubicBezTo>
                  <a:lnTo>
                    <a:pt x="18855" y="24465"/>
                  </a:lnTo>
                  <a:cubicBezTo>
                    <a:pt x="18848" y="24479"/>
                    <a:pt x="18862" y="24493"/>
                    <a:pt x="18876" y="24500"/>
                  </a:cubicBezTo>
                  <a:lnTo>
                    <a:pt x="18876" y="24500"/>
                  </a:lnTo>
                  <a:cubicBezTo>
                    <a:pt x="18883" y="24500"/>
                    <a:pt x="18883" y="24500"/>
                    <a:pt x="18883" y="24500"/>
                  </a:cubicBezTo>
                  <a:lnTo>
                    <a:pt x="18883" y="24500"/>
                  </a:lnTo>
                  <a:cubicBezTo>
                    <a:pt x="18897" y="24500"/>
                    <a:pt x="18911" y="24486"/>
                    <a:pt x="18911" y="24472"/>
                  </a:cubicBezTo>
                  <a:lnTo>
                    <a:pt x="18911" y="24472"/>
                  </a:lnTo>
                  <a:cubicBezTo>
                    <a:pt x="19064" y="22456"/>
                    <a:pt x="17736" y="21462"/>
                    <a:pt x="16575" y="20593"/>
                  </a:cubicBezTo>
                  <a:lnTo>
                    <a:pt x="16575" y="20593"/>
                  </a:lnTo>
                  <a:cubicBezTo>
                    <a:pt x="16505" y="20544"/>
                    <a:pt x="16443" y="20496"/>
                    <a:pt x="16380" y="20447"/>
                  </a:cubicBezTo>
                  <a:lnTo>
                    <a:pt x="16380" y="20447"/>
                  </a:lnTo>
                  <a:cubicBezTo>
                    <a:pt x="15532" y="19814"/>
                    <a:pt x="14614" y="19258"/>
                    <a:pt x="13641" y="18667"/>
                  </a:cubicBezTo>
                  <a:lnTo>
                    <a:pt x="13641" y="18667"/>
                  </a:lnTo>
                  <a:cubicBezTo>
                    <a:pt x="13182" y="18389"/>
                    <a:pt x="12702" y="18104"/>
                    <a:pt x="12237" y="17805"/>
                  </a:cubicBezTo>
                  <a:lnTo>
                    <a:pt x="12237" y="17805"/>
                  </a:lnTo>
                  <a:cubicBezTo>
                    <a:pt x="11667" y="17437"/>
                    <a:pt x="11159" y="17096"/>
                    <a:pt x="10700" y="16762"/>
                  </a:cubicBezTo>
                  <a:lnTo>
                    <a:pt x="10700" y="16762"/>
                  </a:lnTo>
                  <a:cubicBezTo>
                    <a:pt x="8795" y="15358"/>
                    <a:pt x="7412" y="13815"/>
                    <a:pt x="6591" y="12181"/>
                  </a:cubicBezTo>
                  <a:lnTo>
                    <a:pt x="6591" y="12181"/>
                  </a:lnTo>
                  <a:cubicBezTo>
                    <a:pt x="5952" y="10922"/>
                    <a:pt x="5507" y="9560"/>
                    <a:pt x="5083" y="8253"/>
                  </a:cubicBezTo>
                  <a:lnTo>
                    <a:pt x="5083" y="8253"/>
                  </a:lnTo>
                  <a:cubicBezTo>
                    <a:pt x="4972" y="7919"/>
                    <a:pt x="4860" y="7585"/>
                    <a:pt x="4749" y="7252"/>
                  </a:cubicBezTo>
                  <a:lnTo>
                    <a:pt x="4749" y="7252"/>
                  </a:lnTo>
                  <a:cubicBezTo>
                    <a:pt x="4554" y="6675"/>
                    <a:pt x="4381" y="6209"/>
                    <a:pt x="4214" y="5792"/>
                  </a:cubicBezTo>
                  <a:lnTo>
                    <a:pt x="4214" y="5792"/>
                  </a:lnTo>
                  <a:cubicBezTo>
                    <a:pt x="3282" y="3546"/>
                    <a:pt x="1968" y="1704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2" y="1"/>
                    <a:pt x="15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579500" y="1297225"/>
              <a:ext cx="503025" cy="607300"/>
            </a:xfrm>
            <a:custGeom>
              <a:avLst/>
              <a:gdLst/>
              <a:ahLst/>
              <a:cxnLst/>
              <a:rect l="l" t="t" r="r" b="b"/>
              <a:pathLst>
                <a:path w="20121" h="24292" extrusionOk="0">
                  <a:moveTo>
                    <a:pt x="14" y="7"/>
                  </a:moveTo>
                  <a:cubicBezTo>
                    <a:pt x="1" y="21"/>
                    <a:pt x="7" y="42"/>
                    <a:pt x="21" y="49"/>
                  </a:cubicBezTo>
                  <a:lnTo>
                    <a:pt x="21" y="49"/>
                  </a:lnTo>
                  <a:cubicBezTo>
                    <a:pt x="2072" y="1732"/>
                    <a:pt x="3470" y="3567"/>
                    <a:pt x="4408" y="5806"/>
                  </a:cubicBezTo>
                  <a:lnTo>
                    <a:pt x="4408" y="5806"/>
                  </a:lnTo>
                  <a:cubicBezTo>
                    <a:pt x="4589" y="6244"/>
                    <a:pt x="4763" y="6716"/>
                    <a:pt x="4951" y="7293"/>
                  </a:cubicBezTo>
                  <a:lnTo>
                    <a:pt x="4951" y="7293"/>
                  </a:lnTo>
                  <a:cubicBezTo>
                    <a:pt x="5090" y="7704"/>
                    <a:pt x="5215" y="8114"/>
                    <a:pt x="5340" y="8510"/>
                  </a:cubicBezTo>
                  <a:lnTo>
                    <a:pt x="5340" y="8510"/>
                  </a:lnTo>
                  <a:cubicBezTo>
                    <a:pt x="5750" y="9796"/>
                    <a:pt x="6167" y="11124"/>
                    <a:pt x="6779" y="12355"/>
                  </a:cubicBezTo>
                  <a:lnTo>
                    <a:pt x="6779" y="12355"/>
                  </a:lnTo>
                  <a:cubicBezTo>
                    <a:pt x="7836" y="14489"/>
                    <a:pt x="9699" y="16039"/>
                    <a:pt x="11075" y="16964"/>
                  </a:cubicBezTo>
                  <a:lnTo>
                    <a:pt x="11075" y="16964"/>
                  </a:lnTo>
                  <a:cubicBezTo>
                    <a:pt x="11569" y="17298"/>
                    <a:pt x="12104" y="17617"/>
                    <a:pt x="12702" y="17958"/>
                  </a:cubicBezTo>
                  <a:lnTo>
                    <a:pt x="12702" y="17958"/>
                  </a:lnTo>
                  <a:cubicBezTo>
                    <a:pt x="13307" y="18292"/>
                    <a:pt x="13919" y="18612"/>
                    <a:pt x="14510" y="18911"/>
                  </a:cubicBezTo>
                  <a:lnTo>
                    <a:pt x="14510" y="18911"/>
                  </a:lnTo>
                  <a:cubicBezTo>
                    <a:pt x="15434" y="19390"/>
                    <a:pt x="16310" y="19842"/>
                    <a:pt x="17138" y="20364"/>
                  </a:cubicBezTo>
                  <a:lnTo>
                    <a:pt x="17138" y="20364"/>
                  </a:lnTo>
                  <a:lnTo>
                    <a:pt x="17305" y="20468"/>
                  </a:lnTo>
                  <a:cubicBezTo>
                    <a:pt x="18528" y="21240"/>
                    <a:pt x="20058" y="22192"/>
                    <a:pt x="19912" y="24264"/>
                  </a:cubicBezTo>
                  <a:lnTo>
                    <a:pt x="19912" y="24264"/>
                  </a:lnTo>
                  <a:cubicBezTo>
                    <a:pt x="19912" y="24278"/>
                    <a:pt x="19926" y="24292"/>
                    <a:pt x="19939" y="24292"/>
                  </a:cubicBezTo>
                  <a:lnTo>
                    <a:pt x="19939" y="24292"/>
                  </a:lnTo>
                  <a:lnTo>
                    <a:pt x="19946" y="24292"/>
                  </a:lnTo>
                  <a:lnTo>
                    <a:pt x="19946" y="24292"/>
                  </a:lnTo>
                  <a:cubicBezTo>
                    <a:pt x="19960" y="24292"/>
                    <a:pt x="19974" y="24278"/>
                    <a:pt x="19974" y="24264"/>
                  </a:cubicBezTo>
                  <a:lnTo>
                    <a:pt x="19974" y="24264"/>
                  </a:lnTo>
                  <a:cubicBezTo>
                    <a:pt x="20120" y="22164"/>
                    <a:pt x="18577" y="21198"/>
                    <a:pt x="17339" y="20419"/>
                  </a:cubicBezTo>
                  <a:lnTo>
                    <a:pt x="17339" y="20419"/>
                  </a:lnTo>
                  <a:lnTo>
                    <a:pt x="17172" y="20315"/>
                  </a:lnTo>
                  <a:cubicBezTo>
                    <a:pt x="16345" y="19793"/>
                    <a:pt x="15462" y="19342"/>
                    <a:pt x="14531" y="18862"/>
                  </a:cubicBezTo>
                  <a:lnTo>
                    <a:pt x="14531" y="18862"/>
                  </a:lnTo>
                  <a:cubicBezTo>
                    <a:pt x="13947" y="18556"/>
                    <a:pt x="13335" y="18243"/>
                    <a:pt x="12730" y="17909"/>
                  </a:cubicBezTo>
                  <a:lnTo>
                    <a:pt x="12730" y="17909"/>
                  </a:lnTo>
                  <a:cubicBezTo>
                    <a:pt x="12132" y="17569"/>
                    <a:pt x="11604" y="17249"/>
                    <a:pt x="11110" y="16915"/>
                  </a:cubicBezTo>
                  <a:lnTo>
                    <a:pt x="11110" y="16915"/>
                  </a:lnTo>
                  <a:cubicBezTo>
                    <a:pt x="9734" y="15998"/>
                    <a:pt x="7877" y="14447"/>
                    <a:pt x="6828" y="12334"/>
                  </a:cubicBezTo>
                  <a:lnTo>
                    <a:pt x="6828" y="12334"/>
                  </a:lnTo>
                  <a:cubicBezTo>
                    <a:pt x="6216" y="11103"/>
                    <a:pt x="5799" y="9775"/>
                    <a:pt x="5395" y="8496"/>
                  </a:cubicBezTo>
                  <a:lnTo>
                    <a:pt x="5395" y="8496"/>
                  </a:lnTo>
                  <a:cubicBezTo>
                    <a:pt x="5270" y="8093"/>
                    <a:pt x="5138" y="7683"/>
                    <a:pt x="5006" y="7279"/>
                  </a:cubicBezTo>
                  <a:lnTo>
                    <a:pt x="5006" y="7279"/>
                  </a:lnTo>
                  <a:cubicBezTo>
                    <a:pt x="4811" y="6695"/>
                    <a:pt x="4638" y="6223"/>
                    <a:pt x="4457" y="5785"/>
                  </a:cubicBezTo>
                  <a:lnTo>
                    <a:pt x="4457" y="5785"/>
                  </a:lnTo>
                  <a:cubicBezTo>
                    <a:pt x="3518" y="3532"/>
                    <a:pt x="2121" y="1697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547525" y="1297225"/>
              <a:ext cx="529075" cy="602250"/>
            </a:xfrm>
            <a:custGeom>
              <a:avLst/>
              <a:gdLst/>
              <a:ahLst/>
              <a:cxnLst/>
              <a:rect l="l" t="t" r="r" b="b"/>
              <a:pathLst>
                <a:path w="21163" h="24090" extrusionOk="0">
                  <a:moveTo>
                    <a:pt x="7" y="7"/>
                  </a:moveTo>
                  <a:cubicBezTo>
                    <a:pt x="0" y="21"/>
                    <a:pt x="0" y="42"/>
                    <a:pt x="14" y="49"/>
                  </a:cubicBezTo>
                  <a:lnTo>
                    <a:pt x="14" y="49"/>
                  </a:lnTo>
                  <a:cubicBezTo>
                    <a:pt x="2218" y="1718"/>
                    <a:pt x="3692" y="3546"/>
                    <a:pt x="4644" y="5806"/>
                  </a:cubicBezTo>
                  <a:lnTo>
                    <a:pt x="4644" y="5806"/>
                  </a:lnTo>
                  <a:cubicBezTo>
                    <a:pt x="4832" y="6251"/>
                    <a:pt x="5013" y="6730"/>
                    <a:pt x="5201" y="7321"/>
                  </a:cubicBezTo>
                  <a:lnTo>
                    <a:pt x="5201" y="7321"/>
                  </a:lnTo>
                  <a:cubicBezTo>
                    <a:pt x="5354" y="7787"/>
                    <a:pt x="5500" y="8260"/>
                    <a:pt x="5639" y="8719"/>
                  </a:cubicBezTo>
                  <a:lnTo>
                    <a:pt x="5639" y="8719"/>
                  </a:lnTo>
                  <a:cubicBezTo>
                    <a:pt x="6021" y="9984"/>
                    <a:pt x="6417" y="11291"/>
                    <a:pt x="7008" y="12508"/>
                  </a:cubicBezTo>
                  <a:lnTo>
                    <a:pt x="7008" y="12508"/>
                  </a:lnTo>
                  <a:cubicBezTo>
                    <a:pt x="8086" y="14718"/>
                    <a:pt x="10032" y="16241"/>
                    <a:pt x="11478" y="17124"/>
                  </a:cubicBezTo>
                  <a:lnTo>
                    <a:pt x="11478" y="17124"/>
                  </a:lnTo>
                  <a:cubicBezTo>
                    <a:pt x="12000" y="17444"/>
                    <a:pt x="12563" y="17749"/>
                    <a:pt x="13196" y="18062"/>
                  </a:cubicBezTo>
                  <a:lnTo>
                    <a:pt x="13196" y="18062"/>
                  </a:lnTo>
                  <a:cubicBezTo>
                    <a:pt x="13926" y="18424"/>
                    <a:pt x="14669" y="18744"/>
                    <a:pt x="15386" y="19050"/>
                  </a:cubicBezTo>
                  <a:lnTo>
                    <a:pt x="15386" y="19050"/>
                  </a:lnTo>
                  <a:cubicBezTo>
                    <a:pt x="16275" y="19439"/>
                    <a:pt x="17117" y="19807"/>
                    <a:pt x="17923" y="20231"/>
                  </a:cubicBezTo>
                  <a:lnTo>
                    <a:pt x="17923" y="20231"/>
                  </a:lnTo>
                  <a:lnTo>
                    <a:pt x="18048" y="20294"/>
                  </a:lnTo>
                  <a:cubicBezTo>
                    <a:pt x="19411" y="21010"/>
                    <a:pt x="21107" y="21900"/>
                    <a:pt x="20968" y="24055"/>
                  </a:cubicBezTo>
                  <a:lnTo>
                    <a:pt x="20968" y="24055"/>
                  </a:lnTo>
                  <a:cubicBezTo>
                    <a:pt x="20968" y="24069"/>
                    <a:pt x="20982" y="24083"/>
                    <a:pt x="20996" y="24090"/>
                  </a:cubicBezTo>
                  <a:lnTo>
                    <a:pt x="20996" y="24090"/>
                  </a:lnTo>
                  <a:cubicBezTo>
                    <a:pt x="20996" y="24090"/>
                    <a:pt x="20996" y="24090"/>
                    <a:pt x="20996" y="24090"/>
                  </a:cubicBezTo>
                  <a:lnTo>
                    <a:pt x="20996" y="24090"/>
                  </a:lnTo>
                  <a:cubicBezTo>
                    <a:pt x="21017" y="24090"/>
                    <a:pt x="21024" y="24076"/>
                    <a:pt x="21031" y="24062"/>
                  </a:cubicBezTo>
                  <a:lnTo>
                    <a:pt x="21031" y="24062"/>
                  </a:lnTo>
                  <a:cubicBezTo>
                    <a:pt x="21163" y="21865"/>
                    <a:pt x="19453" y="20968"/>
                    <a:pt x="18076" y="20245"/>
                  </a:cubicBezTo>
                  <a:lnTo>
                    <a:pt x="18076" y="20245"/>
                  </a:lnTo>
                  <a:lnTo>
                    <a:pt x="17951" y="20176"/>
                  </a:lnTo>
                  <a:cubicBezTo>
                    <a:pt x="17138" y="19752"/>
                    <a:pt x="16296" y="19390"/>
                    <a:pt x="15406" y="19001"/>
                  </a:cubicBezTo>
                  <a:lnTo>
                    <a:pt x="15406" y="19001"/>
                  </a:lnTo>
                  <a:cubicBezTo>
                    <a:pt x="14690" y="18688"/>
                    <a:pt x="13946" y="18368"/>
                    <a:pt x="13216" y="18007"/>
                  </a:cubicBezTo>
                  <a:lnTo>
                    <a:pt x="13216" y="18007"/>
                  </a:lnTo>
                  <a:cubicBezTo>
                    <a:pt x="12591" y="17701"/>
                    <a:pt x="12028" y="17395"/>
                    <a:pt x="11513" y="17075"/>
                  </a:cubicBezTo>
                  <a:lnTo>
                    <a:pt x="11513" y="17075"/>
                  </a:lnTo>
                  <a:cubicBezTo>
                    <a:pt x="10074" y="16192"/>
                    <a:pt x="8134" y="14684"/>
                    <a:pt x="7064" y="12480"/>
                  </a:cubicBezTo>
                  <a:lnTo>
                    <a:pt x="7064" y="12480"/>
                  </a:lnTo>
                  <a:cubicBezTo>
                    <a:pt x="6473" y="11270"/>
                    <a:pt x="6077" y="9963"/>
                    <a:pt x="5694" y="8705"/>
                  </a:cubicBezTo>
                  <a:lnTo>
                    <a:pt x="5694" y="8705"/>
                  </a:lnTo>
                  <a:cubicBezTo>
                    <a:pt x="5555" y="8246"/>
                    <a:pt x="5409" y="7766"/>
                    <a:pt x="5256" y="7300"/>
                  </a:cubicBezTo>
                  <a:lnTo>
                    <a:pt x="5256" y="7300"/>
                  </a:lnTo>
                  <a:cubicBezTo>
                    <a:pt x="5068" y="6716"/>
                    <a:pt x="4888" y="6230"/>
                    <a:pt x="4700" y="5778"/>
                  </a:cubicBezTo>
                  <a:lnTo>
                    <a:pt x="4700" y="5778"/>
                  </a:lnTo>
                  <a:cubicBezTo>
                    <a:pt x="3741" y="3518"/>
                    <a:pt x="2267" y="1683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515375" y="1297225"/>
              <a:ext cx="555500" cy="597050"/>
            </a:xfrm>
            <a:custGeom>
              <a:avLst/>
              <a:gdLst/>
              <a:ahLst/>
              <a:cxnLst/>
              <a:rect l="l" t="t" r="r" b="b"/>
              <a:pathLst>
                <a:path w="22220" h="23882" extrusionOk="0">
                  <a:moveTo>
                    <a:pt x="7" y="7"/>
                  </a:moveTo>
                  <a:cubicBezTo>
                    <a:pt x="0" y="21"/>
                    <a:pt x="0" y="42"/>
                    <a:pt x="14" y="49"/>
                  </a:cubicBezTo>
                  <a:lnTo>
                    <a:pt x="14" y="49"/>
                  </a:lnTo>
                  <a:cubicBezTo>
                    <a:pt x="2371" y="1697"/>
                    <a:pt x="3921" y="3525"/>
                    <a:pt x="4895" y="5799"/>
                  </a:cubicBezTo>
                  <a:lnTo>
                    <a:pt x="4895" y="5799"/>
                  </a:lnTo>
                  <a:cubicBezTo>
                    <a:pt x="5089" y="6257"/>
                    <a:pt x="5270" y="6751"/>
                    <a:pt x="5458" y="7349"/>
                  </a:cubicBezTo>
                  <a:lnTo>
                    <a:pt x="5458" y="7349"/>
                  </a:lnTo>
                  <a:cubicBezTo>
                    <a:pt x="5624" y="7863"/>
                    <a:pt x="5777" y="8392"/>
                    <a:pt x="5930" y="8899"/>
                  </a:cubicBezTo>
                  <a:lnTo>
                    <a:pt x="5930" y="8899"/>
                  </a:lnTo>
                  <a:cubicBezTo>
                    <a:pt x="6292" y="10158"/>
                    <a:pt x="6667" y="11451"/>
                    <a:pt x="7244" y="12660"/>
                  </a:cubicBezTo>
                  <a:lnTo>
                    <a:pt x="7244" y="12660"/>
                  </a:lnTo>
                  <a:cubicBezTo>
                    <a:pt x="8405" y="15066"/>
                    <a:pt x="10651" y="16588"/>
                    <a:pt x="11888" y="17284"/>
                  </a:cubicBezTo>
                  <a:lnTo>
                    <a:pt x="11888" y="17284"/>
                  </a:lnTo>
                  <a:cubicBezTo>
                    <a:pt x="12431" y="17590"/>
                    <a:pt x="13015" y="17875"/>
                    <a:pt x="13689" y="18167"/>
                  </a:cubicBezTo>
                  <a:lnTo>
                    <a:pt x="13689" y="18167"/>
                  </a:lnTo>
                  <a:cubicBezTo>
                    <a:pt x="14537" y="18528"/>
                    <a:pt x="15399" y="18841"/>
                    <a:pt x="16234" y="19140"/>
                  </a:cubicBezTo>
                  <a:lnTo>
                    <a:pt x="16234" y="19140"/>
                  </a:lnTo>
                  <a:cubicBezTo>
                    <a:pt x="17096" y="19453"/>
                    <a:pt x="17916" y="19752"/>
                    <a:pt x="18716" y="20099"/>
                  </a:cubicBezTo>
                  <a:lnTo>
                    <a:pt x="18716" y="20099"/>
                  </a:lnTo>
                  <a:lnTo>
                    <a:pt x="18778" y="20120"/>
                  </a:lnTo>
                  <a:cubicBezTo>
                    <a:pt x="20203" y="20746"/>
                    <a:pt x="22164" y="21594"/>
                    <a:pt x="22032" y="23854"/>
                  </a:cubicBezTo>
                  <a:lnTo>
                    <a:pt x="22032" y="23854"/>
                  </a:lnTo>
                  <a:cubicBezTo>
                    <a:pt x="22032" y="23867"/>
                    <a:pt x="22046" y="23881"/>
                    <a:pt x="22060" y="23881"/>
                  </a:cubicBezTo>
                  <a:lnTo>
                    <a:pt x="22060" y="23881"/>
                  </a:lnTo>
                  <a:lnTo>
                    <a:pt x="22060" y="23881"/>
                  </a:lnTo>
                  <a:lnTo>
                    <a:pt x="22060" y="23881"/>
                  </a:lnTo>
                  <a:cubicBezTo>
                    <a:pt x="22073" y="23881"/>
                    <a:pt x="22087" y="23867"/>
                    <a:pt x="22087" y="23854"/>
                  </a:cubicBezTo>
                  <a:lnTo>
                    <a:pt x="22087" y="23854"/>
                  </a:lnTo>
                  <a:cubicBezTo>
                    <a:pt x="22219" y="21552"/>
                    <a:pt x="20245" y="20697"/>
                    <a:pt x="18799" y="20072"/>
                  </a:cubicBezTo>
                  <a:lnTo>
                    <a:pt x="18799" y="20072"/>
                  </a:lnTo>
                  <a:lnTo>
                    <a:pt x="18736" y="20044"/>
                  </a:lnTo>
                  <a:cubicBezTo>
                    <a:pt x="17937" y="19696"/>
                    <a:pt x="17117" y="19397"/>
                    <a:pt x="16247" y="19084"/>
                  </a:cubicBezTo>
                  <a:lnTo>
                    <a:pt x="16247" y="19084"/>
                  </a:lnTo>
                  <a:cubicBezTo>
                    <a:pt x="15420" y="18785"/>
                    <a:pt x="14558" y="18473"/>
                    <a:pt x="13710" y="18111"/>
                  </a:cubicBezTo>
                  <a:lnTo>
                    <a:pt x="13710" y="18111"/>
                  </a:lnTo>
                  <a:cubicBezTo>
                    <a:pt x="13043" y="17826"/>
                    <a:pt x="12452" y="17534"/>
                    <a:pt x="11916" y="17235"/>
                  </a:cubicBezTo>
                  <a:lnTo>
                    <a:pt x="11916" y="17235"/>
                  </a:lnTo>
                  <a:cubicBezTo>
                    <a:pt x="10686" y="16547"/>
                    <a:pt x="8447" y="15031"/>
                    <a:pt x="7300" y="12633"/>
                  </a:cubicBezTo>
                  <a:lnTo>
                    <a:pt x="7300" y="12633"/>
                  </a:lnTo>
                  <a:cubicBezTo>
                    <a:pt x="6723" y="11430"/>
                    <a:pt x="6348" y="10137"/>
                    <a:pt x="5986" y="8885"/>
                  </a:cubicBezTo>
                  <a:lnTo>
                    <a:pt x="5986" y="8885"/>
                  </a:lnTo>
                  <a:cubicBezTo>
                    <a:pt x="5833" y="8371"/>
                    <a:pt x="5680" y="7850"/>
                    <a:pt x="5513" y="7328"/>
                  </a:cubicBezTo>
                  <a:lnTo>
                    <a:pt x="5513" y="7328"/>
                  </a:lnTo>
                  <a:cubicBezTo>
                    <a:pt x="5326" y="6730"/>
                    <a:pt x="5145" y="6237"/>
                    <a:pt x="4950" y="5778"/>
                  </a:cubicBezTo>
                  <a:lnTo>
                    <a:pt x="4950" y="5778"/>
                  </a:lnTo>
                  <a:cubicBezTo>
                    <a:pt x="3970" y="3491"/>
                    <a:pt x="2413" y="1655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483200" y="1297225"/>
              <a:ext cx="581950" cy="592000"/>
            </a:xfrm>
            <a:custGeom>
              <a:avLst/>
              <a:gdLst/>
              <a:ahLst/>
              <a:cxnLst/>
              <a:rect l="l" t="t" r="r" b="b"/>
              <a:pathLst>
                <a:path w="23278" h="23680" extrusionOk="0">
                  <a:moveTo>
                    <a:pt x="8" y="14"/>
                  </a:moveTo>
                  <a:cubicBezTo>
                    <a:pt x="1" y="21"/>
                    <a:pt x="8" y="42"/>
                    <a:pt x="22" y="49"/>
                  </a:cubicBezTo>
                  <a:lnTo>
                    <a:pt x="22" y="49"/>
                  </a:lnTo>
                  <a:cubicBezTo>
                    <a:pt x="2559" y="1697"/>
                    <a:pt x="4138" y="3470"/>
                    <a:pt x="5146" y="5799"/>
                  </a:cubicBezTo>
                  <a:lnTo>
                    <a:pt x="5146" y="5799"/>
                  </a:lnTo>
                  <a:cubicBezTo>
                    <a:pt x="5340" y="6257"/>
                    <a:pt x="5535" y="6779"/>
                    <a:pt x="5723" y="7377"/>
                  </a:cubicBezTo>
                  <a:lnTo>
                    <a:pt x="5723" y="7377"/>
                  </a:lnTo>
                  <a:cubicBezTo>
                    <a:pt x="5896" y="7933"/>
                    <a:pt x="6056" y="8510"/>
                    <a:pt x="6209" y="9059"/>
                  </a:cubicBezTo>
                  <a:lnTo>
                    <a:pt x="6209" y="9059"/>
                  </a:lnTo>
                  <a:cubicBezTo>
                    <a:pt x="6557" y="10311"/>
                    <a:pt x="6918" y="11611"/>
                    <a:pt x="7489" y="12806"/>
                  </a:cubicBezTo>
                  <a:lnTo>
                    <a:pt x="7489" y="12806"/>
                  </a:lnTo>
                  <a:cubicBezTo>
                    <a:pt x="8663" y="15302"/>
                    <a:pt x="11006" y="16783"/>
                    <a:pt x="12299" y="17444"/>
                  </a:cubicBezTo>
                  <a:lnTo>
                    <a:pt x="12299" y="17444"/>
                  </a:lnTo>
                  <a:cubicBezTo>
                    <a:pt x="12870" y="17736"/>
                    <a:pt x="13488" y="18007"/>
                    <a:pt x="14190" y="18271"/>
                  </a:cubicBezTo>
                  <a:lnTo>
                    <a:pt x="14190" y="18271"/>
                  </a:lnTo>
                  <a:cubicBezTo>
                    <a:pt x="15157" y="18632"/>
                    <a:pt x="16144" y="18924"/>
                    <a:pt x="17096" y="19203"/>
                  </a:cubicBezTo>
                  <a:lnTo>
                    <a:pt x="17096" y="19203"/>
                  </a:lnTo>
                  <a:cubicBezTo>
                    <a:pt x="17938" y="19453"/>
                    <a:pt x="18730" y="19682"/>
                    <a:pt x="19509" y="19960"/>
                  </a:cubicBezTo>
                  <a:lnTo>
                    <a:pt x="19509" y="19960"/>
                  </a:lnTo>
                  <a:cubicBezTo>
                    <a:pt x="21073" y="20516"/>
                    <a:pt x="23221" y="21281"/>
                    <a:pt x="23096" y="23645"/>
                  </a:cubicBezTo>
                  <a:lnTo>
                    <a:pt x="23096" y="23645"/>
                  </a:lnTo>
                  <a:cubicBezTo>
                    <a:pt x="23096" y="23659"/>
                    <a:pt x="23110" y="23673"/>
                    <a:pt x="23124" y="23680"/>
                  </a:cubicBezTo>
                  <a:lnTo>
                    <a:pt x="23124" y="23680"/>
                  </a:lnTo>
                  <a:cubicBezTo>
                    <a:pt x="23124" y="23680"/>
                    <a:pt x="23124" y="23680"/>
                    <a:pt x="23124" y="23680"/>
                  </a:cubicBezTo>
                  <a:lnTo>
                    <a:pt x="23124" y="23680"/>
                  </a:lnTo>
                  <a:cubicBezTo>
                    <a:pt x="23138" y="23680"/>
                    <a:pt x="23152" y="23666"/>
                    <a:pt x="23152" y="23652"/>
                  </a:cubicBezTo>
                  <a:lnTo>
                    <a:pt x="23152" y="23652"/>
                  </a:lnTo>
                  <a:cubicBezTo>
                    <a:pt x="23277" y="21240"/>
                    <a:pt x="21024" y="20440"/>
                    <a:pt x="19530" y="19912"/>
                  </a:cubicBezTo>
                  <a:lnTo>
                    <a:pt x="19530" y="19912"/>
                  </a:lnTo>
                  <a:cubicBezTo>
                    <a:pt x="18744" y="19634"/>
                    <a:pt x="17952" y="19397"/>
                    <a:pt x="17110" y="19147"/>
                  </a:cubicBezTo>
                  <a:lnTo>
                    <a:pt x="17110" y="19147"/>
                  </a:lnTo>
                  <a:cubicBezTo>
                    <a:pt x="16165" y="18869"/>
                    <a:pt x="15178" y="18577"/>
                    <a:pt x="14204" y="18215"/>
                  </a:cubicBezTo>
                  <a:lnTo>
                    <a:pt x="14204" y="18215"/>
                  </a:lnTo>
                  <a:cubicBezTo>
                    <a:pt x="13509" y="17951"/>
                    <a:pt x="12890" y="17680"/>
                    <a:pt x="12327" y="17395"/>
                  </a:cubicBezTo>
                  <a:lnTo>
                    <a:pt x="12327" y="17395"/>
                  </a:lnTo>
                  <a:cubicBezTo>
                    <a:pt x="11041" y="16734"/>
                    <a:pt x="8712" y="15261"/>
                    <a:pt x="7537" y="12786"/>
                  </a:cubicBezTo>
                  <a:lnTo>
                    <a:pt x="7537" y="12786"/>
                  </a:lnTo>
                  <a:cubicBezTo>
                    <a:pt x="6974" y="11590"/>
                    <a:pt x="6613" y="10297"/>
                    <a:pt x="6265" y="9045"/>
                  </a:cubicBezTo>
                  <a:lnTo>
                    <a:pt x="6265" y="9045"/>
                  </a:lnTo>
                  <a:cubicBezTo>
                    <a:pt x="6112" y="8489"/>
                    <a:pt x="5952" y="7919"/>
                    <a:pt x="5778" y="7356"/>
                  </a:cubicBezTo>
                  <a:lnTo>
                    <a:pt x="5778" y="7356"/>
                  </a:lnTo>
                  <a:cubicBezTo>
                    <a:pt x="5584" y="6758"/>
                    <a:pt x="5396" y="6237"/>
                    <a:pt x="5194" y="5771"/>
                  </a:cubicBezTo>
                  <a:lnTo>
                    <a:pt x="5194" y="5771"/>
                  </a:lnTo>
                  <a:cubicBezTo>
                    <a:pt x="4186" y="3435"/>
                    <a:pt x="2601" y="1655"/>
                    <a:pt x="50" y="1"/>
                  </a:cubicBezTo>
                  <a:lnTo>
                    <a:pt x="50" y="1"/>
                  </a:lnTo>
                  <a:cubicBezTo>
                    <a:pt x="43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15" y="1"/>
                    <a:pt x="8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451050" y="1297225"/>
              <a:ext cx="608350" cy="586800"/>
            </a:xfrm>
            <a:custGeom>
              <a:avLst/>
              <a:gdLst/>
              <a:ahLst/>
              <a:cxnLst/>
              <a:rect l="l" t="t" r="r" b="b"/>
              <a:pathLst>
                <a:path w="24334" h="23472" extrusionOk="0">
                  <a:moveTo>
                    <a:pt x="15" y="14"/>
                  </a:moveTo>
                  <a:cubicBezTo>
                    <a:pt x="1" y="28"/>
                    <a:pt x="8" y="42"/>
                    <a:pt x="22" y="49"/>
                  </a:cubicBezTo>
                  <a:lnTo>
                    <a:pt x="22" y="49"/>
                  </a:lnTo>
                  <a:cubicBezTo>
                    <a:pt x="2705" y="1669"/>
                    <a:pt x="4360" y="3435"/>
                    <a:pt x="5389" y="5792"/>
                  </a:cubicBezTo>
                  <a:lnTo>
                    <a:pt x="5389" y="5792"/>
                  </a:lnTo>
                  <a:cubicBezTo>
                    <a:pt x="5597" y="6264"/>
                    <a:pt x="5792" y="6793"/>
                    <a:pt x="5980" y="7405"/>
                  </a:cubicBezTo>
                  <a:lnTo>
                    <a:pt x="5980" y="7405"/>
                  </a:lnTo>
                  <a:cubicBezTo>
                    <a:pt x="6160" y="8002"/>
                    <a:pt x="6327" y="8614"/>
                    <a:pt x="6487" y="9212"/>
                  </a:cubicBezTo>
                  <a:lnTo>
                    <a:pt x="6487" y="9212"/>
                  </a:lnTo>
                  <a:cubicBezTo>
                    <a:pt x="6821" y="10464"/>
                    <a:pt x="7169" y="11757"/>
                    <a:pt x="7725" y="12959"/>
                  </a:cubicBezTo>
                  <a:lnTo>
                    <a:pt x="7725" y="12959"/>
                  </a:lnTo>
                  <a:cubicBezTo>
                    <a:pt x="8601" y="14830"/>
                    <a:pt x="10415" y="16526"/>
                    <a:pt x="12709" y="17604"/>
                  </a:cubicBezTo>
                  <a:lnTo>
                    <a:pt x="12709" y="17604"/>
                  </a:lnTo>
                  <a:cubicBezTo>
                    <a:pt x="13314" y="17889"/>
                    <a:pt x="13961" y="18139"/>
                    <a:pt x="14684" y="18375"/>
                  </a:cubicBezTo>
                  <a:lnTo>
                    <a:pt x="14684" y="18375"/>
                  </a:lnTo>
                  <a:cubicBezTo>
                    <a:pt x="15775" y="18723"/>
                    <a:pt x="16881" y="18987"/>
                    <a:pt x="17951" y="19237"/>
                  </a:cubicBezTo>
                  <a:lnTo>
                    <a:pt x="17951" y="19237"/>
                  </a:lnTo>
                  <a:cubicBezTo>
                    <a:pt x="18730" y="19425"/>
                    <a:pt x="19537" y="19613"/>
                    <a:pt x="20301" y="19828"/>
                  </a:cubicBezTo>
                  <a:lnTo>
                    <a:pt x="20301" y="19828"/>
                  </a:lnTo>
                  <a:cubicBezTo>
                    <a:pt x="21789" y="20252"/>
                    <a:pt x="24271" y="20961"/>
                    <a:pt x="24160" y="23443"/>
                  </a:cubicBezTo>
                  <a:lnTo>
                    <a:pt x="24160" y="23443"/>
                  </a:lnTo>
                  <a:cubicBezTo>
                    <a:pt x="24160" y="23457"/>
                    <a:pt x="24167" y="23471"/>
                    <a:pt x="24188" y="23471"/>
                  </a:cubicBezTo>
                  <a:lnTo>
                    <a:pt x="24188" y="23471"/>
                  </a:lnTo>
                  <a:lnTo>
                    <a:pt x="24188" y="23471"/>
                  </a:lnTo>
                  <a:lnTo>
                    <a:pt x="24188" y="23471"/>
                  </a:lnTo>
                  <a:cubicBezTo>
                    <a:pt x="24202" y="23471"/>
                    <a:pt x="24215" y="23457"/>
                    <a:pt x="24215" y="23443"/>
                  </a:cubicBezTo>
                  <a:lnTo>
                    <a:pt x="24215" y="23443"/>
                  </a:lnTo>
                  <a:cubicBezTo>
                    <a:pt x="24334" y="20920"/>
                    <a:pt x="21817" y="20204"/>
                    <a:pt x="20315" y="19773"/>
                  </a:cubicBezTo>
                  <a:lnTo>
                    <a:pt x="20315" y="19773"/>
                  </a:lnTo>
                  <a:cubicBezTo>
                    <a:pt x="19550" y="19557"/>
                    <a:pt x="18744" y="19362"/>
                    <a:pt x="17965" y="19182"/>
                  </a:cubicBezTo>
                  <a:lnTo>
                    <a:pt x="17965" y="19182"/>
                  </a:lnTo>
                  <a:cubicBezTo>
                    <a:pt x="16895" y="18931"/>
                    <a:pt x="15789" y="18667"/>
                    <a:pt x="14705" y="18320"/>
                  </a:cubicBezTo>
                  <a:lnTo>
                    <a:pt x="14705" y="18320"/>
                  </a:lnTo>
                  <a:cubicBezTo>
                    <a:pt x="13982" y="18083"/>
                    <a:pt x="13342" y="17833"/>
                    <a:pt x="12730" y="17548"/>
                  </a:cubicBezTo>
                  <a:lnTo>
                    <a:pt x="12730" y="17548"/>
                  </a:lnTo>
                  <a:cubicBezTo>
                    <a:pt x="10450" y="16477"/>
                    <a:pt x="8642" y="14795"/>
                    <a:pt x="7780" y="12932"/>
                  </a:cubicBezTo>
                  <a:lnTo>
                    <a:pt x="7780" y="12932"/>
                  </a:lnTo>
                  <a:cubicBezTo>
                    <a:pt x="7224" y="11743"/>
                    <a:pt x="6877" y="10450"/>
                    <a:pt x="6543" y="9198"/>
                  </a:cubicBezTo>
                  <a:lnTo>
                    <a:pt x="6543" y="9198"/>
                  </a:lnTo>
                  <a:cubicBezTo>
                    <a:pt x="6383" y="8600"/>
                    <a:pt x="6216" y="7982"/>
                    <a:pt x="6035" y="7384"/>
                  </a:cubicBezTo>
                  <a:lnTo>
                    <a:pt x="6035" y="7384"/>
                  </a:lnTo>
                  <a:cubicBezTo>
                    <a:pt x="5848" y="6772"/>
                    <a:pt x="5653" y="6244"/>
                    <a:pt x="5444" y="5771"/>
                  </a:cubicBezTo>
                  <a:lnTo>
                    <a:pt x="5444" y="5771"/>
                  </a:lnTo>
                  <a:cubicBezTo>
                    <a:pt x="4409" y="3400"/>
                    <a:pt x="2747" y="1627"/>
                    <a:pt x="50" y="1"/>
                  </a:cubicBezTo>
                  <a:lnTo>
                    <a:pt x="50" y="1"/>
                  </a:lnTo>
                  <a:cubicBezTo>
                    <a:pt x="50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15" y="1"/>
                    <a:pt x="15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419075" y="1297225"/>
              <a:ext cx="634600" cy="581750"/>
            </a:xfrm>
            <a:custGeom>
              <a:avLst/>
              <a:gdLst/>
              <a:ahLst/>
              <a:cxnLst/>
              <a:rect l="l" t="t" r="r" b="b"/>
              <a:pathLst>
                <a:path w="25384" h="23270" extrusionOk="0">
                  <a:moveTo>
                    <a:pt x="8" y="14"/>
                  </a:moveTo>
                  <a:cubicBezTo>
                    <a:pt x="1" y="28"/>
                    <a:pt x="1" y="42"/>
                    <a:pt x="15" y="49"/>
                  </a:cubicBezTo>
                  <a:lnTo>
                    <a:pt x="15" y="49"/>
                  </a:lnTo>
                  <a:cubicBezTo>
                    <a:pt x="2851" y="1634"/>
                    <a:pt x="4582" y="3407"/>
                    <a:pt x="5632" y="5792"/>
                  </a:cubicBezTo>
                  <a:lnTo>
                    <a:pt x="5632" y="5792"/>
                  </a:lnTo>
                  <a:cubicBezTo>
                    <a:pt x="5847" y="6271"/>
                    <a:pt x="6042" y="6807"/>
                    <a:pt x="6230" y="7425"/>
                  </a:cubicBezTo>
                  <a:lnTo>
                    <a:pt x="6230" y="7425"/>
                  </a:lnTo>
                  <a:cubicBezTo>
                    <a:pt x="6424" y="8065"/>
                    <a:pt x="6591" y="8719"/>
                    <a:pt x="6751" y="9351"/>
                  </a:cubicBezTo>
                  <a:lnTo>
                    <a:pt x="6751" y="9351"/>
                  </a:lnTo>
                  <a:cubicBezTo>
                    <a:pt x="7071" y="10603"/>
                    <a:pt x="7405" y="11910"/>
                    <a:pt x="7961" y="13112"/>
                  </a:cubicBezTo>
                  <a:lnTo>
                    <a:pt x="7961" y="13112"/>
                  </a:lnTo>
                  <a:cubicBezTo>
                    <a:pt x="8844" y="15045"/>
                    <a:pt x="10721" y="16734"/>
                    <a:pt x="13106" y="17763"/>
                  </a:cubicBezTo>
                  <a:lnTo>
                    <a:pt x="13106" y="17763"/>
                  </a:lnTo>
                  <a:cubicBezTo>
                    <a:pt x="13745" y="18035"/>
                    <a:pt x="14420" y="18271"/>
                    <a:pt x="15177" y="18479"/>
                  </a:cubicBezTo>
                  <a:lnTo>
                    <a:pt x="15177" y="18479"/>
                  </a:lnTo>
                  <a:cubicBezTo>
                    <a:pt x="16380" y="18813"/>
                    <a:pt x="17604" y="19036"/>
                    <a:pt x="18792" y="19251"/>
                  </a:cubicBezTo>
                  <a:lnTo>
                    <a:pt x="18792" y="19251"/>
                  </a:lnTo>
                  <a:cubicBezTo>
                    <a:pt x="19550" y="19383"/>
                    <a:pt x="20336" y="19529"/>
                    <a:pt x="21087" y="19696"/>
                  </a:cubicBezTo>
                  <a:lnTo>
                    <a:pt x="21087" y="19696"/>
                  </a:lnTo>
                  <a:cubicBezTo>
                    <a:pt x="22568" y="20023"/>
                    <a:pt x="25321" y="20635"/>
                    <a:pt x="25216" y="23235"/>
                  </a:cubicBezTo>
                  <a:lnTo>
                    <a:pt x="25216" y="23235"/>
                  </a:lnTo>
                  <a:cubicBezTo>
                    <a:pt x="25216" y="23256"/>
                    <a:pt x="25223" y="23263"/>
                    <a:pt x="25244" y="23270"/>
                  </a:cubicBezTo>
                  <a:lnTo>
                    <a:pt x="25244" y="23270"/>
                  </a:lnTo>
                  <a:lnTo>
                    <a:pt x="25244" y="23270"/>
                  </a:lnTo>
                  <a:cubicBezTo>
                    <a:pt x="25258" y="23270"/>
                    <a:pt x="25272" y="23256"/>
                    <a:pt x="25272" y="23242"/>
                  </a:cubicBezTo>
                  <a:lnTo>
                    <a:pt x="25272" y="23242"/>
                  </a:lnTo>
                  <a:cubicBezTo>
                    <a:pt x="25383" y="20593"/>
                    <a:pt x="22595" y="19974"/>
                    <a:pt x="21101" y="19641"/>
                  </a:cubicBezTo>
                  <a:lnTo>
                    <a:pt x="21101" y="19641"/>
                  </a:lnTo>
                  <a:cubicBezTo>
                    <a:pt x="20343" y="19474"/>
                    <a:pt x="19564" y="19328"/>
                    <a:pt x="18806" y="19196"/>
                  </a:cubicBezTo>
                  <a:lnTo>
                    <a:pt x="18806" y="19196"/>
                  </a:lnTo>
                  <a:cubicBezTo>
                    <a:pt x="17618" y="18980"/>
                    <a:pt x="16387" y="18758"/>
                    <a:pt x="15191" y="18424"/>
                  </a:cubicBezTo>
                  <a:lnTo>
                    <a:pt x="15191" y="18424"/>
                  </a:lnTo>
                  <a:cubicBezTo>
                    <a:pt x="14440" y="18215"/>
                    <a:pt x="13766" y="17979"/>
                    <a:pt x="13133" y="17708"/>
                  </a:cubicBezTo>
                  <a:lnTo>
                    <a:pt x="13133" y="17708"/>
                  </a:lnTo>
                  <a:cubicBezTo>
                    <a:pt x="10756" y="16693"/>
                    <a:pt x="8893" y="15003"/>
                    <a:pt x="8010" y="13085"/>
                  </a:cubicBezTo>
                  <a:lnTo>
                    <a:pt x="8010" y="13085"/>
                  </a:lnTo>
                  <a:cubicBezTo>
                    <a:pt x="7460" y="11889"/>
                    <a:pt x="7127" y="10589"/>
                    <a:pt x="6807" y="9330"/>
                  </a:cubicBezTo>
                  <a:lnTo>
                    <a:pt x="6807" y="9330"/>
                  </a:lnTo>
                  <a:cubicBezTo>
                    <a:pt x="6647" y="8698"/>
                    <a:pt x="6480" y="8044"/>
                    <a:pt x="6285" y="7412"/>
                  </a:cubicBezTo>
                  <a:lnTo>
                    <a:pt x="6285" y="7412"/>
                  </a:lnTo>
                  <a:cubicBezTo>
                    <a:pt x="6098" y="6786"/>
                    <a:pt x="5896" y="6251"/>
                    <a:pt x="5688" y="5764"/>
                  </a:cubicBezTo>
                  <a:lnTo>
                    <a:pt x="5688" y="5764"/>
                  </a:lnTo>
                  <a:cubicBezTo>
                    <a:pt x="4631" y="3372"/>
                    <a:pt x="2886" y="1593"/>
                    <a:pt x="42" y="1"/>
                  </a:cubicBezTo>
                  <a:lnTo>
                    <a:pt x="42" y="1"/>
                  </a:lnTo>
                  <a:cubicBezTo>
                    <a:pt x="42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5" y="1"/>
                    <a:pt x="8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386925" y="1297225"/>
              <a:ext cx="659450" cy="576525"/>
            </a:xfrm>
            <a:custGeom>
              <a:avLst/>
              <a:gdLst/>
              <a:ahLst/>
              <a:cxnLst/>
              <a:rect l="l" t="t" r="r" b="b"/>
              <a:pathLst>
                <a:path w="26378" h="23061" extrusionOk="0">
                  <a:moveTo>
                    <a:pt x="7" y="14"/>
                  </a:moveTo>
                  <a:cubicBezTo>
                    <a:pt x="0" y="28"/>
                    <a:pt x="7" y="42"/>
                    <a:pt x="21" y="49"/>
                  </a:cubicBezTo>
                  <a:lnTo>
                    <a:pt x="21" y="49"/>
                  </a:lnTo>
                  <a:cubicBezTo>
                    <a:pt x="2024" y="1099"/>
                    <a:pt x="4506" y="2691"/>
                    <a:pt x="5882" y="5785"/>
                  </a:cubicBezTo>
                  <a:lnTo>
                    <a:pt x="5882" y="5785"/>
                  </a:lnTo>
                  <a:cubicBezTo>
                    <a:pt x="6098" y="6278"/>
                    <a:pt x="6299" y="6821"/>
                    <a:pt x="6487" y="7453"/>
                  </a:cubicBezTo>
                  <a:lnTo>
                    <a:pt x="6487" y="7453"/>
                  </a:lnTo>
                  <a:cubicBezTo>
                    <a:pt x="6688" y="8121"/>
                    <a:pt x="6855" y="8809"/>
                    <a:pt x="7022" y="9476"/>
                  </a:cubicBezTo>
                  <a:lnTo>
                    <a:pt x="7022" y="9476"/>
                  </a:lnTo>
                  <a:cubicBezTo>
                    <a:pt x="7328" y="10742"/>
                    <a:pt x="7648" y="12056"/>
                    <a:pt x="8197" y="13258"/>
                  </a:cubicBezTo>
                  <a:lnTo>
                    <a:pt x="8197" y="13258"/>
                  </a:lnTo>
                  <a:cubicBezTo>
                    <a:pt x="9101" y="15254"/>
                    <a:pt x="11034" y="16950"/>
                    <a:pt x="13516" y="17923"/>
                  </a:cubicBezTo>
                  <a:lnTo>
                    <a:pt x="13516" y="17923"/>
                  </a:lnTo>
                  <a:cubicBezTo>
                    <a:pt x="14183" y="18181"/>
                    <a:pt x="14885" y="18396"/>
                    <a:pt x="15671" y="18584"/>
                  </a:cubicBezTo>
                  <a:lnTo>
                    <a:pt x="15671" y="18584"/>
                  </a:lnTo>
                  <a:cubicBezTo>
                    <a:pt x="16985" y="18890"/>
                    <a:pt x="18333" y="19070"/>
                    <a:pt x="19634" y="19237"/>
                  </a:cubicBezTo>
                  <a:lnTo>
                    <a:pt x="19634" y="19237"/>
                  </a:lnTo>
                  <a:cubicBezTo>
                    <a:pt x="20370" y="19335"/>
                    <a:pt x="21135" y="19439"/>
                    <a:pt x="21879" y="19564"/>
                  </a:cubicBezTo>
                  <a:lnTo>
                    <a:pt x="21879" y="19564"/>
                  </a:lnTo>
                  <a:cubicBezTo>
                    <a:pt x="24104" y="19932"/>
                    <a:pt x="26363" y="20635"/>
                    <a:pt x="26273" y="23033"/>
                  </a:cubicBezTo>
                  <a:lnTo>
                    <a:pt x="26273" y="23033"/>
                  </a:lnTo>
                  <a:cubicBezTo>
                    <a:pt x="26273" y="23047"/>
                    <a:pt x="26287" y="23061"/>
                    <a:pt x="26301" y="23061"/>
                  </a:cubicBezTo>
                  <a:lnTo>
                    <a:pt x="26301" y="23061"/>
                  </a:lnTo>
                  <a:lnTo>
                    <a:pt x="26308" y="23061"/>
                  </a:lnTo>
                  <a:cubicBezTo>
                    <a:pt x="26322" y="23061"/>
                    <a:pt x="26335" y="23047"/>
                    <a:pt x="26335" y="23033"/>
                  </a:cubicBezTo>
                  <a:lnTo>
                    <a:pt x="26335" y="23033"/>
                  </a:lnTo>
                  <a:cubicBezTo>
                    <a:pt x="26377" y="21893"/>
                    <a:pt x="25877" y="21010"/>
                    <a:pt x="24841" y="20405"/>
                  </a:cubicBezTo>
                  <a:lnTo>
                    <a:pt x="24841" y="20405"/>
                  </a:lnTo>
                  <a:cubicBezTo>
                    <a:pt x="23958" y="19898"/>
                    <a:pt x="22852" y="19661"/>
                    <a:pt x="21886" y="19501"/>
                  </a:cubicBezTo>
                  <a:lnTo>
                    <a:pt x="21886" y="19501"/>
                  </a:lnTo>
                  <a:cubicBezTo>
                    <a:pt x="21149" y="19383"/>
                    <a:pt x="20377" y="19279"/>
                    <a:pt x="19640" y="19182"/>
                  </a:cubicBezTo>
                  <a:lnTo>
                    <a:pt x="19640" y="19182"/>
                  </a:lnTo>
                  <a:cubicBezTo>
                    <a:pt x="18340" y="19015"/>
                    <a:pt x="16999" y="18834"/>
                    <a:pt x="15685" y="18528"/>
                  </a:cubicBezTo>
                  <a:lnTo>
                    <a:pt x="15685" y="18528"/>
                  </a:lnTo>
                  <a:cubicBezTo>
                    <a:pt x="14906" y="18340"/>
                    <a:pt x="14204" y="18125"/>
                    <a:pt x="13536" y="17868"/>
                  </a:cubicBezTo>
                  <a:lnTo>
                    <a:pt x="13536" y="17868"/>
                  </a:lnTo>
                  <a:cubicBezTo>
                    <a:pt x="11068" y="16901"/>
                    <a:pt x="9143" y="15212"/>
                    <a:pt x="8253" y="13238"/>
                  </a:cubicBezTo>
                  <a:lnTo>
                    <a:pt x="8253" y="13238"/>
                  </a:lnTo>
                  <a:cubicBezTo>
                    <a:pt x="7704" y="12035"/>
                    <a:pt x="7384" y="10728"/>
                    <a:pt x="7078" y="9462"/>
                  </a:cubicBezTo>
                  <a:lnTo>
                    <a:pt x="7078" y="9462"/>
                  </a:lnTo>
                  <a:cubicBezTo>
                    <a:pt x="6911" y="8795"/>
                    <a:pt x="6744" y="8107"/>
                    <a:pt x="6543" y="7439"/>
                  </a:cubicBezTo>
                  <a:lnTo>
                    <a:pt x="6543" y="7439"/>
                  </a:lnTo>
                  <a:cubicBezTo>
                    <a:pt x="6355" y="6807"/>
                    <a:pt x="6153" y="6257"/>
                    <a:pt x="5931" y="5764"/>
                  </a:cubicBezTo>
                  <a:lnTo>
                    <a:pt x="5931" y="5764"/>
                  </a:lnTo>
                  <a:cubicBezTo>
                    <a:pt x="5340" y="4436"/>
                    <a:pt x="4526" y="3303"/>
                    <a:pt x="3449" y="2309"/>
                  </a:cubicBezTo>
                  <a:lnTo>
                    <a:pt x="3449" y="2309"/>
                  </a:lnTo>
                  <a:cubicBezTo>
                    <a:pt x="2531" y="1467"/>
                    <a:pt x="1453" y="737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354775" y="1297225"/>
              <a:ext cx="687075" cy="571500"/>
            </a:xfrm>
            <a:custGeom>
              <a:avLst/>
              <a:gdLst/>
              <a:ahLst/>
              <a:cxnLst/>
              <a:rect l="l" t="t" r="r" b="b"/>
              <a:pathLst>
                <a:path w="27483" h="22860" extrusionOk="0">
                  <a:moveTo>
                    <a:pt x="7" y="14"/>
                  </a:moveTo>
                  <a:cubicBezTo>
                    <a:pt x="0" y="28"/>
                    <a:pt x="7" y="49"/>
                    <a:pt x="21" y="56"/>
                  </a:cubicBezTo>
                  <a:lnTo>
                    <a:pt x="21" y="56"/>
                  </a:lnTo>
                  <a:cubicBezTo>
                    <a:pt x="2128" y="1071"/>
                    <a:pt x="4721" y="2649"/>
                    <a:pt x="6125" y="5778"/>
                  </a:cubicBezTo>
                  <a:lnTo>
                    <a:pt x="6125" y="5778"/>
                  </a:lnTo>
                  <a:cubicBezTo>
                    <a:pt x="6355" y="6285"/>
                    <a:pt x="6556" y="6841"/>
                    <a:pt x="6744" y="7481"/>
                  </a:cubicBezTo>
                  <a:lnTo>
                    <a:pt x="6744" y="7481"/>
                  </a:lnTo>
                  <a:cubicBezTo>
                    <a:pt x="6953" y="8183"/>
                    <a:pt x="7119" y="8906"/>
                    <a:pt x="7286" y="9602"/>
                  </a:cubicBezTo>
                  <a:lnTo>
                    <a:pt x="7286" y="9602"/>
                  </a:lnTo>
                  <a:cubicBezTo>
                    <a:pt x="7585" y="10874"/>
                    <a:pt x="7891" y="12195"/>
                    <a:pt x="8433" y="13411"/>
                  </a:cubicBezTo>
                  <a:lnTo>
                    <a:pt x="8433" y="13411"/>
                  </a:lnTo>
                  <a:cubicBezTo>
                    <a:pt x="9337" y="15427"/>
                    <a:pt x="11388" y="17172"/>
                    <a:pt x="13926" y="18076"/>
                  </a:cubicBezTo>
                  <a:lnTo>
                    <a:pt x="13926" y="18076"/>
                  </a:lnTo>
                  <a:cubicBezTo>
                    <a:pt x="14621" y="18327"/>
                    <a:pt x="15351" y="18521"/>
                    <a:pt x="16164" y="18688"/>
                  </a:cubicBezTo>
                  <a:lnTo>
                    <a:pt x="16164" y="18688"/>
                  </a:lnTo>
                  <a:cubicBezTo>
                    <a:pt x="17589" y="18966"/>
                    <a:pt x="19049" y="19091"/>
                    <a:pt x="20468" y="19216"/>
                  </a:cubicBezTo>
                  <a:lnTo>
                    <a:pt x="20468" y="19216"/>
                  </a:lnTo>
                  <a:cubicBezTo>
                    <a:pt x="21191" y="19279"/>
                    <a:pt x="21942" y="19342"/>
                    <a:pt x="22671" y="19425"/>
                  </a:cubicBezTo>
                  <a:lnTo>
                    <a:pt x="22671" y="19425"/>
                  </a:lnTo>
                  <a:cubicBezTo>
                    <a:pt x="24715" y="19661"/>
                    <a:pt x="27420" y="20273"/>
                    <a:pt x="27336" y="22825"/>
                  </a:cubicBezTo>
                  <a:lnTo>
                    <a:pt x="27336" y="22825"/>
                  </a:lnTo>
                  <a:cubicBezTo>
                    <a:pt x="27336" y="22845"/>
                    <a:pt x="27350" y="22852"/>
                    <a:pt x="27364" y="22859"/>
                  </a:cubicBezTo>
                  <a:lnTo>
                    <a:pt x="27364" y="22859"/>
                  </a:lnTo>
                  <a:lnTo>
                    <a:pt x="27364" y="22859"/>
                  </a:lnTo>
                  <a:cubicBezTo>
                    <a:pt x="27385" y="22859"/>
                    <a:pt x="27399" y="22845"/>
                    <a:pt x="27399" y="22832"/>
                  </a:cubicBezTo>
                  <a:lnTo>
                    <a:pt x="27399" y="22832"/>
                  </a:lnTo>
                  <a:cubicBezTo>
                    <a:pt x="27482" y="20231"/>
                    <a:pt x="24743" y="19606"/>
                    <a:pt x="22678" y="19369"/>
                  </a:cubicBezTo>
                  <a:lnTo>
                    <a:pt x="22678" y="19369"/>
                  </a:lnTo>
                  <a:cubicBezTo>
                    <a:pt x="21948" y="19286"/>
                    <a:pt x="21198" y="19223"/>
                    <a:pt x="20475" y="19161"/>
                  </a:cubicBezTo>
                  <a:lnTo>
                    <a:pt x="20475" y="19161"/>
                  </a:lnTo>
                  <a:cubicBezTo>
                    <a:pt x="19056" y="19036"/>
                    <a:pt x="17596" y="18911"/>
                    <a:pt x="16178" y="18632"/>
                  </a:cubicBezTo>
                  <a:lnTo>
                    <a:pt x="16178" y="18632"/>
                  </a:lnTo>
                  <a:cubicBezTo>
                    <a:pt x="15365" y="18466"/>
                    <a:pt x="14635" y="18271"/>
                    <a:pt x="13946" y="18028"/>
                  </a:cubicBezTo>
                  <a:lnTo>
                    <a:pt x="13946" y="18028"/>
                  </a:lnTo>
                  <a:cubicBezTo>
                    <a:pt x="11423" y="17124"/>
                    <a:pt x="9386" y="15393"/>
                    <a:pt x="8489" y="13384"/>
                  </a:cubicBezTo>
                  <a:lnTo>
                    <a:pt x="8489" y="13384"/>
                  </a:lnTo>
                  <a:cubicBezTo>
                    <a:pt x="7947" y="12174"/>
                    <a:pt x="7641" y="10860"/>
                    <a:pt x="7342" y="9588"/>
                  </a:cubicBezTo>
                  <a:lnTo>
                    <a:pt x="7342" y="9588"/>
                  </a:lnTo>
                  <a:cubicBezTo>
                    <a:pt x="7175" y="8892"/>
                    <a:pt x="7008" y="8162"/>
                    <a:pt x="6800" y="7467"/>
                  </a:cubicBezTo>
                  <a:lnTo>
                    <a:pt x="6800" y="7467"/>
                  </a:lnTo>
                  <a:cubicBezTo>
                    <a:pt x="6612" y="6821"/>
                    <a:pt x="6410" y="6264"/>
                    <a:pt x="6181" y="5757"/>
                  </a:cubicBezTo>
                  <a:lnTo>
                    <a:pt x="6181" y="5757"/>
                  </a:lnTo>
                  <a:cubicBezTo>
                    <a:pt x="5437" y="4102"/>
                    <a:pt x="4067" y="1954"/>
                    <a:pt x="49" y="1"/>
                  </a:cubicBezTo>
                  <a:lnTo>
                    <a:pt x="49" y="1"/>
                  </a:lnTo>
                  <a:cubicBezTo>
                    <a:pt x="42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322625" y="1297225"/>
              <a:ext cx="713650" cy="573750"/>
            </a:xfrm>
            <a:custGeom>
              <a:avLst/>
              <a:gdLst/>
              <a:ahLst/>
              <a:cxnLst/>
              <a:rect l="l" t="t" r="r" b="b"/>
              <a:pathLst>
                <a:path w="28546" h="22950" extrusionOk="0">
                  <a:moveTo>
                    <a:pt x="7" y="14"/>
                  </a:moveTo>
                  <a:cubicBezTo>
                    <a:pt x="0" y="28"/>
                    <a:pt x="7" y="49"/>
                    <a:pt x="21" y="56"/>
                  </a:cubicBezTo>
                  <a:lnTo>
                    <a:pt x="21" y="56"/>
                  </a:lnTo>
                  <a:cubicBezTo>
                    <a:pt x="2225" y="1050"/>
                    <a:pt x="4936" y="2601"/>
                    <a:pt x="6375" y="5778"/>
                  </a:cubicBezTo>
                  <a:lnTo>
                    <a:pt x="6375" y="5778"/>
                  </a:lnTo>
                  <a:cubicBezTo>
                    <a:pt x="6612" y="6292"/>
                    <a:pt x="6813" y="6855"/>
                    <a:pt x="7001" y="7509"/>
                  </a:cubicBezTo>
                  <a:lnTo>
                    <a:pt x="7001" y="7509"/>
                  </a:lnTo>
                  <a:cubicBezTo>
                    <a:pt x="7217" y="8239"/>
                    <a:pt x="7383" y="8990"/>
                    <a:pt x="7550" y="9720"/>
                  </a:cubicBezTo>
                  <a:lnTo>
                    <a:pt x="7550" y="9720"/>
                  </a:lnTo>
                  <a:cubicBezTo>
                    <a:pt x="7835" y="11006"/>
                    <a:pt x="8134" y="12334"/>
                    <a:pt x="8677" y="13564"/>
                  </a:cubicBezTo>
                  <a:lnTo>
                    <a:pt x="8677" y="13564"/>
                  </a:lnTo>
                  <a:cubicBezTo>
                    <a:pt x="9587" y="15636"/>
                    <a:pt x="11708" y="17388"/>
                    <a:pt x="14336" y="18236"/>
                  </a:cubicBezTo>
                  <a:lnTo>
                    <a:pt x="14336" y="18236"/>
                  </a:lnTo>
                  <a:cubicBezTo>
                    <a:pt x="15052" y="18473"/>
                    <a:pt x="15816" y="18653"/>
                    <a:pt x="16665" y="18792"/>
                  </a:cubicBezTo>
                  <a:lnTo>
                    <a:pt x="16665" y="18792"/>
                  </a:lnTo>
                  <a:cubicBezTo>
                    <a:pt x="18194" y="19036"/>
                    <a:pt x="19765" y="19112"/>
                    <a:pt x="21295" y="19175"/>
                  </a:cubicBezTo>
                  <a:lnTo>
                    <a:pt x="21295" y="19175"/>
                  </a:lnTo>
                  <a:cubicBezTo>
                    <a:pt x="22004" y="19209"/>
                    <a:pt x="22741" y="19244"/>
                    <a:pt x="23457" y="19293"/>
                  </a:cubicBezTo>
                  <a:lnTo>
                    <a:pt x="23457" y="19293"/>
                  </a:lnTo>
                  <a:cubicBezTo>
                    <a:pt x="24639" y="19376"/>
                    <a:pt x="28490" y="19884"/>
                    <a:pt x="28400" y="22922"/>
                  </a:cubicBezTo>
                  <a:lnTo>
                    <a:pt x="28400" y="22922"/>
                  </a:lnTo>
                  <a:cubicBezTo>
                    <a:pt x="28400" y="22936"/>
                    <a:pt x="28414" y="22950"/>
                    <a:pt x="28428" y="22950"/>
                  </a:cubicBezTo>
                  <a:lnTo>
                    <a:pt x="28428" y="22950"/>
                  </a:lnTo>
                  <a:lnTo>
                    <a:pt x="28428" y="22950"/>
                  </a:lnTo>
                  <a:cubicBezTo>
                    <a:pt x="28449" y="22950"/>
                    <a:pt x="28456" y="22936"/>
                    <a:pt x="28463" y="22922"/>
                  </a:cubicBezTo>
                  <a:lnTo>
                    <a:pt x="28463" y="22922"/>
                  </a:lnTo>
                  <a:cubicBezTo>
                    <a:pt x="28546" y="19835"/>
                    <a:pt x="24660" y="19321"/>
                    <a:pt x="23464" y="19237"/>
                  </a:cubicBezTo>
                  <a:lnTo>
                    <a:pt x="23464" y="19237"/>
                  </a:lnTo>
                  <a:cubicBezTo>
                    <a:pt x="22748" y="19182"/>
                    <a:pt x="22011" y="19154"/>
                    <a:pt x="21295" y="19119"/>
                  </a:cubicBezTo>
                  <a:lnTo>
                    <a:pt x="21295" y="19119"/>
                  </a:lnTo>
                  <a:cubicBezTo>
                    <a:pt x="19772" y="19050"/>
                    <a:pt x="18194" y="18980"/>
                    <a:pt x="16672" y="18730"/>
                  </a:cubicBezTo>
                  <a:lnTo>
                    <a:pt x="16672" y="18730"/>
                  </a:lnTo>
                  <a:cubicBezTo>
                    <a:pt x="15830" y="18598"/>
                    <a:pt x="15073" y="18417"/>
                    <a:pt x="14350" y="18181"/>
                  </a:cubicBezTo>
                  <a:lnTo>
                    <a:pt x="14350" y="18181"/>
                  </a:lnTo>
                  <a:cubicBezTo>
                    <a:pt x="11735" y="17339"/>
                    <a:pt x="9636" y="15601"/>
                    <a:pt x="8732" y="13536"/>
                  </a:cubicBezTo>
                  <a:lnTo>
                    <a:pt x="8732" y="13536"/>
                  </a:lnTo>
                  <a:cubicBezTo>
                    <a:pt x="8190" y="12320"/>
                    <a:pt x="7891" y="10992"/>
                    <a:pt x="7606" y="9706"/>
                  </a:cubicBezTo>
                  <a:lnTo>
                    <a:pt x="7606" y="9706"/>
                  </a:lnTo>
                  <a:cubicBezTo>
                    <a:pt x="7439" y="8976"/>
                    <a:pt x="7272" y="8225"/>
                    <a:pt x="7057" y="7495"/>
                  </a:cubicBezTo>
                  <a:lnTo>
                    <a:pt x="7057" y="7495"/>
                  </a:lnTo>
                  <a:cubicBezTo>
                    <a:pt x="6869" y="6835"/>
                    <a:pt x="6660" y="6271"/>
                    <a:pt x="6431" y="5757"/>
                  </a:cubicBezTo>
                  <a:lnTo>
                    <a:pt x="6431" y="5757"/>
                  </a:lnTo>
                  <a:cubicBezTo>
                    <a:pt x="5805" y="4380"/>
                    <a:pt x="4929" y="3226"/>
                    <a:pt x="3747" y="2232"/>
                  </a:cubicBezTo>
                  <a:lnTo>
                    <a:pt x="3747" y="2232"/>
                  </a:lnTo>
                  <a:cubicBezTo>
                    <a:pt x="2767" y="1405"/>
                    <a:pt x="1592" y="696"/>
                    <a:pt x="49" y="1"/>
                  </a:cubicBezTo>
                  <a:lnTo>
                    <a:pt x="49" y="1"/>
                  </a:lnTo>
                  <a:cubicBezTo>
                    <a:pt x="42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14" y="7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286475" y="1293575"/>
              <a:ext cx="747375" cy="575850"/>
            </a:xfrm>
            <a:custGeom>
              <a:avLst/>
              <a:gdLst/>
              <a:ahLst/>
              <a:cxnLst/>
              <a:rect l="l" t="t" r="r" b="b"/>
              <a:pathLst>
                <a:path w="29895" h="23034" extrusionOk="0">
                  <a:moveTo>
                    <a:pt x="35" y="105"/>
                  </a:moveTo>
                  <a:cubicBezTo>
                    <a:pt x="0" y="195"/>
                    <a:pt x="42" y="292"/>
                    <a:pt x="132" y="334"/>
                  </a:cubicBezTo>
                  <a:lnTo>
                    <a:pt x="132" y="334"/>
                  </a:lnTo>
                  <a:cubicBezTo>
                    <a:pt x="2545" y="1349"/>
                    <a:pt x="5207" y="2823"/>
                    <a:pt x="6653" y="5979"/>
                  </a:cubicBezTo>
                  <a:lnTo>
                    <a:pt x="6653" y="5979"/>
                  </a:lnTo>
                  <a:cubicBezTo>
                    <a:pt x="7237" y="7259"/>
                    <a:pt x="7536" y="8656"/>
                    <a:pt x="7828" y="10012"/>
                  </a:cubicBezTo>
                  <a:lnTo>
                    <a:pt x="7828" y="10012"/>
                  </a:lnTo>
                  <a:cubicBezTo>
                    <a:pt x="8106" y="11319"/>
                    <a:pt x="8398" y="12667"/>
                    <a:pt x="8941" y="13919"/>
                  </a:cubicBezTo>
                  <a:lnTo>
                    <a:pt x="8941" y="13919"/>
                  </a:lnTo>
                  <a:cubicBezTo>
                    <a:pt x="9886" y="16088"/>
                    <a:pt x="12097" y="17868"/>
                    <a:pt x="14864" y="18681"/>
                  </a:cubicBezTo>
                  <a:lnTo>
                    <a:pt x="14864" y="18681"/>
                  </a:lnTo>
                  <a:cubicBezTo>
                    <a:pt x="17262" y="19390"/>
                    <a:pt x="19814" y="19404"/>
                    <a:pt x="22275" y="19418"/>
                  </a:cubicBezTo>
                  <a:lnTo>
                    <a:pt x="22275" y="19418"/>
                  </a:lnTo>
                  <a:cubicBezTo>
                    <a:pt x="22977" y="19425"/>
                    <a:pt x="23700" y="19425"/>
                    <a:pt x="24409" y="19446"/>
                  </a:cubicBezTo>
                  <a:lnTo>
                    <a:pt x="24409" y="19446"/>
                  </a:lnTo>
                  <a:cubicBezTo>
                    <a:pt x="25264" y="19474"/>
                    <a:pt x="29554" y="19759"/>
                    <a:pt x="29477" y="22859"/>
                  </a:cubicBezTo>
                  <a:lnTo>
                    <a:pt x="29477" y="22859"/>
                  </a:lnTo>
                  <a:cubicBezTo>
                    <a:pt x="29477" y="22957"/>
                    <a:pt x="29554" y="23033"/>
                    <a:pt x="29651" y="23033"/>
                  </a:cubicBezTo>
                  <a:lnTo>
                    <a:pt x="29651" y="23033"/>
                  </a:lnTo>
                  <a:cubicBezTo>
                    <a:pt x="29651" y="23033"/>
                    <a:pt x="29651" y="23033"/>
                    <a:pt x="29651" y="23033"/>
                  </a:cubicBezTo>
                  <a:lnTo>
                    <a:pt x="29651" y="23033"/>
                  </a:lnTo>
                  <a:cubicBezTo>
                    <a:pt x="29749" y="23033"/>
                    <a:pt x="29825" y="22964"/>
                    <a:pt x="29825" y="22866"/>
                  </a:cubicBezTo>
                  <a:lnTo>
                    <a:pt x="29825" y="22866"/>
                  </a:lnTo>
                  <a:cubicBezTo>
                    <a:pt x="29895" y="20211"/>
                    <a:pt x="27079" y="19182"/>
                    <a:pt x="24416" y="19098"/>
                  </a:cubicBezTo>
                  <a:lnTo>
                    <a:pt x="24416" y="19098"/>
                  </a:lnTo>
                  <a:cubicBezTo>
                    <a:pt x="23707" y="19077"/>
                    <a:pt x="22977" y="19077"/>
                    <a:pt x="22275" y="19070"/>
                  </a:cubicBezTo>
                  <a:lnTo>
                    <a:pt x="22275" y="19070"/>
                  </a:lnTo>
                  <a:cubicBezTo>
                    <a:pt x="19835" y="19057"/>
                    <a:pt x="17318" y="19043"/>
                    <a:pt x="14961" y="18347"/>
                  </a:cubicBezTo>
                  <a:lnTo>
                    <a:pt x="14961" y="18347"/>
                  </a:lnTo>
                  <a:cubicBezTo>
                    <a:pt x="12292" y="17569"/>
                    <a:pt x="10164" y="15859"/>
                    <a:pt x="9260" y="13780"/>
                  </a:cubicBezTo>
                  <a:lnTo>
                    <a:pt x="9260" y="13780"/>
                  </a:lnTo>
                  <a:cubicBezTo>
                    <a:pt x="8732" y="12563"/>
                    <a:pt x="8447" y="11228"/>
                    <a:pt x="8169" y="9935"/>
                  </a:cubicBezTo>
                  <a:lnTo>
                    <a:pt x="8169" y="9935"/>
                  </a:lnTo>
                  <a:cubicBezTo>
                    <a:pt x="7877" y="8566"/>
                    <a:pt x="7571" y="7147"/>
                    <a:pt x="6966" y="5833"/>
                  </a:cubicBezTo>
                  <a:lnTo>
                    <a:pt x="6966" y="5833"/>
                  </a:lnTo>
                  <a:cubicBezTo>
                    <a:pt x="6181" y="4109"/>
                    <a:pt x="4707" y="1885"/>
                    <a:pt x="264" y="14"/>
                  </a:cubicBezTo>
                  <a:lnTo>
                    <a:pt x="264" y="14"/>
                  </a:lnTo>
                  <a:cubicBezTo>
                    <a:pt x="243" y="1"/>
                    <a:pt x="223" y="1"/>
                    <a:pt x="195" y="1"/>
                  </a:cubicBezTo>
                  <a:lnTo>
                    <a:pt x="195" y="1"/>
                  </a:lnTo>
                  <a:cubicBezTo>
                    <a:pt x="132" y="1"/>
                    <a:pt x="63" y="42"/>
                    <a:pt x="35" y="10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4"/>
          <p:cNvGrpSpPr/>
          <p:nvPr/>
        </p:nvGrpSpPr>
        <p:grpSpPr>
          <a:xfrm flipH="1">
            <a:off x="6222292" y="4216970"/>
            <a:ext cx="2921711" cy="968427"/>
            <a:chOff x="3222175" y="3110525"/>
            <a:chExt cx="469125" cy="329050"/>
          </a:xfrm>
        </p:grpSpPr>
        <p:sp>
          <p:nvSpPr>
            <p:cNvPr id="140" name="Google Shape;140;p4"/>
            <p:cNvSpPr/>
            <p:nvPr/>
          </p:nvSpPr>
          <p:spPr>
            <a:xfrm>
              <a:off x="3222175" y="3110525"/>
              <a:ext cx="469125" cy="329050"/>
            </a:xfrm>
            <a:custGeom>
              <a:avLst/>
              <a:gdLst/>
              <a:ahLst/>
              <a:cxnLst/>
              <a:rect l="l" t="t" r="r" b="b"/>
              <a:pathLst>
                <a:path w="18765" h="13162" extrusionOk="0">
                  <a:moveTo>
                    <a:pt x="21" y="140"/>
                  </a:moveTo>
                  <a:cubicBezTo>
                    <a:pt x="1" y="237"/>
                    <a:pt x="63" y="328"/>
                    <a:pt x="161" y="349"/>
                  </a:cubicBezTo>
                  <a:lnTo>
                    <a:pt x="161" y="349"/>
                  </a:lnTo>
                  <a:cubicBezTo>
                    <a:pt x="2218" y="745"/>
                    <a:pt x="4137" y="1482"/>
                    <a:pt x="5861" y="2532"/>
                  </a:cubicBezTo>
                  <a:lnTo>
                    <a:pt x="5861" y="2532"/>
                  </a:lnTo>
                  <a:cubicBezTo>
                    <a:pt x="8128" y="3901"/>
                    <a:pt x="10026" y="5806"/>
                    <a:pt x="11854" y="7641"/>
                  </a:cubicBezTo>
                  <a:lnTo>
                    <a:pt x="11854" y="7641"/>
                  </a:lnTo>
                  <a:cubicBezTo>
                    <a:pt x="13425" y="9220"/>
                    <a:pt x="15052" y="10846"/>
                    <a:pt x="16908" y="12153"/>
                  </a:cubicBezTo>
                  <a:lnTo>
                    <a:pt x="16908" y="12153"/>
                  </a:lnTo>
                  <a:cubicBezTo>
                    <a:pt x="17409" y="12508"/>
                    <a:pt x="17937" y="12835"/>
                    <a:pt x="18487" y="13141"/>
                  </a:cubicBezTo>
                  <a:lnTo>
                    <a:pt x="18487" y="13141"/>
                  </a:lnTo>
                  <a:cubicBezTo>
                    <a:pt x="18514" y="13155"/>
                    <a:pt x="18542" y="13161"/>
                    <a:pt x="18570" y="13161"/>
                  </a:cubicBezTo>
                  <a:lnTo>
                    <a:pt x="18570" y="13161"/>
                  </a:lnTo>
                  <a:cubicBezTo>
                    <a:pt x="18633" y="13161"/>
                    <a:pt x="18688" y="13134"/>
                    <a:pt x="18723" y="13078"/>
                  </a:cubicBezTo>
                  <a:lnTo>
                    <a:pt x="18723" y="13078"/>
                  </a:lnTo>
                  <a:cubicBezTo>
                    <a:pt x="18765" y="12995"/>
                    <a:pt x="18737" y="12883"/>
                    <a:pt x="18653" y="12842"/>
                  </a:cubicBezTo>
                  <a:lnTo>
                    <a:pt x="18653" y="12842"/>
                  </a:lnTo>
                  <a:cubicBezTo>
                    <a:pt x="18118" y="12543"/>
                    <a:pt x="17597" y="12216"/>
                    <a:pt x="17110" y="11868"/>
                  </a:cubicBezTo>
                  <a:lnTo>
                    <a:pt x="17110" y="11868"/>
                  </a:lnTo>
                  <a:cubicBezTo>
                    <a:pt x="15275" y="10582"/>
                    <a:pt x="13662" y="8962"/>
                    <a:pt x="12104" y="7398"/>
                  </a:cubicBezTo>
                  <a:lnTo>
                    <a:pt x="12104" y="7398"/>
                  </a:lnTo>
                  <a:cubicBezTo>
                    <a:pt x="10255" y="5542"/>
                    <a:pt x="8343" y="3623"/>
                    <a:pt x="6042" y="2233"/>
                  </a:cubicBezTo>
                  <a:lnTo>
                    <a:pt x="6042" y="2233"/>
                  </a:lnTo>
                  <a:cubicBezTo>
                    <a:pt x="4283" y="1162"/>
                    <a:pt x="2323" y="411"/>
                    <a:pt x="223" y="8"/>
                  </a:cubicBezTo>
                  <a:lnTo>
                    <a:pt x="223" y="8"/>
                  </a:lnTo>
                  <a:cubicBezTo>
                    <a:pt x="216" y="1"/>
                    <a:pt x="202" y="1"/>
                    <a:pt x="188" y="1"/>
                  </a:cubicBezTo>
                  <a:lnTo>
                    <a:pt x="188" y="1"/>
                  </a:lnTo>
                  <a:cubicBezTo>
                    <a:pt x="112" y="1"/>
                    <a:pt x="35" y="57"/>
                    <a:pt x="21" y="14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226175" y="3131925"/>
              <a:ext cx="461125" cy="304175"/>
            </a:xfrm>
            <a:custGeom>
              <a:avLst/>
              <a:gdLst/>
              <a:ahLst/>
              <a:cxnLst/>
              <a:rect l="l" t="t" r="r" b="b"/>
              <a:pathLst>
                <a:path w="18445" h="12167" extrusionOk="0">
                  <a:moveTo>
                    <a:pt x="1" y="28"/>
                  </a:moveTo>
                  <a:cubicBezTo>
                    <a:pt x="1" y="42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2197" y="480"/>
                    <a:pt x="4227" y="1224"/>
                    <a:pt x="5736" y="2141"/>
                  </a:cubicBezTo>
                  <a:lnTo>
                    <a:pt x="5736" y="2141"/>
                  </a:lnTo>
                  <a:cubicBezTo>
                    <a:pt x="7940" y="3476"/>
                    <a:pt x="9963" y="5325"/>
                    <a:pt x="11924" y="7112"/>
                  </a:cubicBezTo>
                  <a:lnTo>
                    <a:pt x="11924" y="7112"/>
                  </a:lnTo>
                  <a:cubicBezTo>
                    <a:pt x="13509" y="8551"/>
                    <a:pt x="15135" y="10039"/>
                    <a:pt x="16832" y="11235"/>
                  </a:cubicBezTo>
                  <a:lnTo>
                    <a:pt x="16832" y="11235"/>
                  </a:lnTo>
                  <a:cubicBezTo>
                    <a:pt x="17249" y="11520"/>
                    <a:pt x="17729" y="11791"/>
                    <a:pt x="18188" y="12041"/>
                  </a:cubicBezTo>
                  <a:lnTo>
                    <a:pt x="18188" y="12041"/>
                  </a:lnTo>
                  <a:lnTo>
                    <a:pt x="18396" y="12159"/>
                  </a:lnTo>
                  <a:cubicBezTo>
                    <a:pt x="18403" y="12166"/>
                    <a:pt x="18403" y="12166"/>
                    <a:pt x="18410" y="12166"/>
                  </a:cubicBezTo>
                  <a:lnTo>
                    <a:pt x="18410" y="12166"/>
                  </a:lnTo>
                  <a:cubicBezTo>
                    <a:pt x="18417" y="12166"/>
                    <a:pt x="18431" y="12159"/>
                    <a:pt x="18438" y="12153"/>
                  </a:cubicBezTo>
                  <a:lnTo>
                    <a:pt x="18438" y="12153"/>
                  </a:lnTo>
                  <a:cubicBezTo>
                    <a:pt x="18445" y="12139"/>
                    <a:pt x="18438" y="12118"/>
                    <a:pt x="18424" y="12111"/>
                  </a:cubicBezTo>
                  <a:lnTo>
                    <a:pt x="18424" y="12111"/>
                  </a:lnTo>
                  <a:lnTo>
                    <a:pt x="18215" y="11993"/>
                  </a:lnTo>
                  <a:cubicBezTo>
                    <a:pt x="17756" y="11735"/>
                    <a:pt x="17284" y="11471"/>
                    <a:pt x="16867" y="11186"/>
                  </a:cubicBezTo>
                  <a:lnTo>
                    <a:pt x="16867" y="11186"/>
                  </a:lnTo>
                  <a:cubicBezTo>
                    <a:pt x="15177" y="9997"/>
                    <a:pt x="13543" y="8510"/>
                    <a:pt x="11965" y="7070"/>
                  </a:cubicBezTo>
                  <a:lnTo>
                    <a:pt x="11965" y="7070"/>
                  </a:lnTo>
                  <a:cubicBezTo>
                    <a:pt x="10005" y="5277"/>
                    <a:pt x="7975" y="3427"/>
                    <a:pt x="5771" y="2093"/>
                  </a:cubicBezTo>
                  <a:lnTo>
                    <a:pt x="5771" y="2093"/>
                  </a:lnTo>
                  <a:cubicBezTo>
                    <a:pt x="4248" y="1168"/>
                    <a:pt x="2211" y="424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14"/>
                    <a:pt x="1" y="2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3226175" y="3149825"/>
              <a:ext cx="461125" cy="286275"/>
            </a:xfrm>
            <a:custGeom>
              <a:avLst/>
              <a:gdLst/>
              <a:ahLst/>
              <a:cxnLst/>
              <a:rect l="l" t="t" r="r" b="b"/>
              <a:pathLst>
                <a:path w="18445" h="11451" extrusionOk="0">
                  <a:moveTo>
                    <a:pt x="1" y="21"/>
                  </a:moveTo>
                  <a:cubicBezTo>
                    <a:pt x="1" y="35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1113" y="264"/>
                    <a:pt x="3831" y="876"/>
                    <a:pt x="5694" y="2009"/>
                  </a:cubicBezTo>
                  <a:lnTo>
                    <a:pt x="5694" y="2009"/>
                  </a:lnTo>
                  <a:cubicBezTo>
                    <a:pt x="7857" y="3323"/>
                    <a:pt x="10060" y="5145"/>
                    <a:pt x="12188" y="6911"/>
                  </a:cubicBezTo>
                  <a:lnTo>
                    <a:pt x="12188" y="6911"/>
                  </a:lnTo>
                  <a:cubicBezTo>
                    <a:pt x="13801" y="8245"/>
                    <a:pt x="15323" y="9511"/>
                    <a:pt x="16839" y="10567"/>
                  </a:cubicBezTo>
                  <a:lnTo>
                    <a:pt x="16839" y="10567"/>
                  </a:lnTo>
                  <a:cubicBezTo>
                    <a:pt x="17145" y="10790"/>
                    <a:pt x="17534" y="10992"/>
                    <a:pt x="17909" y="11186"/>
                  </a:cubicBezTo>
                  <a:lnTo>
                    <a:pt x="17909" y="11186"/>
                  </a:lnTo>
                  <a:cubicBezTo>
                    <a:pt x="18083" y="11277"/>
                    <a:pt x="18243" y="11360"/>
                    <a:pt x="18396" y="11443"/>
                  </a:cubicBezTo>
                  <a:lnTo>
                    <a:pt x="18396" y="11443"/>
                  </a:lnTo>
                  <a:cubicBezTo>
                    <a:pt x="18403" y="11450"/>
                    <a:pt x="18403" y="11450"/>
                    <a:pt x="18410" y="11450"/>
                  </a:cubicBezTo>
                  <a:lnTo>
                    <a:pt x="18410" y="11450"/>
                  </a:lnTo>
                  <a:cubicBezTo>
                    <a:pt x="18417" y="11450"/>
                    <a:pt x="18431" y="11443"/>
                    <a:pt x="18438" y="11437"/>
                  </a:cubicBezTo>
                  <a:lnTo>
                    <a:pt x="18438" y="11437"/>
                  </a:lnTo>
                  <a:cubicBezTo>
                    <a:pt x="18445" y="11423"/>
                    <a:pt x="18438" y="11402"/>
                    <a:pt x="18424" y="11395"/>
                  </a:cubicBezTo>
                  <a:lnTo>
                    <a:pt x="18424" y="11395"/>
                  </a:lnTo>
                  <a:cubicBezTo>
                    <a:pt x="18271" y="11311"/>
                    <a:pt x="18111" y="11221"/>
                    <a:pt x="17937" y="11131"/>
                  </a:cubicBezTo>
                  <a:lnTo>
                    <a:pt x="17937" y="11131"/>
                  </a:lnTo>
                  <a:cubicBezTo>
                    <a:pt x="17562" y="10936"/>
                    <a:pt x="17179" y="10734"/>
                    <a:pt x="16874" y="10526"/>
                  </a:cubicBezTo>
                  <a:lnTo>
                    <a:pt x="16874" y="10526"/>
                  </a:lnTo>
                  <a:cubicBezTo>
                    <a:pt x="15358" y="9462"/>
                    <a:pt x="13835" y="8197"/>
                    <a:pt x="12223" y="6862"/>
                  </a:cubicBezTo>
                  <a:lnTo>
                    <a:pt x="12223" y="6862"/>
                  </a:lnTo>
                  <a:cubicBezTo>
                    <a:pt x="10095" y="5096"/>
                    <a:pt x="7891" y="3275"/>
                    <a:pt x="5729" y="1961"/>
                  </a:cubicBezTo>
                  <a:lnTo>
                    <a:pt x="5729" y="1961"/>
                  </a:lnTo>
                  <a:cubicBezTo>
                    <a:pt x="3852" y="827"/>
                    <a:pt x="1127" y="209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7"/>
                    <a:pt x="1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3226175" y="3167550"/>
              <a:ext cx="461125" cy="268550"/>
            </a:xfrm>
            <a:custGeom>
              <a:avLst/>
              <a:gdLst/>
              <a:ahLst/>
              <a:cxnLst/>
              <a:rect l="l" t="t" r="r" b="b"/>
              <a:pathLst>
                <a:path w="18445" h="10742" extrusionOk="0">
                  <a:moveTo>
                    <a:pt x="1" y="28"/>
                  </a:moveTo>
                  <a:cubicBezTo>
                    <a:pt x="1" y="42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1460" y="341"/>
                    <a:pt x="4095" y="946"/>
                    <a:pt x="5653" y="1891"/>
                  </a:cubicBezTo>
                  <a:lnTo>
                    <a:pt x="5653" y="1891"/>
                  </a:lnTo>
                  <a:cubicBezTo>
                    <a:pt x="7898" y="3254"/>
                    <a:pt x="10443" y="5166"/>
                    <a:pt x="12904" y="7015"/>
                  </a:cubicBezTo>
                  <a:lnTo>
                    <a:pt x="12904" y="7015"/>
                  </a:lnTo>
                  <a:cubicBezTo>
                    <a:pt x="14301" y="8065"/>
                    <a:pt x="15629" y="9066"/>
                    <a:pt x="16846" y="9914"/>
                  </a:cubicBezTo>
                  <a:lnTo>
                    <a:pt x="16846" y="9914"/>
                  </a:lnTo>
                  <a:cubicBezTo>
                    <a:pt x="17110" y="10102"/>
                    <a:pt x="17471" y="10276"/>
                    <a:pt x="17819" y="10442"/>
                  </a:cubicBezTo>
                  <a:lnTo>
                    <a:pt x="17819" y="10442"/>
                  </a:lnTo>
                  <a:cubicBezTo>
                    <a:pt x="18028" y="10547"/>
                    <a:pt x="18229" y="10644"/>
                    <a:pt x="18396" y="10734"/>
                  </a:cubicBezTo>
                  <a:lnTo>
                    <a:pt x="18396" y="10734"/>
                  </a:lnTo>
                  <a:cubicBezTo>
                    <a:pt x="18403" y="10741"/>
                    <a:pt x="18403" y="10741"/>
                    <a:pt x="18410" y="10741"/>
                  </a:cubicBezTo>
                  <a:lnTo>
                    <a:pt x="18410" y="10741"/>
                  </a:lnTo>
                  <a:cubicBezTo>
                    <a:pt x="18417" y="10741"/>
                    <a:pt x="18431" y="10734"/>
                    <a:pt x="18438" y="10728"/>
                  </a:cubicBezTo>
                  <a:lnTo>
                    <a:pt x="18438" y="10728"/>
                  </a:lnTo>
                  <a:cubicBezTo>
                    <a:pt x="18445" y="10714"/>
                    <a:pt x="18438" y="10693"/>
                    <a:pt x="18424" y="10686"/>
                  </a:cubicBezTo>
                  <a:lnTo>
                    <a:pt x="18424" y="10686"/>
                  </a:lnTo>
                  <a:cubicBezTo>
                    <a:pt x="18257" y="10588"/>
                    <a:pt x="18055" y="10491"/>
                    <a:pt x="17840" y="10394"/>
                  </a:cubicBezTo>
                  <a:lnTo>
                    <a:pt x="17840" y="10394"/>
                  </a:lnTo>
                  <a:cubicBezTo>
                    <a:pt x="17499" y="10227"/>
                    <a:pt x="17138" y="10053"/>
                    <a:pt x="16874" y="9865"/>
                  </a:cubicBezTo>
                  <a:lnTo>
                    <a:pt x="16874" y="9865"/>
                  </a:lnTo>
                  <a:cubicBezTo>
                    <a:pt x="15664" y="9017"/>
                    <a:pt x="14336" y="8023"/>
                    <a:pt x="12939" y="6966"/>
                  </a:cubicBezTo>
                  <a:lnTo>
                    <a:pt x="12939" y="6966"/>
                  </a:lnTo>
                  <a:cubicBezTo>
                    <a:pt x="10471" y="5117"/>
                    <a:pt x="7926" y="3205"/>
                    <a:pt x="5687" y="1843"/>
                  </a:cubicBezTo>
                  <a:lnTo>
                    <a:pt x="5687" y="1843"/>
                  </a:lnTo>
                  <a:cubicBezTo>
                    <a:pt x="4116" y="890"/>
                    <a:pt x="1474" y="285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14"/>
                    <a:pt x="1" y="2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3226175" y="3185450"/>
              <a:ext cx="461125" cy="250650"/>
            </a:xfrm>
            <a:custGeom>
              <a:avLst/>
              <a:gdLst/>
              <a:ahLst/>
              <a:cxnLst/>
              <a:rect l="l" t="t" r="r" b="b"/>
              <a:pathLst>
                <a:path w="18445" h="10026" extrusionOk="0">
                  <a:moveTo>
                    <a:pt x="1" y="21"/>
                  </a:moveTo>
                  <a:cubicBezTo>
                    <a:pt x="1" y="35"/>
                    <a:pt x="14" y="49"/>
                    <a:pt x="28" y="56"/>
                  </a:cubicBezTo>
                  <a:lnTo>
                    <a:pt x="28" y="56"/>
                  </a:lnTo>
                  <a:cubicBezTo>
                    <a:pt x="1036" y="251"/>
                    <a:pt x="4102" y="848"/>
                    <a:pt x="5618" y="1766"/>
                  </a:cubicBezTo>
                  <a:lnTo>
                    <a:pt x="5618" y="1766"/>
                  </a:lnTo>
                  <a:cubicBezTo>
                    <a:pt x="9504" y="4123"/>
                    <a:pt x="15198" y="8093"/>
                    <a:pt x="16846" y="9254"/>
                  </a:cubicBezTo>
                  <a:lnTo>
                    <a:pt x="16846" y="9254"/>
                  </a:lnTo>
                  <a:cubicBezTo>
                    <a:pt x="17082" y="9421"/>
                    <a:pt x="17437" y="9574"/>
                    <a:pt x="17777" y="9726"/>
                  </a:cubicBezTo>
                  <a:lnTo>
                    <a:pt x="17777" y="9726"/>
                  </a:lnTo>
                  <a:cubicBezTo>
                    <a:pt x="18007" y="9831"/>
                    <a:pt x="18229" y="9928"/>
                    <a:pt x="18396" y="10018"/>
                  </a:cubicBezTo>
                  <a:lnTo>
                    <a:pt x="18396" y="10018"/>
                  </a:lnTo>
                  <a:cubicBezTo>
                    <a:pt x="18403" y="10025"/>
                    <a:pt x="18403" y="10025"/>
                    <a:pt x="18410" y="10025"/>
                  </a:cubicBezTo>
                  <a:lnTo>
                    <a:pt x="18410" y="10025"/>
                  </a:lnTo>
                  <a:cubicBezTo>
                    <a:pt x="18417" y="10025"/>
                    <a:pt x="18431" y="10018"/>
                    <a:pt x="18438" y="10012"/>
                  </a:cubicBezTo>
                  <a:lnTo>
                    <a:pt x="18438" y="10012"/>
                  </a:lnTo>
                  <a:cubicBezTo>
                    <a:pt x="18445" y="9998"/>
                    <a:pt x="18438" y="9977"/>
                    <a:pt x="18424" y="9970"/>
                  </a:cubicBezTo>
                  <a:lnTo>
                    <a:pt x="18424" y="9970"/>
                  </a:lnTo>
                  <a:cubicBezTo>
                    <a:pt x="18250" y="9872"/>
                    <a:pt x="18035" y="9775"/>
                    <a:pt x="17798" y="9671"/>
                  </a:cubicBezTo>
                  <a:lnTo>
                    <a:pt x="17798" y="9671"/>
                  </a:lnTo>
                  <a:cubicBezTo>
                    <a:pt x="17458" y="9525"/>
                    <a:pt x="17110" y="9372"/>
                    <a:pt x="16880" y="9205"/>
                  </a:cubicBezTo>
                  <a:lnTo>
                    <a:pt x="16880" y="9205"/>
                  </a:lnTo>
                  <a:cubicBezTo>
                    <a:pt x="15226" y="8044"/>
                    <a:pt x="9539" y="4081"/>
                    <a:pt x="5646" y="1718"/>
                  </a:cubicBezTo>
                  <a:lnTo>
                    <a:pt x="5646" y="1718"/>
                  </a:lnTo>
                  <a:cubicBezTo>
                    <a:pt x="4123" y="793"/>
                    <a:pt x="1050" y="195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7"/>
                    <a:pt x="1" y="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3226175" y="3203175"/>
              <a:ext cx="461125" cy="232925"/>
            </a:xfrm>
            <a:custGeom>
              <a:avLst/>
              <a:gdLst/>
              <a:ahLst/>
              <a:cxnLst/>
              <a:rect l="l" t="t" r="r" b="b"/>
              <a:pathLst>
                <a:path w="18445" h="9317" extrusionOk="0">
                  <a:moveTo>
                    <a:pt x="1" y="21"/>
                  </a:moveTo>
                  <a:cubicBezTo>
                    <a:pt x="1" y="42"/>
                    <a:pt x="14" y="56"/>
                    <a:pt x="28" y="56"/>
                  </a:cubicBezTo>
                  <a:lnTo>
                    <a:pt x="28" y="56"/>
                  </a:lnTo>
                  <a:lnTo>
                    <a:pt x="181" y="91"/>
                  </a:lnTo>
                  <a:cubicBezTo>
                    <a:pt x="1634" y="369"/>
                    <a:pt x="4332" y="897"/>
                    <a:pt x="5576" y="1648"/>
                  </a:cubicBezTo>
                  <a:lnTo>
                    <a:pt x="5576" y="1648"/>
                  </a:lnTo>
                  <a:cubicBezTo>
                    <a:pt x="6341" y="2114"/>
                    <a:pt x="7266" y="2663"/>
                    <a:pt x="8239" y="3240"/>
                  </a:cubicBezTo>
                  <a:lnTo>
                    <a:pt x="8239" y="3240"/>
                  </a:lnTo>
                  <a:cubicBezTo>
                    <a:pt x="11110" y="4950"/>
                    <a:pt x="14684" y="7078"/>
                    <a:pt x="16853" y="8600"/>
                  </a:cubicBezTo>
                  <a:lnTo>
                    <a:pt x="16853" y="8600"/>
                  </a:lnTo>
                  <a:cubicBezTo>
                    <a:pt x="17061" y="8746"/>
                    <a:pt x="17416" y="8892"/>
                    <a:pt x="17750" y="9024"/>
                  </a:cubicBezTo>
                  <a:lnTo>
                    <a:pt x="17750" y="9024"/>
                  </a:lnTo>
                  <a:cubicBezTo>
                    <a:pt x="18000" y="9122"/>
                    <a:pt x="18236" y="9219"/>
                    <a:pt x="18396" y="9309"/>
                  </a:cubicBezTo>
                  <a:lnTo>
                    <a:pt x="18396" y="9309"/>
                  </a:lnTo>
                  <a:cubicBezTo>
                    <a:pt x="18403" y="9316"/>
                    <a:pt x="18403" y="9316"/>
                    <a:pt x="18410" y="9316"/>
                  </a:cubicBezTo>
                  <a:lnTo>
                    <a:pt x="18410" y="9316"/>
                  </a:lnTo>
                  <a:cubicBezTo>
                    <a:pt x="18417" y="9316"/>
                    <a:pt x="18431" y="9309"/>
                    <a:pt x="18438" y="9303"/>
                  </a:cubicBezTo>
                  <a:lnTo>
                    <a:pt x="18438" y="9303"/>
                  </a:lnTo>
                  <a:cubicBezTo>
                    <a:pt x="18445" y="9289"/>
                    <a:pt x="18438" y="9268"/>
                    <a:pt x="18424" y="9261"/>
                  </a:cubicBezTo>
                  <a:lnTo>
                    <a:pt x="18424" y="9261"/>
                  </a:lnTo>
                  <a:cubicBezTo>
                    <a:pt x="18257" y="9170"/>
                    <a:pt x="18021" y="9073"/>
                    <a:pt x="17770" y="8969"/>
                  </a:cubicBezTo>
                  <a:lnTo>
                    <a:pt x="17770" y="8969"/>
                  </a:lnTo>
                  <a:cubicBezTo>
                    <a:pt x="17437" y="8837"/>
                    <a:pt x="17089" y="8698"/>
                    <a:pt x="16887" y="8552"/>
                  </a:cubicBezTo>
                  <a:lnTo>
                    <a:pt x="16887" y="8552"/>
                  </a:lnTo>
                  <a:cubicBezTo>
                    <a:pt x="14718" y="7029"/>
                    <a:pt x="11138" y="4902"/>
                    <a:pt x="8267" y="3192"/>
                  </a:cubicBezTo>
                  <a:lnTo>
                    <a:pt x="8267" y="3192"/>
                  </a:lnTo>
                  <a:cubicBezTo>
                    <a:pt x="7293" y="2614"/>
                    <a:pt x="6369" y="2065"/>
                    <a:pt x="5604" y="1599"/>
                  </a:cubicBezTo>
                  <a:lnTo>
                    <a:pt x="5604" y="1599"/>
                  </a:lnTo>
                  <a:cubicBezTo>
                    <a:pt x="4353" y="842"/>
                    <a:pt x="1648" y="313"/>
                    <a:pt x="195" y="28"/>
                  </a:cubicBezTo>
                  <a:lnTo>
                    <a:pt x="195" y="28"/>
                  </a:ln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7"/>
                    <a:pt x="1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>
              <a:off x="3226175" y="3220900"/>
              <a:ext cx="461125" cy="215200"/>
            </a:xfrm>
            <a:custGeom>
              <a:avLst/>
              <a:gdLst/>
              <a:ahLst/>
              <a:cxnLst/>
              <a:rect l="l" t="t" r="r" b="b"/>
              <a:pathLst>
                <a:path w="18445" h="8608" extrusionOk="0">
                  <a:moveTo>
                    <a:pt x="1" y="28"/>
                  </a:moveTo>
                  <a:cubicBezTo>
                    <a:pt x="1" y="42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195" y="91"/>
                    <a:pt x="390" y="133"/>
                    <a:pt x="598" y="167"/>
                  </a:cubicBezTo>
                  <a:lnTo>
                    <a:pt x="598" y="167"/>
                  </a:lnTo>
                  <a:cubicBezTo>
                    <a:pt x="2058" y="446"/>
                    <a:pt x="4499" y="897"/>
                    <a:pt x="5534" y="1530"/>
                  </a:cubicBezTo>
                  <a:lnTo>
                    <a:pt x="5534" y="1530"/>
                  </a:lnTo>
                  <a:cubicBezTo>
                    <a:pt x="6661" y="2211"/>
                    <a:pt x="8267" y="3073"/>
                    <a:pt x="9970" y="3984"/>
                  </a:cubicBezTo>
                  <a:lnTo>
                    <a:pt x="9970" y="3984"/>
                  </a:lnTo>
                  <a:cubicBezTo>
                    <a:pt x="12563" y="5382"/>
                    <a:pt x="15254" y="6821"/>
                    <a:pt x="16853" y="7947"/>
                  </a:cubicBezTo>
                  <a:lnTo>
                    <a:pt x="16853" y="7947"/>
                  </a:lnTo>
                  <a:cubicBezTo>
                    <a:pt x="17047" y="8079"/>
                    <a:pt x="17395" y="8211"/>
                    <a:pt x="17736" y="8329"/>
                  </a:cubicBezTo>
                  <a:lnTo>
                    <a:pt x="17736" y="8329"/>
                  </a:lnTo>
                  <a:cubicBezTo>
                    <a:pt x="17993" y="8427"/>
                    <a:pt x="18243" y="8517"/>
                    <a:pt x="18396" y="8600"/>
                  </a:cubicBezTo>
                  <a:lnTo>
                    <a:pt x="18396" y="8600"/>
                  </a:lnTo>
                  <a:cubicBezTo>
                    <a:pt x="18403" y="8607"/>
                    <a:pt x="18403" y="8607"/>
                    <a:pt x="18410" y="8607"/>
                  </a:cubicBezTo>
                  <a:lnTo>
                    <a:pt x="18410" y="8607"/>
                  </a:lnTo>
                  <a:cubicBezTo>
                    <a:pt x="18417" y="8607"/>
                    <a:pt x="18431" y="8600"/>
                    <a:pt x="18438" y="8594"/>
                  </a:cubicBezTo>
                  <a:lnTo>
                    <a:pt x="18438" y="8594"/>
                  </a:lnTo>
                  <a:cubicBezTo>
                    <a:pt x="18445" y="8580"/>
                    <a:pt x="18438" y="8559"/>
                    <a:pt x="18424" y="8552"/>
                  </a:cubicBezTo>
                  <a:lnTo>
                    <a:pt x="18424" y="8552"/>
                  </a:lnTo>
                  <a:cubicBezTo>
                    <a:pt x="18264" y="8461"/>
                    <a:pt x="18021" y="8371"/>
                    <a:pt x="17756" y="8274"/>
                  </a:cubicBezTo>
                  <a:lnTo>
                    <a:pt x="17756" y="8274"/>
                  </a:lnTo>
                  <a:cubicBezTo>
                    <a:pt x="17423" y="8156"/>
                    <a:pt x="17075" y="8030"/>
                    <a:pt x="16887" y="7898"/>
                  </a:cubicBezTo>
                  <a:lnTo>
                    <a:pt x="16887" y="7898"/>
                  </a:lnTo>
                  <a:cubicBezTo>
                    <a:pt x="15281" y="6772"/>
                    <a:pt x="12598" y="5326"/>
                    <a:pt x="9998" y="3936"/>
                  </a:cubicBezTo>
                  <a:lnTo>
                    <a:pt x="9998" y="3936"/>
                  </a:lnTo>
                  <a:cubicBezTo>
                    <a:pt x="8295" y="3025"/>
                    <a:pt x="6689" y="2163"/>
                    <a:pt x="5562" y="1474"/>
                  </a:cubicBezTo>
                  <a:lnTo>
                    <a:pt x="5562" y="1474"/>
                  </a:lnTo>
                  <a:cubicBezTo>
                    <a:pt x="4519" y="842"/>
                    <a:pt x="2072" y="383"/>
                    <a:pt x="612" y="112"/>
                  </a:cubicBezTo>
                  <a:lnTo>
                    <a:pt x="612" y="112"/>
                  </a:lnTo>
                  <a:cubicBezTo>
                    <a:pt x="397" y="70"/>
                    <a:pt x="209" y="35"/>
                    <a:pt x="35" y="8"/>
                  </a:cubicBezTo>
                  <a:lnTo>
                    <a:pt x="35" y="8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14"/>
                    <a:pt x="1" y="2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3226175" y="3238800"/>
              <a:ext cx="461125" cy="197300"/>
            </a:xfrm>
            <a:custGeom>
              <a:avLst/>
              <a:gdLst/>
              <a:ahLst/>
              <a:cxnLst/>
              <a:rect l="l" t="t" r="r" b="b"/>
              <a:pathLst>
                <a:path w="18445" h="7892" extrusionOk="0">
                  <a:moveTo>
                    <a:pt x="1" y="22"/>
                  </a:moveTo>
                  <a:cubicBezTo>
                    <a:pt x="1" y="35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258" y="98"/>
                    <a:pt x="543" y="154"/>
                    <a:pt x="876" y="209"/>
                  </a:cubicBezTo>
                  <a:lnTo>
                    <a:pt x="876" y="209"/>
                  </a:lnTo>
                  <a:cubicBezTo>
                    <a:pt x="2364" y="473"/>
                    <a:pt x="4603" y="863"/>
                    <a:pt x="5493" y="1398"/>
                  </a:cubicBezTo>
                  <a:lnTo>
                    <a:pt x="5493" y="1398"/>
                  </a:lnTo>
                  <a:cubicBezTo>
                    <a:pt x="6619" y="2086"/>
                    <a:pt x="8454" y="2962"/>
                    <a:pt x="10394" y="3887"/>
                  </a:cubicBezTo>
                  <a:lnTo>
                    <a:pt x="10394" y="3887"/>
                  </a:lnTo>
                  <a:cubicBezTo>
                    <a:pt x="12897" y="5083"/>
                    <a:pt x="15483" y="6313"/>
                    <a:pt x="16860" y="7287"/>
                  </a:cubicBezTo>
                  <a:lnTo>
                    <a:pt x="16860" y="7287"/>
                  </a:lnTo>
                  <a:cubicBezTo>
                    <a:pt x="17033" y="7405"/>
                    <a:pt x="17388" y="7523"/>
                    <a:pt x="17722" y="7634"/>
                  </a:cubicBezTo>
                  <a:lnTo>
                    <a:pt x="17722" y="7634"/>
                  </a:lnTo>
                  <a:cubicBezTo>
                    <a:pt x="17993" y="7725"/>
                    <a:pt x="18250" y="7808"/>
                    <a:pt x="18396" y="7884"/>
                  </a:cubicBezTo>
                  <a:lnTo>
                    <a:pt x="18396" y="7884"/>
                  </a:lnTo>
                  <a:cubicBezTo>
                    <a:pt x="18403" y="7891"/>
                    <a:pt x="18403" y="7891"/>
                    <a:pt x="18410" y="7891"/>
                  </a:cubicBezTo>
                  <a:lnTo>
                    <a:pt x="18410" y="7891"/>
                  </a:lnTo>
                  <a:cubicBezTo>
                    <a:pt x="18417" y="7891"/>
                    <a:pt x="18431" y="7884"/>
                    <a:pt x="18438" y="7878"/>
                  </a:cubicBezTo>
                  <a:lnTo>
                    <a:pt x="18438" y="7878"/>
                  </a:lnTo>
                  <a:cubicBezTo>
                    <a:pt x="18445" y="7864"/>
                    <a:pt x="18438" y="7843"/>
                    <a:pt x="18424" y="7836"/>
                  </a:cubicBezTo>
                  <a:lnTo>
                    <a:pt x="18424" y="7836"/>
                  </a:lnTo>
                  <a:cubicBezTo>
                    <a:pt x="18278" y="7752"/>
                    <a:pt x="18014" y="7669"/>
                    <a:pt x="17743" y="7579"/>
                  </a:cubicBezTo>
                  <a:lnTo>
                    <a:pt x="17743" y="7579"/>
                  </a:lnTo>
                  <a:cubicBezTo>
                    <a:pt x="17409" y="7467"/>
                    <a:pt x="17061" y="7356"/>
                    <a:pt x="16894" y="7238"/>
                  </a:cubicBezTo>
                  <a:lnTo>
                    <a:pt x="16894" y="7238"/>
                  </a:lnTo>
                  <a:cubicBezTo>
                    <a:pt x="15511" y="6265"/>
                    <a:pt x="12925" y="5027"/>
                    <a:pt x="10422" y="3838"/>
                  </a:cubicBezTo>
                  <a:lnTo>
                    <a:pt x="10422" y="3838"/>
                  </a:lnTo>
                  <a:cubicBezTo>
                    <a:pt x="8482" y="2907"/>
                    <a:pt x="6647" y="2038"/>
                    <a:pt x="5521" y="1349"/>
                  </a:cubicBezTo>
                  <a:lnTo>
                    <a:pt x="5521" y="1349"/>
                  </a:lnTo>
                  <a:cubicBezTo>
                    <a:pt x="4624" y="807"/>
                    <a:pt x="2378" y="418"/>
                    <a:pt x="890" y="154"/>
                  </a:cubicBezTo>
                  <a:lnTo>
                    <a:pt x="890" y="154"/>
                  </a:lnTo>
                  <a:cubicBezTo>
                    <a:pt x="557" y="98"/>
                    <a:pt x="265" y="42"/>
                    <a:pt x="35" y="1"/>
                  </a:cubicBezTo>
                  <a:lnTo>
                    <a:pt x="35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8"/>
                    <a:pt x="1" y="22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3226175" y="3256525"/>
              <a:ext cx="461125" cy="179575"/>
            </a:xfrm>
            <a:custGeom>
              <a:avLst/>
              <a:gdLst/>
              <a:ahLst/>
              <a:cxnLst/>
              <a:rect l="l" t="t" r="r" b="b"/>
              <a:pathLst>
                <a:path w="18445" h="7183" extrusionOk="0">
                  <a:moveTo>
                    <a:pt x="1" y="29"/>
                  </a:moveTo>
                  <a:cubicBezTo>
                    <a:pt x="1" y="42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279" y="112"/>
                    <a:pt x="647" y="168"/>
                    <a:pt x="1078" y="237"/>
                  </a:cubicBezTo>
                  <a:lnTo>
                    <a:pt x="1078" y="237"/>
                  </a:lnTo>
                  <a:cubicBezTo>
                    <a:pt x="2510" y="467"/>
                    <a:pt x="4686" y="821"/>
                    <a:pt x="5451" y="1280"/>
                  </a:cubicBezTo>
                  <a:lnTo>
                    <a:pt x="5451" y="1280"/>
                  </a:lnTo>
                  <a:cubicBezTo>
                    <a:pt x="6515" y="1927"/>
                    <a:pt x="8489" y="2761"/>
                    <a:pt x="10575" y="3637"/>
                  </a:cubicBezTo>
                  <a:lnTo>
                    <a:pt x="10575" y="3637"/>
                  </a:lnTo>
                  <a:cubicBezTo>
                    <a:pt x="13071" y="4694"/>
                    <a:pt x="15650" y="5778"/>
                    <a:pt x="16867" y="6626"/>
                  </a:cubicBezTo>
                  <a:lnTo>
                    <a:pt x="16867" y="6626"/>
                  </a:lnTo>
                  <a:cubicBezTo>
                    <a:pt x="17020" y="6737"/>
                    <a:pt x="17374" y="6842"/>
                    <a:pt x="17722" y="6946"/>
                  </a:cubicBezTo>
                  <a:lnTo>
                    <a:pt x="17722" y="6946"/>
                  </a:lnTo>
                  <a:cubicBezTo>
                    <a:pt x="18000" y="7023"/>
                    <a:pt x="18264" y="7106"/>
                    <a:pt x="18396" y="7175"/>
                  </a:cubicBezTo>
                  <a:lnTo>
                    <a:pt x="18396" y="7175"/>
                  </a:lnTo>
                  <a:cubicBezTo>
                    <a:pt x="18403" y="7182"/>
                    <a:pt x="18403" y="7182"/>
                    <a:pt x="18410" y="7182"/>
                  </a:cubicBezTo>
                  <a:lnTo>
                    <a:pt x="18410" y="7182"/>
                  </a:lnTo>
                  <a:cubicBezTo>
                    <a:pt x="18417" y="7182"/>
                    <a:pt x="18431" y="7175"/>
                    <a:pt x="18438" y="7169"/>
                  </a:cubicBezTo>
                  <a:lnTo>
                    <a:pt x="18438" y="7169"/>
                  </a:lnTo>
                  <a:cubicBezTo>
                    <a:pt x="18445" y="7155"/>
                    <a:pt x="18438" y="7134"/>
                    <a:pt x="18424" y="7127"/>
                  </a:cubicBezTo>
                  <a:lnTo>
                    <a:pt x="18424" y="7127"/>
                  </a:lnTo>
                  <a:cubicBezTo>
                    <a:pt x="18285" y="7050"/>
                    <a:pt x="18021" y="6974"/>
                    <a:pt x="17736" y="6890"/>
                  </a:cubicBezTo>
                  <a:lnTo>
                    <a:pt x="17736" y="6890"/>
                  </a:lnTo>
                  <a:cubicBezTo>
                    <a:pt x="17395" y="6786"/>
                    <a:pt x="17047" y="6689"/>
                    <a:pt x="16894" y="6585"/>
                  </a:cubicBezTo>
                  <a:lnTo>
                    <a:pt x="16894" y="6585"/>
                  </a:lnTo>
                  <a:cubicBezTo>
                    <a:pt x="15678" y="5722"/>
                    <a:pt x="13098" y="4638"/>
                    <a:pt x="10603" y="3588"/>
                  </a:cubicBezTo>
                  <a:lnTo>
                    <a:pt x="10603" y="3588"/>
                  </a:lnTo>
                  <a:cubicBezTo>
                    <a:pt x="8510" y="2705"/>
                    <a:pt x="6543" y="1878"/>
                    <a:pt x="5479" y="1231"/>
                  </a:cubicBezTo>
                  <a:lnTo>
                    <a:pt x="5479" y="1231"/>
                  </a:lnTo>
                  <a:cubicBezTo>
                    <a:pt x="4707" y="766"/>
                    <a:pt x="2524" y="411"/>
                    <a:pt x="1085" y="182"/>
                  </a:cubicBezTo>
                  <a:lnTo>
                    <a:pt x="1085" y="182"/>
                  </a:lnTo>
                  <a:cubicBezTo>
                    <a:pt x="661" y="112"/>
                    <a:pt x="293" y="49"/>
                    <a:pt x="35" y="1"/>
                  </a:cubicBezTo>
                  <a:lnTo>
                    <a:pt x="35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15"/>
                    <a:pt x="1" y="29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3226175" y="3274425"/>
              <a:ext cx="461125" cy="161675"/>
            </a:xfrm>
            <a:custGeom>
              <a:avLst/>
              <a:gdLst/>
              <a:ahLst/>
              <a:cxnLst/>
              <a:rect l="l" t="t" r="r" b="b"/>
              <a:pathLst>
                <a:path w="18445" h="6467" extrusionOk="0">
                  <a:moveTo>
                    <a:pt x="1" y="22"/>
                  </a:moveTo>
                  <a:cubicBezTo>
                    <a:pt x="1" y="36"/>
                    <a:pt x="14" y="50"/>
                    <a:pt x="28" y="56"/>
                  </a:cubicBezTo>
                  <a:lnTo>
                    <a:pt x="28" y="56"/>
                  </a:lnTo>
                  <a:cubicBezTo>
                    <a:pt x="286" y="105"/>
                    <a:pt x="717" y="168"/>
                    <a:pt x="1217" y="244"/>
                  </a:cubicBezTo>
                  <a:lnTo>
                    <a:pt x="1217" y="244"/>
                  </a:lnTo>
                  <a:cubicBezTo>
                    <a:pt x="2621" y="446"/>
                    <a:pt x="4749" y="759"/>
                    <a:pt x="5409" y="1155"/>
                  </a:cubicBezTo>
                  <a:lnTo>
                    <a:pt x="5409" y="1155"/>
                  </a:lnTo>
                  <a:cubicBezTo>
                    <a:pt x="6390" y="1753"/>
                    <a:pt x="8468" y="2518"/>
                    <a:pt x="10672" y="3331"/>
                  </a:cubicBezTo>
                  <a:lnTo>
                    <a:pt x="10672" y="3331"/>
                  </a:lnTo>
                  <a:cubicBezTo>
                    <a:pt x="13189" y="4256"/>
                    <a:pt x="15796" y="5215"/>
                    <a:pt x="16867" y="5966"/>
                  </a:cubicBezTo>
                  <a:lnTo>
                    <a:pt x="16867" y="5966"/>
                  </a:lnTo>
                  <a:cubicBezTo>
                    <a:pt x="17006" y="6070"/>
                    <a:pt x="17367" y="6161"/>
                    <a:pt x="17715" y="6251"/>
                  </a:cubicBezTo>
                  <a:lnTo>
                    <a:pt x="17715" y="6251"/>
                  </a:lnTo>
                  <a:cubicBezTo>
                    <a:pt x="18007" y="6320"/>
                    <a:pt x="18278" y="6397"/>
                    <a:pt x="18396" y="6459"/>
                  </a:cubicBezTo>
                  <a:lnTo>
                    <a:pt x="18396" y="6459"/>
                  </a:lnTo>
                  <a:cubicBezTo>
                    <a:pt x="18403" y="6466"/>
                    <a:pt x="18403" y="6466"/>
                    <a:pt x="18410" y="6466"/>
                  </a:cubicBezTo>
                  <a:lnTo>
                    <a:pt x="18410" y="6466"/>
                  </a:lnTo>
                  <a:cubicBezTo>
                    <a:pt x="18417" y="6466"/>
                    <a:pt x="18431" y="6459"/>
                    <a:pt x="18438" y="6453"/>
                  </a:cubicBezTo>
                  <a:lnTo>
                    <a:pt x="18438" y="6453"/>
                  </a:lnTo>
                  <a:cubicBezTo>
                    <a:pt x="18445" y="6439"/>
                    <a:pt x="18438" y="6418"/>
                    <a:pt x="18424" y="6411"/>
                  </a:cubicBezTo>
                  <a:lnTo>
                    <a:pt x="18424" y="6411"/>
                  </a:lnTo>
                  <a:cubicBezTo>
                    <a:pt x="18299" y="6341"/>
                    <a:pt x="18021" y="6272"/>
                    <a:pt x="17729" y="6195"/>
                  </a:cubicBezTo>
                  <a:lnTo>
                    <a:pt x="17729" y="6195"/>
                  </a:lnTo>
                  <a:cubicBezTo>
                    <a:pt x="17388" y="6105"/>
                    <a:pt x="17033" y="6015"/>
                    <a:pt x="16901" y="5917"/>
                  </a:cubicBezTo>
                  <a:lnTo>
                    <a:pt x="16901" y="5917"/>
                  </a:lnTo>
                  <a:cubicBezTo>
                    <a:pt x="15824" y="5159"/>
                    <a:pt x="13217" y="4200"/>
                    <a:pt x="10693" y="3275"/>
                  </a:cubicBezTo>
                  <a:lnTo>
                    <a:pt x="10693" y="3275"/>
                  </a:lnTo>
                  <a:cubicBezTo>
                    <a:pt x="8496" y="2462"/>
                    <a:pt x="6417" y="1697"/>
                    <a:pt x="5437" y="1106"/>
                  </a:cubicBezTo>
                  <a:lnTo>
                    <a:pt x="5437" y="1106"/>
                  </a:lnTo>
                  <a:cubicBezTo>
                    <a:pt x="4770" y="703"/>
                    <a:pt x="2719" y="404"/>
                    <a:pt x="1224" y="182"/>
                  </a:cubicBezTo>
                  <a:lnTo>
                    <a:pt x="1224" y="182"/>
                  </a:lnTo>
                  <a:cubicBezTo>
                    <a:pt x="730" y="112"/>
                    <a:pt x="299" y="50"/>
                    <a:pt x="35" y="1"/>
                  </a:cubicBezTo>
                  <a:lnTo>
                    <a:pt x="35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8"/>
                    <a:pt x="1" y="22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3226175" y="3292150"/>
              <a:ext cx="461125" cy="143950"/>
            </a:xfrm>
            <a:custGeom>
              <a:avLst/>
              <a:gdLst/>
              <a:ahLst/>
              <a:cxnLst/>
              <a:rect l="l" t="t" r="r" b="b"/>
              <a:pathLst>
                <a:path w="18445" h="5758" extrusionOk="0">
                  <a:moveTo>
                    <a:pt x="1" y="22"/>
                  </a:moveTo>
                  <a:cubicBezTo>
                    <a:pt x="1" y="43"/>
                    <a:pt x="14" y="57"/>
                    <a:pt x="28" y="57"/>
                  </a:cubicBezTo>
                  <a:lnTo>
                    <a:pt x="28" y="57"/>
                  </a:lnTo>
                  <a:cubicBezTo>
                    <a:pt x="279" y="105"/>
                    <a:pt x="765" y="168"/>
                    <a:pt x="1321" y="244"/>
                  </a:cubicBezTo>
                  <a:lnTo>
                    <a:pt x="1321" y="244"/>
                  </a:lnTo>
                  <a:cubicBezTo>
                    <a:pt x="2795" y="432"/>
                    <a:pt x="4804" y="696"/>
                    <a:pt x="5368" y="1037"/>
                  </a:cubicBezTo>
                  <a:lnTo>
                    <a:pt x="5368" y="1037"/>
                  </a:lnTo>
                  <a:cubicBezTo>
                    <a:pt x="6251" y="1572"/>
                    <a:pt x="8427" y="2267"/>
                    <a:pt x="10728" y="2997"/>
                  </a:cubicBezTo>
                  <a:lnTo>
                    <a:pt x="10728" y="2997"/>
                  </a:lnTo>
                  <a:cubicBezTo>
                    <a:pt x="13286" y="3811"/>
                    <a:pt x="15928" y="4652"/>
                    <a:pt x="16874" y="5312"/>
                  </a:cubicBezTo>
                  <a:lnTo>
                    <a:pt x="16874" y="5312"/>
                  </a:lnTo>
                  <a:cubicBezTo>
                    <a:pt x="16999" y="5403"/>
                    <a:pt x="17360" y="5486"/>
                    <a:pt x="17708" y="5563"/>
                  </a:cubicBezTo>
                  <a:lnTo>
                    <a:pt x="17708" y="5563"/>
                  </a:lnTo>
                  <a:cubicBezTo>
                    <a:pt x="18007" y="5632"/>
                    <a:pt x="18292" y="5695"/>
                    <a:pt x="18396" y="5750"/>
                  </a:cubicBezTo>
                  <a:lnTo>
                    <a:pt x="18396" y="5750"/>
                  </a:lnTo>
                  <a:cubicBezTo>
                    <a:pt x="18403" y="5757"/>
                    <a:pt x="18403" y="5757"/>
                    <a:pt x="18410" y="5757"/>
                  </a:cubicBezTo>
                  <a:lnTo>
                    <a:pt x="18410" y="5757"/>
                  </a:lnTo>
                  <a:cubicBezTo>
                    <a:pt x="18417" y="5757"/>
                    <a:pt x="18431" y="5750"/>
                    <a:pt x="18438" y="5744"/>
                  </a:cubicBezTo>
                  <a:lnTo>
                    <a:pt x="18438" y="5744"/>
                  </a:lnTo>
                  <a:cubicBezTo>
                    <a:pt x="18445" y="5730"/>
                    <a:pt x="18438" y="5709"/>
                    <a:pt x="18424" y="5702"/>
                  </a:cubicBezTo>
                  <a:lnTo>
                    <a:pt x="18424" y="5702"/>
                  </a:lnTo>
                  <a:cubicBezTo>
                    <a:pt x="18313" y="5639"/>
                    <a:pt x="18028" y="5577"/>
                    <a:pt x="17722" y="5507"/>
                  </a:cubicBezTo>
                  <a:lnTo>
                    <a:pt x="17722" y="5507"/>
                  </a:lnTo>
                  <a:cubicBezTo>
                    <a:pt x="17395" y="5431"/>
                    <a:pt x="17020" y="5347"/>
                    <a:pt x="16901" y="5264"/>
                  </a:cubicBezTo>
                  <a:lnTo>
                    <a:pt x="16901" y="5264"/>
                  </a:lnTo>
                  <a:cubicBezTo>
                    <a:pt x="15956" y="4603"/>
                    <a:pt x="13307" y="3755"/>
                    <a:pt x="10749" y="2942"/>
                  </a:cubicBezTo>
                  <a:lnTo>
                    <a:pt x="10749" y="2942"/>
                  </a:lnTo>
                  <a:cubicBezTo>
                    <a:pt x="8447" y="2212"/>
                    <a:pt x="6278" y="1517"/>
                    <a:pt x="5395" y="988"/>
                  </a:cubicBezTo>
                  <a:lnTo>
                    <a:pt x="5395" y="988"/>
                  </a:lnTo>
                  <a:cubicBezTo>
                    <a:pt x="4825" y="641"/>
                    <a:pt x="2802" y="376"/>
                    <a:pt x="1335" y="189"/>
                  </a:cubicBezTo>
                  <a:lnTo>
                    <a:pt x="1335" y="189"/>
                  </a:lnTo>
                  <a:cubicBezTo>
                    <a:pt x="772" y="112"/>
                    <a:pt x="293" y="50"/>
                    <a:pt x="35" y="1"/>
                  </a:cubicBezTo>
                  <a:lnTo>
                    <a:pt x="35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8"/>
                    <a:pt x="1" y="22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3226175" y="3309900"/>
              <a:ext cx="461125" cy="126200"/>
            </a:xfrm>
            <a:custGeom>
              <a:avLst/>
              <a:gdLst/>
              <a:ahLst/>
              <a:cxnLst/>
              <a:rect l="l" t="t" r="r" b="b"/>
              <a:pathLst>
                <a:path w="18445" h="5048" extrusionOk="0">
                  <a:moveTo>
                    <a:pt x="1" y="28"/>
                  </a:moveTo>
                  <a:cubicBezTo>
                    <a:pt x="1" y="42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265" y="104"/>
                    <a:pt x="765" y="167"/>
                    <a:pt x="1405" y="236"/>
                  </a:cubicBezTo>
                  <a:lnTo>
                    <a:pt x="1405" y="236"/>
                  </a:lnTo>
                  <a:cubicBezTo>
                    <a:pt x="2858" y="396"/>
                    <a:pt x="4846" y="626"/>
                    <a:pt x="5326" y="918"/>
                  </a:cubicBezTo>
                  <a:lnTo>
                    <a:pt x="5326" y="918"/>
                  </a:lnTo>
                  <a:cubicBezTo>
                    <a:pt x="6105" y="1391"/>
                    <a:pt x="8371" y="2002"/>
                    <a:pt x="10763" y="2649"/>
                  </a:cubicBezTo>
                  <a:lnTo>
                    <a:pt x="10763" y="2649"/>
                  </a:lnTo>
                  <a:cubicBezTo>
                    <a:pt x="13370" y="3358"/>
                    <a:pt x="16060" y="4088"/>
                    <a:pt x="16874" y="4658"/>
                  </a:cubicBezTo>
                  <a:lnTo>
                    <a:pt x="16874" y="4658"/>
                  </a:lnTo>
                  <a:cubicBezTo>
                    <a:pt x="16985" y="4735"/>
                    <a:pt x="17353" y="4804"/>
                    <a:pt x="17708" y="4874"/>
                  </a:cubicBezTo>
                  <a:lnTo>
                    <a:pt x="17708" y="4874"/>
                  </a:lnTo>
                  <a:cubicBezTo>
                    <a:pt x="18000" y="4929"/>
                    <a:pt x="18306" y="4992"/>
                    <a:pt x="18396" y="5040"/>
                  </a:cubicBezTo>
                  <a:lnTo>
                    <a:pt x="18396" y="5040"/>
                  </a:lnTo>
                  <a:cubicBezTo>
                    <a:pt x="18403" y="5047"/>
                    <a:pt x="18403" y="5047"/>
                    <a:pt x="18410" y="5047"/>
                  </a:cubicBezTo>
                  <a:lnTo>
                    <a:pt x="18410" y="5047"/>
                  </a:lnTo>
                  <a:cubicBezTo>
                    <a:pt x="18417" y="5047"/>
                    <a:pt x="18431" y="5040"/>
                    <a:pt x="18438" y="5034"/>
                  </a:cubicBezTo>
                  <a:lnTo>
                    <a:pt x="18438" y="5034"/>
                  </a:lnTo>
                  <a:cubicBezTo>
                    <a:pt x="18445" y="5020"/>
                    <a:pt x="18438" y="4999"/>
                    <a:pt x="18424" y="4992"/>
                  </a:cubicBezTo>
                  <a:lnTo>
                    <a:pt x="18424" y="4992"/>
                  </a:lnTo>
                  <a:cubicBezTo>
                    <a:pt x="18320" y="4936"/>
                    <a:pt x="18028" y="4881"/>
                    <a:pt x="17722" y="4818"/>
                  </a:cubicBezTo>
                  <a:lnTo>
                    <a:pt x="17722" y="4818"/>
                  </a:lnTo>
                  <a:cubicBezTo>
                    <a:pt x="17388" y="4755"/>
                    <a:pt x="17006" y="4679"/>
                    <a:pt x="16908" y="4609"/>
                  </a:cubicBezTo>
                  <a:lnTo>
                    <a:pt x="16908" y="4609"/>
                  </a:lnTo>
                  <a:cubicBezTo>
                    <a:pt x="16088" y="4032"/>
                    <a:pt x="13390" y="3302"/>
                    <a:pt x="10776" y="2593"/>
                  </a:cubicBezTo>
                  <a:lnTo>
                    <a:pt x="10776" y="2593"/>
                  </a:lnTo>
                  <a:cubicBezTo>
                    <a:pt x="8385" y="1947"/>
                    <a:pt x="6132" y="1335"/>
                    <a:pt x="5354" y="862"/>
                  </a:cubicBezTo>
                  <a:lnTo>
                    <a:pt x="5354" y="862"/>
                  </a:lnTo>
                  <a:cubicBezTo>
                    <a:pt x="4867" y="570"/>
                    <a:pt x="2872" y="341"/>
                    <a:pt x="1412" y="181"/>
                  </a:cubicBezTo>
                  <a:lnTo>
                    <a:pt x="1412" y="181"/>
                  </a:lnTo>
                  <a:cubicBezTo>
                    <a:pt x="800" y="111"/>
                    <a:pt x="272" y="49"/>
                    <a:pt x="35" y="7"/>
                  </a:cubicBezTo>
                  <a:lnTo>
                    <a:pt x="35" y="7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14"/>
                    <a:pt x="1" y="2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3226175" y="3327800"/>
              <a:ext cx="461125" cy="108300"/>
            </a:xfrm>
            <a:custGeom>
              <a:avLst/>
              <a:gdLst/>
              <a:ahLst/>
              <a:cxnLst/>
              <a:rect l="l" t="t" r="r" b="b"/>
              <a:pathLst>
                <a:path w="18445" h="4332" extrusionOk="0">
                  <a:moveTo>
                    <a:pt x="1" y="21"/>
                  </a:moveTo>
                  <a:cubicBezTo>
                    <a:pt x="1" y="42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244" y="98"/>
                    <a:pt x="786" y="153"/>
                    <a:pt x="1467" y="216"/>
                  </a:cubicBezTo>
                  <a:lnTo>
                    <a:pt x="1467" y="216"/>
                  </a:lnTo>
                  <a:cubicBezTo>
                    <a:pt x="2907" y="355"/>
                    <a:pt x="4881" y="542"/>
                    <a:pt x="5284" y="786"/>
                  </a:cubicBezTo>
                  <a:lnTo>
                    <a:pt x="5284" y="786"/>
                  </a:lnTo>
                  <a:cubicBezTo>
                    <a:pt x="5959" y="1196"/>
                    <a:pt x="8301" y="1724"/>
                    <a:pt x="10783" y="2287"/>
                  </a:cubicBezTo>
                  <a:lnTo>
                    <a:pt x="10783" y="2287"/>
                  </a:lnTo>
                  <a:cubicBezTo>
                    <a:pt x="13439" y="2885"/>
                    <a:pt x="16185" y="3511"/>
                    <a:pt x="16880" y="3998"/>
                  </a:cubicBezTo>
                  <a:lnTo>
                    <a:pt x="16880" y="3998"/>
                  </a:lnTo>
                  <a:cubicBezTo>
                    <a:pt x="16978" y="4060"/>
                    <a:pt x="17332" y="4123"/>
                    <a:pt x="17708" y="4185"/>
                  </a:cubicBezTo>
                  <a:lnTo>
                    <a:pt x="17708" y="4185"/>
                  </a:lnTo>
                  <a:cubicBezTo>
                    <a:pt x="18007" y="4234"/>
                    <a:pt x="18320" y="4283"/>
                    <a:pt x="18396" y="4324"/>
                  </a:cubicBezTo>
                  <a:lnTo>
                    <a:pt x="18396" y="4324"/>
                  </a:lnTo>
                  <a:cubicBezTo>
                    <a:pt x="18403" y="4331"/>
                    <a:pt x="18403" y="4331"/>
                    <a:pt x="18410" y="4331"/>
                  </a:cubicBezTo>
                  <a:lnTo>
                    <a:pt x="18410" y="4331"/>
                  </a:lnTo>
                  <a:cubicBezTo>
                    <a:pt x="18417" y="4331"/>
                    <a:pt x="18431" y="4324"/>
                    <a:pt x="18438" y="4318"/>
                  </a:cubicBezTo>
                  <a:lnTo>
                    <a:pt x="18438" y="4318"/>
                  </a:lnTo>
                  <a:cubicBezTo>
                    <a:pt x="18445" y="4304"/>
                    <a:pt x="18438" y="4283"/>
                    <a:pt x="18424" y="4276"/>
                  </a:cubicBezTo>
                  <a:lnTo>
                    <a:pt x="18424" y="4276"/>
                  </a:lnTo>
                  <a:cubicBezTo>
                    <a:pt x="18334" y="4227"/>
                    <a:pt x="18048" y="4178"/>
                    <a:pt x="17722" y="4123"/>
                  </a:cubicBezTo>
                  <a:lnTo>
                    <a:pt x="17722" y="4123"/>
                  </a:lnTo>
                  <a:cubicBezTo>
                    <a:pt x="17381" y="4067"/>
                    <a:pt x="16999" y="4012"/>
                    <a:pt x="16915" y="3949"/>
                  </a:cubicBezTo>
                  <a:lnTo>
                    <a:pt x="16915" y="3949"/>
                  </a:lnTo>
                  <a:cubicBezTo>
                    <a:pt x="16206" y="3455"/>
                    <a:pt x="13460" y="2837"/>
                    <a:pt x="10797" y="2232"/>
                  </a:cubicBezTo>
                  <a:lnTo>
                    <a:pt x="10797" y="2232"/>
                  </a:lnTo>
                  <a:cubicBezTo>
                    <a:pt x="8322" y="1676"/>
                    <a:pt x="5979" y="1147"/>
                    <a:pt x="5312" y="737"/>
                  </a:cubicBezTo>
                  <a:lnTo>
                    <a:pt x="5312" y="737"/>
                  </a:lnTo>
                  <a:cubicBezTo>
                    <a:pt x="4902" y="487"/>
                    <a:pt x="2920" y="299"/>
                    <a:pt x="1474" y="160"/>
                  </a:cubicBezTo>
                  <a:lnTo>
                    <a:pt x="1474" y="160"/>
                  </a:lnTo>
                  <a:cubicBezTo>
                    <a:pt x="821" y="98"/>
                    <a:pt x="251" y="42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7"/>
                    <a:pt x="1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3226175" y="3345525"/>
              <a:ext cx="461125" cy="90575"/>
            </a:xfrm>
            <a:custGeom>
              <a:avLst/>
              <a:gdLst/>
              <a:ahLst/>
              <a:cxnLst/>
              <a:rect l="l" t="t" r="r" b="b"/>
              <a:pathLst>
                <a:path w="18445" h="3623" extrusionOk="0">
                  <a:moveTo>
                    <a:pt x="1" y="28"/>
                  </a:moveTo>
                  <a:cubicBezTo>
                    <a:pt x="1" y="42"/>
                    <a:pt x="14" y="56"/>
                    <a:pt x="28" y="63"/>
                  </a:cubicBezTo>
                  <a:lnTo>
                    <a:pt x="28" y="63"/>
                  </a:lnTo>
                  <a:cubicBezTo>
                    <a:pt x="216" y="98"/>
                    <a:pt x="786" y="139"/>
                    <a:pt x="1516" y="202"/>
                  </a:cubicBezTo>
                  <a:lnTo>
                    <a:pt x="1516" y="202"/>
                  </a:lnTo>
                  <a:cubicBezTo>
                    <a:pt x="2948" y="313"/>
                    <a:pt x="4916" y="473"/>
                    <a:pt x="5242" y="668"/>
                  </a:cubicBezTo>
                  <a:lnTo>
                    <a:pt x="5242" y="668"/>
                  </a:lnTo>
                  <a:cubicBezTo>
                    <a:pt x="5813" y="1015"/>
                    <a:pt x="8232" y="1460"/>
                    <a:pt x="10790" y="1926"/>
                  </a:cubicBezTo>
                  <a:lnTo>
                    <a:pt x="10790" y="1926"/>
                  </a:lnTo>
                  <a:cubicBezTo>
                    <a:pt x="13502" y="2427"/>
                    <a:pt x="16310" y="2941"/>
                    <a:pt x="16880" y="3344"/>
                  </a:cubicBezTo>
                  <a:lnTo>
                    <a:pt x="16880" y="3344"/>
                  </a:lnTo>
                  <a:cubicBezTo>
                    <a:pt x="16957" y="3393"/>
                    <a:pt x="17256" y="3435"/>
                    <a:pt x="17708" y="3497"/>
                  </a:cubicBezTo>
                  <a:lnTo>
                    <a:pt x="17708" y="3497"/>
                  </a:lnTo>
                  <a:cubicBezTo>
                    <a:pt x="18014" y="3539"/>
                    <a:pt x="18334" y="3581"/>
                    <a:pt x="18396" y="3615"/>
                  </a:cubicBezTo>
                  <a:lnTo>
                    <a:pt x="18396" y="3615"/>
                  </a:lnTo>
                  <a:cubicBezTo>
                    <a:pt x="18403" y="3622"/>
                    <a:pt x="18403" y="3622"/>
                    <a:pt x="18410" y="3622"/>
                  </a:cubicBezTo>
                  <a:lnTo>
                    <a:pt x="18410" y="3622"/>
                  </a:lnTo>
                  <a:cubicBezTo>
                    <a:pt x="18417" y="3622"/>
                    <a:pt x="18431" y="3615"/>
                    <a:pt x="18438" y="3609"/>
                  </a:cubicBezTo>
                  <a:lnTo>
                    <a:pt x="18438" y="3609"/>
                  </a:lnTo>
                  <a:cubicBezTo>
                    <a:pt x="18445" y="3595"/>
                    <a:pt x="18438" y="3574"/>
                    <a:pt x="18424" y="3567"/>
                  </a:cubicBezTo>
                  <a:lnTo>
                    <a:pt x="18424" y="3567"/>
                  </a:lnTo>
                  <a:cubicBezTo>
                    <a:pt x="18347" y="3525"/>
                    <a:pt x="18055" y="3483"/>
                    <a:pt x="17715" y="3442"/>
                  </a:cubicBezTo>
                  <a:lnTo>
                    <a:pt x="17715" y="3442"/>
                  </a:lnTo>
                  <a:cubicBezTo>
                    <a:pt x="17374" y="3393"/>
                    <a:pt x="16985" y="3344"/>
                    <a:pt x="16915" y="3296"/>
                  </a:cubicBezTo>
                  <a:lnTo>
                    <a:pt x="16915" y="3296"/>
                  </a:lnTo>
                  <a:cubicBezTo>
                    <a:pt x="16331" y="2885"/>
                    <a:pt x="13523" y="2371"/>
                    <a:pt x="10804" y="1870"/>
                  </a:cubicBezTo>
                  <a:lnTo>
                    <a:pt x="10804" y="1870"/>
                  </a:lnTo>
                  <a:cubicBezTo>
                    <a:pt x="8246" y="1398"/>
                    <a:pt x="5833" y="960"/>
                    <a:pt x="5270" y="619"/>
                  </a:cubicBezTo>
                  <a:lnTo>
                    <a:pt x="5270" y="619"/>
                  </a:lnTo>
                  <a:cubicBezTo>
                    <a:pt x="4937" y="417"/>
                    <a:pt x="2962" y="258"/>
                    <a:pt x="1523" y="139"/>
                  </a:cubicBezTo>
                  <a:lnTo>
                    <a:pt x="1523" y="139"/>
                  </a:lnTo>
                  <a:cubicBezTo>
                    <a:pt x="793" y="84"/>
                    <a:pt x="223" y="42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14"/>
                    <a:pt x="1" y="2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>
              <a:off x="3226175" y="3363425"/>
              <a:ext cx="461125" cy="72675"/>
            </a:xfrm>
            <a:custGeom>
              <a:avLst/>
              <a:gdLst/>
              <a:ahLst/>
              <a:cxnLst/>
              <a:rect l="l" t="t" r="r" b="b"/>
              <a:pathLst>
                <a:path w="18445" h="2907" extrusionOk="0">
                  <a:moveTo>
                    <a:pt x="1" y="21"/>
                  </a:moveTo>
                  <a:cubicBezTo>
                    <a:pt x="1" y="35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181" y="84"/>
                    <a:pt x="786" y="126"/>
                    <a:pt x="1551" y="174"/>
                  </a:cubicBezTo>
                  <a:lnTo>
                    <a:pt x="1551" y="174"/>
                  </a:lnTo>
                  <a:cubicBezTo>
                    <a:pt x="2983" y="265"/>
                    <a:pt x="4944" y="390"/>
                    <a:pt x="5201" y="543"/>
                  </a:cubicBezTo>
                  <a:lnTo>
                    <a:pt x="5201" y="543"/>
                  </a:lnTo>
                  <a:cubicBezTo>
                    <a:pt x="5660" y="821"/>
                    <a:pt x="8155" y="1175"/>
                    <a:pt x="10797" y="1558"/>
                  </a:cubicBezTo>
                  <a:lnTo>
                    <a:pt x="10797" y="1558"/>
                  </a:lnTo>
                  <a:cubicBezTo>
                    <a:pt x="13564" y="1954"/>
                    <a:pt x="16429" y="2357"/>
                    <a:pt x="16887" y="2684"/>
                  </a:cubicBezTo>
                  <a:lnTo>
                    <a:pt x="16887" y="2684"/>
                  </a:lnTo>
                  <a:cubicBezTo>
                    <a:pt x="16950" y="2726"/>
                    <a:pt x="17242" y="2753"/>
                    <a:pt x="17708" y="2802"/>
                  </a:cubicBezTo>
                  <a:lnTo>
                    <a:pt x="17708" y="2802"/>
                  </a:lnTo>
                  <a:cubicBezTo>
                    <a:pt x="18007" y="2837"/>
                    <a:pt x="18347" y="2872"/>
                    <a:pt x="18396" y="2899"/>
                  </a:cubicBezTo>
                  <a:lnTo>
                    <a:pt x="18396" y="2899"/>
                  </a:lnTo>
                  <a:cubicBezTo>
                    <a:pt x="18403" y="2906"/>
                    <a:pt x="18403" y="2906"/>
                    <a:pt x="18410" y="2906"/>
                  </a:cubicBezTo>
                  <a:lnTo>
                    <a:pt x="18410" y="2906"/>
                  </a:lnTo>
                  <a:cubicBezTo>
                    <a:pt x="18417" y="2906"/>
                    <a:pt x="18431" y="2899"/>
                    <a:pt x="18438" y="2893"/>
                  </a:cubicBezTo>
                  <a:lnTo>
                    <a:pt x="18438" y="2893"/>
                  </a:lnTo>
                  <a:cubicBezTo>
                    <a:pt x="18445" y="2879"/>
                    <a:pt x="18438" y="2858"/>
                    <a:pt x="18424" y="2851"/>
                  </a:cubicBezTo>
                  <a:lnTo>
                    <a:pt x="18424" y="2851"/>
                  </a:lnTo>
                  <a:cubicBezTo>
                    <a:pt x="18368" y="2816"/>
                    <a:pt x="18118" y="2788"/>
                    <a:pt x="17715" y="2747"/>
                  </a:cubicBezTo>
                  <a:lnTo>
                    <a:pt x="17715" y="2747"/>
                  </a:lnTo>
                  <a:cubicBezTo>
                    <a:pt x="17388" y="2712"/>
                    <a:pt x="16971" y="2670"/>
                    <a:pt x="16922" y="2635"/>
                  </a:cubicBezTo>
                  <a:lnTo>
                    <a:pt x="16922" y="2635"/>
                  </a:lnTo>
                  <a:cubicBezTo>
                    <a:pt x="16456" y="2309"/>
                    <a:pt x="13578" y="1891"/>
                    <a:pt x="10804" y="1495"/>
                  </a:cubicBezTo>
                  <a:lnTo>
                    <a:pt x="10804" y="1495"/>
                  </a:lnTo>
                  <a:cubicBezTo>
                    <a:pt x="8281" y="1134"/>
                    <a:pt x="5680" y="765"/>
                    <a:pt x="5229" y="494"/>
                  </a:cubicBezTo>
                  <a:lnTo>
                    <a:pt x="5229" y="494"/>
                  </a:lnTo>
                  <a:cubicBezTo>
                    <a:pt x="4964" y="334"/>
                    <a:pt x="3073" y="209"/>
                    <a:pt x="1558" y="112"/>
                  </a:cubicBezTo>
                  <a:lnTo>
                    <a:pt x="1558" y="112"/>
                  </a:lnTo>
                  <a:cubicBezTo>
                    <a:pt x="793" y="70"/>
                    <a:pt x="188" y="28"/>
                    <a:pt x="35" y="0"/>
                  </a:cubicBezTo>
                  <a:lnTo>
                    <a:pt x="35" y="0"/>
                  </a:lnTo>
                  <a:cubicBezTo>
                    <a:pt x="35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7" y="7"/>
                    <a:pt x="1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>
              <a:off x="3226175" y="3381150"/>
              <a:ext cx="461125" cy="54950"/>
            </a:xfrm>
            <a:custGeom>
              <a:avLst/>
              <a:gdLst/>
              <a:ahLst/>
              <a:cxnLst/>
              <a:rect l="l" t="t" r="r" b="b"/>
              <a:pathLst>
                <a:path w="18445" h="2198" extrusionOk="0">
                  <a:moveTo>
                    <a:pt x="1" y="21"/>
                  </a:moveTo>
                  <a:cubicBezTo>
                    <a:pt x="1" y="42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147" y="84"/>
                    <a:pt x="779" y="112"/>
                    <a:pt x="1579" y="147"/>
                  </a:cubicBezTo>
                  <a:lnTo>
                    <a:pt x="1579" y="147"/>
                  </a:lnTo>
                  <a:cubicBezTo>
                    <a:pt x="2934" y="216"/>
                    <a:pt x="4971" y="306"/>
                    <a:pt x="5159" y="425"/>
                  </a:cubicBezTo>
                  <a:lnTo>
                    <a:pt x="5159" y="425"/>
                  </a:lnTo>
                  <a:cubicBezTo>
                    <a:pt x="5507" y="633"/>
                    <a:pt x="8072" y="904"/>
                    <a:pt x="10790" y="1182"/>
                  </a:cubicBezTo>
                  <a:lnTo>
                    <a:pt x="10790" y="1182"/>
                  </a:lnTo>
                  <a:cubicBezTo>
                    <a:pt x="13627" y="1481"/>
                    <a:pt x="16554" y="1787"/>
                    <a:pt x="16894" y="2024"/>
                  </a:cubicBezTo>
                  <a:lnTo>
                    <a:pt x="16894" y="2024"/>
                  </a:lnTo>
                  <a:cubicBezTo>
                    <a:pt x="16936" y="2058"/>
                    <a:pt x="17186" y="2079"/>
                    <a:pt x="17708" y="2121"/>
                  </a:cubicBezTo>
                  <a:lnTo>
                    <a:pt x="17708" y="2121"/>
                  </a:lnTo>
                  <a:cubicBezTo>
                    <a:pt x="18000" y="2142"/>
                    <a:pt x="18354" y="2170"/>
                    <a:pt x="18396" y="2190"/>
                  </a:cubicBezTo>
                  <a:lnTo>
                    <a:pt x="18396" y="2190"/>
                  </a:lnTo>
                  <a:cubicBezTo>
                    <a:pt x="18403" y="2190"/>
                    <a:pt x="18403" y="2197"/>
                    <a:pt x="18410" y="2197"/>
                  </a:cubicBezTo>
                  <a:lnTo>
                    <a:pt x="18410" y="2197"/>
                  </a:lnTo>
                  <a:cubicBezTo>
                    <a:pt x="18417" y="2197"/>
                    <a:pt x="18431" y="2190"/>
                    <a:pt x="18438" y="2177"/>
                  </a:cubicBezTo>
                  <a:lnTo>
                    <a:pt x="18438" y="2177"/>
                  </a:lnTo>
                  <a:cubicBezTo>
                    <a:pt x="18445" y="2163"/>
                    <a:pt x="18438" y="2149"/>
                    <a:pt x="18424" y="2142"/>
                  </a:cubicBezTo>
                  <a:lnTo>
                    <a:pt x="18424" y="2142"/>
                  </a:lnTo>
                  <a:cubicBezTo>
                    <a:pt x="18382" y="2114"/>
                    <a:pt x="18167" y="2100"/>
                    <a:pt x="17715" y="2065"/>
                  </a:cubicBezTo>
                  <a:lnTo>
                    <a:pt x="17715" y="2065"/>
                  </a:lnTo>
                  <a:cubicBezTo>
                    <a:pt x="17402" y="2038"/>
                    <a:pt x="16971" y="2003"/>
                    <a:pt x="16922" y="1982"/>
                  </a:cubicBezTo>
                  <a:lnTo>
                    <a:pt x="16922" y="1982"/>
                  </a:lnTo>
                  <a:cubicBezTo>
                    <a:pt x="16575" y="1732"/>
                    <a:pt x="13641" y="1426"/>
                    <a:pt x="10797" y="1127"/>
                  </a:cubicBezTo>
                  <a:lnTo>
                    <a:pt x="10797" y="1127"/>
                  </a:lnTo>
                  <a:cubicBezTo>
                    <a:pt x="8204" y="856"/>
                    <a:pt x="5528" y="578"/>
                    <a:pt x="5187" y="376"/>
                  </a:cubicBezTo>
                  <a:lnTo>
                    <a:pt x="5187" y="376"/>
                  </a:lnTo>
                  <a:cubicBezTo>
                    <a:pt x="5006" y="265"/>
                    <a:pt x="3449" y="181"/>
                    <a:pt x="1586" y="91"/>
                  </a:cubicBezTo>
                  <a:lnTo>
                    <a:pt x="1586" y="91"/>
                  </a:lnTo>
                  <a:cubicBezTo>
                    <a:pt x="814" y="56"/>
                    <a:pt x="153" y="21"/>
                    <a:pt x="35" y="1"/>
                  </a:cubicBezTo>
                  <a:lnTo>
                    <a:pt x="35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7"/>
                    <a:pt x="1" y="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>
              <a:off x="3226175" y="3399050"/>
              <a:ext cx="461125" cy="37050"/>
            </a:xfrm>
            <a:custGeom>
              <a:avLst/>
              <a:gdLst/>
              <a:ahLst/>
              <a:cxnLst/>
              <a:rect l="l" t="t" r="r" b="b"/>
              <a:pathLst>
                <a:path w="18445" h="1482" extrusionOk="0">
                  <a:moveTo>
                    <a:pt x="1" y="21"/>
                  </a:moveTo>
                  <a:cubicBezTo>
                    <a:pt x="1" y="35"/>
                    <a:pt x="14" y="49"/>
                    <a:pt x="28" y="56"/>
                  </a:cubicBezTo>
                  <a:lnTo>
                    <a:pt x="28" y="56"/>
                  </a:lnTo>
                  <a:cubicBezTo>
                    <a:pt x="112" y="70"/>
                    <a:pt x="772" y="91"/>
                    <a:pt x="1606" y="119"/>
                  </a:cubicBezTo>
                  <a:lnTo>
                    <a:pt x="1606" y="119"/>
                  </a:lnTo>
                  <a:cubicBezTo>
                    <a:pt x="2955" y="160"/>
                    <a:pt x="4999" y="223"/>
                    <a:pt x="5117" y="293"/>
                  </a:cubicBezTo>
                  <a:lnTo>
                    <a:pt x="5117" y="293"/>
                  </a:lnTo>
                  <a:cubicBezTo>
                    <a:pt x="5354" y="439"/>
                    <a:pt x="7996" y="619"/>
                    <a:pt x="10790" y="807"/>
                  </a:cubicBezTo>
                  <a:lnTo>
                    <a:pt x="10790" y="807"/>
                  </a:lnTo>
                  <a:cubicBezTo>
                    <a:pt x="13543" y="995"/>
                    <a:pt x="16672" y="1210"/>
                    <a:pt x="16894" y="1363"/>
                  </a:cubicBezTo>
                  <a:lnTo>
                    <a:pt x="16894" y="1363"/>
                  </a:lnTo>
                  <a:cubicBezTo>
                    <a:pt x="16929" y="1384"/>
                    <a:pt x="17124" y="1398"/>
                    <a:pt x="17715" y="1433"/>
                  </a:cubicBezTo>
                  <a:lnTo>
                    <a:pt x="17715" y="1433"/>
                  </a:lnTo>
                  <a:cubicBezTo>
                    <a:pt x="18014" y="1447"/>
                    <a:pt x="18361" y="1461"/>
                    <a:pt x="18396" y="1474"/>
                  </a:cubicBezTo>
                  <a:lnTo>
                    <a:pt x="18396" y="1474"/>
                  </a:lnTo>
                  <a:cubicBezTo>
                    <a:pt x="18403" y="1481"/>
                    <a:pt x="18403" y="1481"/>
                    <a:pt x="18410" y="1481"/>
                  </a:cubicBezTo>
                  <a:lnTo>
                    <a:pt x="18410" y="1481"/>
                  </a:lnTo>
                  <a:cubicBezTo>
                    <a:pt x="18417" y="1481"/>
                    <a:pt x="18431" y="1474"/>
                    <a:pt x="18438" y="1468"/>
                  </a:cubicBezTo>
                  <a:lnTo>
                    <a:pt x="18438" y="1468"/>
                  </a:lnTo>
                  <a:cubicBezTo>
                    <a:pt x="18445" y="1454"/>
                    <a:pt x="18438" y="1433"/>
                    <a:pt x="18424" y="1426"/>
                  </a:cubicBezTo>
                  <a:lnTo>
                    <a:pt x="18424" y="1426"/>
                  </a:lnTo>
                  <a:cubicBezTo>
                    <a:pt x="18396" y="1405"/>
                    <a:pt x="18229" y="1398"/>
                    <a:pt x="17715" y="1370"/>
                  </a:cubicBezTo>
                  <a:lnTo>
                    <a:pt x="17715" y="1370"/>
                  </a:lnTo>
                  <a:cubicBezTo>
                    <a:pt x="17381" y="1356"/>
                    <a:pt x="16971" y="1335"/>
                    <a:pt x="16929" y="1315"/>
                  </a:cubicBezTo>
                  <a:lnTo>
                    <a:pt x="16929" y="1315"/>
                  </a:lnTo>
                  <a:cubicBezTo>
                    <a:pt x="16693" y="1155"/>
                    <a:pt x="13828" y="960"/>
                    <a:pt x="10790" y="751"/>
                  </a:cubicBezTo>
                  <a:lnTo>
                    <a:pt x="10790" y="751"/>
                  </a:lnTo>
                  <a:cubicBezTo>
                    <a:pt x="8128" y="571"/>
                    <a:pt x="5368" y="383"/>
                    <a:pt x="5152" y="244"/>
                  </a:cubicBezTo>
                  <a:lnTo>
                    <a:pt x="5152" y="244"/>
                  </a:lnTo>
                  <a:cubicBezTo>
                    <a:pt x="5027" y="174"/>
                    <a:pt x="3470" y="119"/>
                    <a:pt x="1606" y="56"/>
                  </a:cubicBezTo>
                  <a:lnTo>
                    <a:pt x="1606" y="56"/>
                  </a:lnTo>
                  <a:cubicBezTo>
                    <a:pt x="807" y="35"/>
                    <a:pt x="119" y="15"/>
                    <a:pt x="35" y="1"/>
                  </a:cubicBezTo>
                  <a:lnTo>
                    <a:pt x="35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8"/>
                    <a:pt x="1" y="2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>
              <a:off x="3226175" y="3416775"/>
              <a:ext cx="461125" cy="19325"/>
            </a:xfrm>
            <a:custGeom>
              <a:avLst/>
              <a:gdLst/>
              <a:ahLst/>
              <a:cxnLst/>
              <a:rect l="l" t="t" r="r" b="b"/>
              <a:pathLst>
                <a:path w="18445" h="773" extrusionOk="0">
                  <a:moveTo>
                    <a:pt x="1" y="22"/>
                  </a:moveTo>
                  <a:cubicBezTo>
                    <a:pt x="1" y="42"/>
                    <a:pt x="14" y="56"/>
                    <a:pt x="28" y="56"/>
                  </a:cubicBezTo>
                  <a:lnTo>
                    <a:pt x="28" y="56"/>
                  </a:lnTo>
                  <a:cubicBezTo>
                    <a:pt x="70" y="63"/>
                    <a:pt x="633" y="77"/>
                    <a:pt x="1620" y="91"/>
                  </a:cubicBezTo>
                  <a:lnTo>
                    <a:pt x="1620" y="91"/>
                  </a:lnTo>
                  <a:cubicBezTo>
                    <a:pt x="2955" y="112"/>
                    <a:pt x="4978" y="140"/>
                    <a:pt x="5076" y="175"/>
                  </a:cubicBezTo>
                  <a:lnTo>
                    <a:pt x="5076" y="175"/>
                  </a:lnTo>
                  <a:cubicBezTo>
                    <a:pt x="5187" y="244"/>
                    <a:pt x="7307" y="321"/>
                    <a:pt x="10776" y="432"/>
                  </a:cubicBezTo>
                  <a:lnTo>
                    <a:pt x="10776" y="432"/>
                  </a:lnTo>
                  <a:cubicBezTo>
                    <a:pt x="13585" y="529"/>
                    <a:pt x="16762" y="633"/>
                    <a:pt x="16901" y="710"/>
                  </a:cubicBezTo>
                  <a:lnTo>
                    <a:pt x="16901" y="710"/>
                  </a:lnTo>
                  <a:cubicBezTo>
                    <a:pt x="16915" y="724"/>
                    <a:pt x="16992" y="731"/>
                    <a:pt x="17715" y="745"/>
                  </a:cubicBezTo>
                  <a:lnTo>
                    <a:pt x="17715" y="745"/>
                  </a:lnTo>
                  <a:cubicBezTo>
                    <a:pt x="18021" y="752"/>
                    <a:pt x="18361" y="759"/>
                    <a:pt x="18403" y="765"/>
                  </a:cubicBezTo>
                  <a:lnTo>
                    <a:pt x="18403" y="765"/>
                  </a:lnTo>
                  <a:cubicBezTo>
                    <a:pt x="18403" y="772"/>
                    <a:pt x="18403" y="772"/>
                    <a:pt x="18410" y="772"/>
                  </a:cubicBezTo>
                  <a:lnTo>
                    <a:pt x="18410" y="772"/>
                  </a:lnTo>
                  <a:cubicBezTo>
                    <a:pt x="18417" y="772"/>
                    <a:pt x="18431" y="765"/>
                    <a:pt x="18438" y="759"/>
                  </a:cubicBezTo>
                  <a:lnTo>
                    <a:pt x="18438" y="759"/>
                  </a:lnTo>
                  <a:cubicBezTo>
                    <a:pt x="18445" y="745"/>
                    <a:pt x="18438" y="724"/>
                    <a:pt x="18424" y="717"/>
                  </a:cubicBezTo>
                  <a:lnTo>
                    <a:pt x="18424" y="717"/>
                  </a:lnTo>
                  <a:cubicBezTo>
                    <a:pt x="18410" y="710"/>
                    <a:pt x="18340" y="703"/>
                    <a:pt x="17715" y="689"/>
                  </a:cubicBezTo>
                  <a:lnTo>
                    <a:pt x="17715" y="689"/>
                  </a:lnTo>
                  <a:cubicBezTo>
                    <a:pt x="17381" y="682"/>
                    <a:pt x="16971" y="668"/>
                    <a:pt x="16929" y="661"/>
                  </a:cubicBezTo>
                  <a:lnTo>
                    <a:pt x="16929" y="661"/>
                  </a:lnTo>
                  <a:cubicBezTo>
                    <a:pt x="16762" y="578"/>
                    <a:pt x="14489" y="501"/>
                    <a:pt x="10783" y="376"/>
                  </a:cubicBezTo>
                  <a:lnTo>
                    <a:pt x="10783" y="376"/>
                  </a:lnTo>
                  <a:cubicBezTo>
                    <a:pt x="8058" y="286"/>
                    <a:pt x="5236" y="195"/>
                    <a:pt x="5110" y="126"/>
                  </a:cubicBezTo>
                  <a:lnTo>
                    <a:pt x="5110" y="126"/>
                  </a:lnTo>
                  <a:cubicBezTo>
                    <a:pt x="5048" y="91"/>
                    <a:pt x="3935" y="70"/>
                    <a:pt x="1620" y="35"/>
                  </a:cubicBezTo>
                  <a:lnTo>
                    <a:pt x="1620" y="35"/>
                  </a:lnTo>
                  <a:cubicBezTo>
                    <a:pt x="793" y="22"/>
                    <a:pt x="84" y="8"/>
                    <a:pt x="35" y="1"/>
                  </a:cubicBezTo>
                  <a:lnTo>
                    <a:pt x="35" y="1"/>
                  </a:lnTo>
                  <a:cubicBezTo>
                    <a:pt x="35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7" y="8"/>
                    <a:pt x="1" y="22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>
              <a:off x="3222700" y="3430850"/>
              <a:ext cx="468075" cy="8725"/>
            </a:xfrm>
            <a:custGeom>
              <a:avLst/>
              <a:gdLst/>
              <a:ahLst/>
              <a:cxnLst/>
              <a:rect l="l" t="t" r="r" b="b"/>
              <a:pathLst>
                <a:path w="18723" h="349" extrusionOk="0">
                  <a:moveTo>
                    <a:pt x="174" y="1"/>
                  </a:moveTo>
                  <a:cubicBezTo>
                    <a:pt x="77" y="1"/>
                    <a:pt x="0" y="84"/>
                    <a:pt x="0" y="175"/>
                  </a:cubicBezTo>
                  <a:lnTo>
                    <a:pt x="0" y="175"/>
                  </a:lnTo>
                  <a:cubicBezTo>
                    <a:pt x="0" y="272"/>
                    <a:pt x="77" y="348"/>
                    <a:pt x="174" y="348"/>
                  </a:cubicBezTo>
                  <a:lnTo>
                    <a:pt x="174" y="348"/>
                  </a:lnTo>
                  <a:lnTo>
                    <a:pt x="18549" y="348"/>
                  </a:lnTo>
                  <a:cubicBezTo>
                    <a:pt x="18646" y="348"/>
                    <a:pt x="18723" y="272"/>
                    <a:pt x="18723" y="175"/>
                  </a:cubicBezTo>
                  <a:lnTo>
                    <a:pt x="18723" y="175"/>
                  </a:lnTo>
                  <a:cubicBezTo>
                    <a:pt x="18723" y="84"/>
                    <a:pt x="18646" y="1"/>
                    <a:pt x="18549" y="1"/>
                  </a:cubicBezTo>
                  <a:lnTo>
                    <a:pt x="18549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9" name="Google Shape;159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311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161" name="Google Shape;161;p4"/>
          <p:cNvGrpSpPr/>
          <p:nvPr/>
        </p:nvGrpSpPr>
        <p:grpSpPr>
          <a:xfrm rot="638029" flipH="1">
            <a:off x="-128956" y="-320195"/>
            <a:ext cx="1490120" cy="1347593"/>
            <a:chOff x="5286475" y="1293575"/>
            <a:chExt cx="856350" cy="668300"/>
          </a:xfrm>
        </p:grpSpPr>
        <p:sp>
          <p:nvSpPr>
            <p:cNvPr id="162" name="Google Shape;162;p4"/>
            <p:cNvSpPr/>
            <p:nvPr/>
          </p:nvSpPr>
          <p:spPr>
            <a:xfrm>
              <a:off x="5864375" y="1293575"/>
              <a:ext cx="278450" cy="668300"/>
            </a:xfrm>
            <a:custGeom>
              <a:avLst/>
              <a:gdLst/>
              <a:ahLst/>
              <a:cxnLst/>
              <a:rect l="l" t="t" r="r" b="b"/>
              <a:pathLst>
                <a:path w="11138" h="26732" extrusionOk="0">
                  <a:moveTo>
                    <a:pt x="125" y="14"/>
                  </a:moveTo>
                  <a:cubicBezTo>
                    <a:pt x="42" y="56"/>
                    <a:pt x="0" y="160"/>
                    <a:pt x="42" y="251"/>
                  </a:cubicBezTo>
                  <a:lnTo>
                    <a:pt x="42" y="251"/>
                  </a:lnTo>
                  <a:cubicBezTo>
                    <a:pt x="702" y="1600"/>
                    <a:pt x="1196" y="3066"/>
                    <a:pt x="1683" y="4485"/>
                  </a:cubicBezTo>
                  <a:lnTo>
                    <a:pt x="1683" y="4485"/>
                  </a:lnTo>
                  <a:cubicBezTo>
                    <a:pt x="1989" y="5402"/>
                    <a:pt x="2315" y="6348"/>
                    <a:pt x="2670" y="7259"/>
                  </a:cubicBezTo>
                  <a:lnTo>
                    <a:pt x="2670" y="7259"/>
                  </a:lnTo>
                  <a:cubicBezTo>
                    <a:pt x="3546" y="9449"/>
                    <a:pt x="4818" y="11479"/>
                    <a:pt x="6042" y="13446"/>
                  </a:cubicBezTo>
                  <a:lnTo>
                    <a:pt x="6042" y="13446"/>
                  </a:lnTo>
                  <a:cubicBezTo>
                    <a:pt x="6806" y="14670"/>
                    <a:pt x="7599" y="15935"/>
                    <a:pt x="8280" y="17228"/>
                  </a:cubicBezTo>
                  <a:lnTo>
                    <a:pt x="8280" y="17228"/>
                  </a:lnTo>
                  <a:cubicBezTo>
                    <a:pt x="10032" y="20523"/>
                    <a:pt x="10783" y="23833"/>
                    <a:pt x="10387" y="26530"/>
                  </a:cubicBezTo>
                  <a:lnTo>
                    <a:pt x="10387" y="26530"/>
                  </a:lnTo>
                  <a:cubicBezTo>
                    <a:pt x="10373" y="26627"/>
                    <a:pt x="10442" y="26711"/>
                    <a:pt x="10533" y="26725"/>
                  </a:cubicBezTo>
                  <a:lnTo>
                    <a:pt x="10533" y="26725"/>
                  </a:lnTo>
                  <a:cubicBezTo>
                    <a:pt x="10540" y="26725"/>
                    <a:pt x="10554" y="26732"/>
                    <a:pt x="10561" y="26732"/>
                  </a:cubicBezTo>
                  <a:lnTo>
                    <a:pt x="10561" y="26732"/>
                  </a:lnTo>
                  <a:cubicBezTo>
                    <a:pt x="10644" y="26732"/>
                    <a:pt x="10721" y="26669"/>
                    <a:pt x="10734" y="26579"/>
                  </a:cubicBezTo>
                  <a:lnTo>
                    <a:pt x="10734" y="26579"/>
                  </a:lnTo>
                  <a:cubicBezTo>
                    <a:pt x="11138" y="23812"/>
                    <a:pt x="10373" y="20426"/>
                    <a:pt x="8586" y="17061"/>
                  </a:cubicBezTo>
                  <a:lnTo>
                    <a:pt x="8586" y="17061"/>
                  </a:lnTo>
                  <a:cubicBezTo>
                    <a:pt x="7898" y="15761"/>
                    <a:pt x="7105" y="14489"/>
                    <a:pt x="6334" y="13258"/>
                  </a:cubicBezTo>
                  <a:lnTo>
                    <a:pt x="6334" y="13258"/>
                  </a:lnTo>
                  <a:cubicBezTo>
                    <a:pt x="5117" y="11305"/>
                    <a:pt x="3859" y="9289"/>
                    <a:pt x="2997" y="7127"/>
                  </a:cubicBezTo>
                  <a:lnTo>
                    <a:pt x="2997" y="7127"/>
                  </a:lnTo>
                  <a:cubicBezTo>
                    <a:pt x="2635" y="6230"/>
                    <a:pt x="2315" y="5284"/>
                    <a:pt x="2009" y="4373"/>
                  </a:cubicBezTo>
                  <a:lnTo>
                    <a:pt x="2009" y="4373"/>
                  </a:lnTo>
                  <a:cubicBezTo>
                    <a:pt x="1523" y="2941"/>
                    <a:pt x="1022" y="1460"/>
                    <a:pt x="355" y="98"/>
                  </a:cubicBezTo>
                  <a:lnTo>
                    <a:pt x="355" y="98"/>
                  </a:lnTo>
                  <a:cubicBezTo>
                    <a:pt x="327" y="35"/>
                    <a:pt x="264" y="1"/>
                    <a:pt x="202" y="1"/>
                  </a:cubicBezTo>
                  <a:lnTo>
                    <a:pt x="202" y="1"/>
                  </a:lnTo>
                  <a:cubicBezTo>
                    <a:pt x="174" y="1"/>
                    <a:pt x="153" y="7"/>
                    <a:pt x="125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>
              <a:off x="5836375" y="1297225"/>
              <a:ext cx="292025" cy="655800"/>
            </a:xfrm>
            <a:custGeom>
              <a:avLst/>
              <a:gdLst/>
              <a:ahLst/>
              <a:cxnLst/>
              <a:rect l="l" t="t" r="r" b="b"/>
              <a:pathLst>
                <a:path w="11681" h="26232" extrusionOk="0">
                  <a:moveTo>
                    <a:pt x="22" y="1"/>
                  </a:moveTo>
                  <a:cubicBezTo>
                    <a:pt x="8" y="7"/>
                    <a:pt x="1" y="28"/>
                    <a:pt x="15" y="42"/>
                  </a:cubicBezTo>
                  <a:lnTo>
                    <a:pt x="15" y="42"/>
                  </a:lnTo>
                  <a:cubicBezTo>
                    <a:pt x="926" y="1683"/>
                    <a:pt x="1593" y="3518"/>
                    <a:pt x="2233" y="5291"/>
                  </a:cubicBezTo>
                  <a:lnTo>
                    <a:pt x="2233" y="5291"/>
                  </a:lnTo>
                  <a:cubicBezTo>
                    <a:pt x="2302" y="5472"/>
                    <a:pt x="2365" y="5653"/>
                    <a:pt x="2434" y="5833"/>
                  </a:cubicBezTo>
                  <a:lnTo>
                    <a:pt x="2434" y="5833"/>
                  </a:lnTo>
                  <a:cubicBezTo>
                    <a:pt x="2566" y="6209"/>
                    <a:pt x="2726" y="6647"/>
                    <a:pt x="2900" y="7085"/>
                  </a:cubicBezTo>
                  <a:lnTo>
                    <a:pt x="2900" y="7085"/>
                  </a:lnTo>
                  <a:cubicBezTo>
                    <a:pt x="3421" y="8420"/>
                    <a:pt x="4068" y="9754"/>
                    <a:pt x="4874" y="11152"/>
                  </a:cubicBezTo>
                  <a:lnTo>
                    <a:pt x="4874" y="11152"/>
                  </a:lnTo>
                  <a:cubicBezTo>
                    <a:pt x="5556" y="12327"/>
                    <a:pt x="6320" y="13460"/>
                    <a:pt x="7064" y="14565"/>
                  </a:cubicBezTo>
                  <a:lnTo>
                    <a:pt x="7064" y="14565"/>
                  </a:lnTo>
                  <a:cubicBezTo>
                    <a:pt x="7315" y="14934"/>
                    <a:pt x="7572" y="15316"/>
                    <a:pt x="7822" y="15692"/>
                  </a:cubicBezTo>
                  <a:lnTo>
                    <a:pt x="7822" y="15692"/>
                  </a:lnTo>
                  <a:cubicBezTo>
                    <a:pt x="8184" y="16234"/>
                    <a:pt x="8476" y="16686"/>
                    <a:pt x="8740" y="17117"/>
                  </a:cubicBezTo>
                  <a:lnTo>
                    <a:pt x="8740" y="17117"/>
                  </a:lnTo>
                  <a:cubicBezTo>
                    <a:pt x="9664" y="18605"/>
                    <a:pt x="10367" y="20058"/>
                    <a:pt x="10819" y="21427"/>
                  </a:cubicBezTo>
                  <a:lnTo>
                    <a:pt x="10819" y="21427"/>
                  </a:lnTo>
                  <a:cubicBezTo>
                    <a:pt x="11430" y="23242"/>
                    <a:pt x="11618" y="24764"/>
                    <a:pt x="11430" y="26196"/>
                  </a:cubicBezTo>
                  <a:lnTo>
                    <a:pt x="11430" y="26196"/>
                  </a:lnTo>
                  <a:cubicBezTo>
                    <a:pt x="11423" y="26217"/>
                    <a:pt x="11437" y="26231"/>
                    <a:pt x="11451" y="26231"/>
                  </a:cubicBezTo>
                  <a:lnTo>
                    <a:pt x="11451" y="26231"/>
                  </a:lnTo>
                  <a:lnTo>
                    <a:pt x="11458" y="26231"/>
                  </a:lnTo>
                  <a:lnTo>
                    <a:pt x="11458" y="26231"/>
                  </a:lnTo>
                  <a:cubicBezTo>
                    <a:pt x="11472" y="26231"/>
                    <a:pt x="11486" y="26224"/>
                    <a:pt x="11486" y="26210"/>
                  </a:cubicBezTo>
                  <a:lnTo>
                    <a:pt x="11486" y="26210"/>
                  </a:lnTo>
                  <a:cubicBezTo>
                    <a:pt x="11681" y="24757"/>
                    <a:pt x="11486" y="23235"/>
                    <a:pt x="10874" y="21406"/>
                  </a:cubicBezTo>
                  <a:lnTo>
                    <a:pt x="10874" y="21406"/>
                  </a:lnTo>
                  <a:cubicBezTo>
                    <a:pt x="10415" y="20030"/>
                    <a:pt x="9713" y="18577"/>
                    <a:pt x="8789" y="17089"/>
                  </a:cubicBezTo>
                  <a:lnTo>
                    <a:pt x="8789" y="17089"/>
                  </a:lnTo>
                  <a:cubicBezTo>
                    <a:pt x="8524" y="16651"/>
                    <a:pt x="8232" y="16199"/>
                    <a:pt x="7871" y="15657"/>
                  </a:cubicBezTo>
                  <a:lnTo>
                    <a:pt x="7871" y="15657"/>
                  </a:lnTo>
                  <a:cubicBezTo>
                    <a:pt x="7621" y="15281"/>
                    <a:pt x="7363" y="14899"/>
                    <a:pt x="7113" y="14531"/>
                  </a:cubicBezTo>
                  <a:lnTo>
                    <a:pt x="7113" y="14531"/>
                  </a:lnTo>
                  <a:cubicBezTo>
                    <a:pt x="6369" y="13432"/>
                    <a:pt x="5604" y="12292"/>
                    <a:pt x="4930" y="11124"/>
                  </a:cubicBezTo>
                  <a:lnTo>
                    <a:pt x="4930" y="11124"/>
                  </a:lnTo>
                  <a:cubicBezTo>
                    <a:pt x="4124" y="9727"/>
                    <a:pt x="3477" y="8399"/>
                    <a:pt x="2956" y="7064"/>
                  </a:cubicBezTo>
                  <a:lnTo>
                    <a:pt x="2956" y="7064"/>
                  </a:lnTo>
                  <a:cubicBezTo>
                    <a:pt x="2782" y="6626"/>
                    <a:pt x="2622" y="6188"/>
                    <a:pt x="2490" y="5813"/>
                  </a:cubicBezTo>
                  <a:lnTo>
                    <a:pt x="2490" y="5813"/>
                  </a:lnTo>
                  <a:cubicBezTo>
                    <a:pt x="2420" y="5632"/>
                    <a:pt x="2358" y="5451"/>
                    <a:pt x="2288" y="5270"/>
                  </a:cubicBezTo>
                  <a:lnTo>
                    <a:pt x="2288" y="5270"/>
                  </a:lnTo>
                  <a:cubicBezTo>
                    <a:pt x="1642" y="3497"/>
                    <a:pt x="974" y="1655"/>
                    <a:pt x="63" y="14"/>
                  </a:cubicBezTo>
                  <a:lnTo>
                    <a:pt x="63" y="14"/>
                  </a:lnTo>
                  <a:cubicBezTo>
                    <a:pt x="57" y="1"/>
                    <a:pt x="50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29" y="1"/>
                    <a:pt x="22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>
              <a:off x="5804400" y="1297225"/>
              <a:ext cx="319125" cy="650750"/>
            </a:xfrm>
            <a:custGeom>
              <a:avLst/>
              <a:gdLst/>
              <a:ahLst/>
              <a:cxnLst/>
              <a:rect l="l" t="t" r="r" b="b"/>
              <a:pathLst>
                <a:path w="12765" h="26030" extrusionOk="0">
                  <a:moveTo>
                    <a:pt x="15" y="1"/>
                  </a:moveTo>
                  <a:cubicBezTo>
                    <a:pt x="1" y="7"/>
                    <a:pt x="1" y="28"/>
                    <a:pt x="8" y="42"/>
                  </a:cubicBezTo>
                  <a:lnTo>
                    <a:pt x="8" y="42"/>
                  </a:lnTo>
                  <a:cubicBezTo>
                    <a:pt x="1162" y="1892"/>
                    <a:pt x="1989" y="3998"/>
                    <a:pt x="2677" y="5833"/>
                  </a:cubicBezTo>
                  <a:lnTo>
                    <a:pt x="2677" y="5833"/>
                  </a:lnTo>
                  <a:lnTo>
                    <a:pt x="2789" y="6132"/>
                  </a:lnTo>
                  <a:cubicBezTo>
                    <a:pt x="2907" y="6459"/>
                    <a:pt x="3025" y="6786"/>
                    <a:pt x="3150" y="7106"/>
                  </a:cubicBezTo>
                  <a:lnTo>
                    <a:pt x="3150" y="7106"/>
                  </a:lnTo>
                  <a:cubicBezTo>
                    <a:pt x="3727" y="8621"/>
                    <a:pt x="4367" y="9991"/>
                    <a:pt x="5111" y="11305"/>
                  </a:cubicBezTo>
                  <a:lnTo>
                    <a:pt x="5111" y="11305"/>
                  </a:lnTo>
                  <a:cubicBezTo>
                    <a:pt x="5959" y="12800"/>
                    <a:pt x="6995" y="14197"/>
                    <a:pt x="7989" y="15539"/>
                  </a:cubicBezTo>
                  <a:lnTo>
                    <a:pt x="7989" y="15539"/>
                  </a:lnTo>
                  <a:lnTo>
                    <a:pt x="8225" y="15852"/>
                  </a:lnTo>
                  <a:cubicBezTo>
                    <a:pt x="8545" y="16283"/>
                    <a:pt x="8893" y="16748"/>
                    <a:pt x="9233" y="17221"/>
                  </a:cubicBezTo>
                  <a:lnTo>
                    <a:pt x="9233" y="17221"/>
                  </a:lnTo>
                  <a:cubicBezTo>
                    <a:pt x="10290" y="18702"/>
                    <a:pt x="11069" y="20030"/>
                    <a:pt x="11604" y="21288"/>
                  </a:cubicBezTo>
                  <a:lnTo>
                    <a:pt x="11604" y="21288"/>
                  </a:lnTo>
                  <a:cubicBezTo>
                    <a:pt x="12167" y="22609"/>
                    <a:pt x="12702" y="24194"/>
                    <a:pt x="12480" y="25995"/>
                  </a:cubicBezTo>
                  <a:lnTo>
                    <a:pt x="12480" y="25995"/>
                  </a:lnTo>
                  <a:cubicBezTo>
                    <a:pt x="12480" y="26009"/>
                    <a:pt x="12494" y="26023"/>
                    <a:pt x="12508" y="26030"/>
                  </a:cubicBezTo>
                  <a:lnTo>
                    <a:pt x="12508" y="26030"/>
                  </a:lnTo>
                  <a:cubicBezTo>
                    <a:pt x="12508" y="26030"/>
                    <a:pt x="12508" y="26030"/>
                    <a:pt x="12515" y="26030"/>
                  </a:cubicBezTo>
                  <a:lnTo>
                    <a:pt x="12515" y="26030"/>
                  </a:lnTo>
                  <a:cubicBezTo>
                    <a:pt x="12529" y="26030"/>
                    <a:pt x="12536" y="26016"/>
                    <a:pt x="12542" y="26002"/>
                  </a:cubicBezTo>
                  <a:lnTo>
                    <a:pt x="12542" y="26002"/>
                  </a:lnTo>
                  <a:cubicBezTo>
                    <a:pt x="12765" y="24187"/>
                    <a:pt x="12223" y="22595"/>
                    <a:pt x="11660" y="21267"/>
                  </a:cubicBezTo>
                  <a:lnTo>
                    <a:pt x="11660" y="21267"/>
                  </a:lnTo>
                  <a:cubicBezTo>
                    <a:pt x="11124" y="20009"/>
                    <a:pt x="10346" y="18674"/>
                    <a:pt x="9275" y="17186"/>
                  </a:cubicBezTo>
                  <a:lnTo>
                    <a:pt x="9275" y="17186"/>
                  </a:lnTo>
                  <a:cubicBezTo>
                    <a:pt x="8941" y="16714"/>
                    <a:pt x="8594" y="16248"/>
                    <a:pt x="8267" y="15817"/>
                  </a:cubicBezTo>
                  <a:lnTo>
                    <a:pt x="8267" y="15817"/>
                  </a:lnTo>
                  <a:lnTo>
                    <a:pt x="8037" y="15504"/>
                  </a:lnTo>
                  <a:cubicBezTo>
                    <a:pt x="7036" y="14162"/>
                    <a:pt x="6007" y="12772"/>
                    <a:pt x="5159" y="11277"/>
                  </a:cubicBezTo>
                  <a:lnTo>
                    <a:pt x="5159" y="11277"/>
                  </a:lnTo>
                  <a:cubicBezTo>
                    <a:pt x="4415" y="9963"/>
                    <a:pt x="3783" y="8593"/>
                    <a:pt x="3206" y="7085"/>
                  </a:cubicBezTo>
                  <a:lnTo>
                    <a:pt x="3206" y="7085"/>
                  </a:lnTo>
                  <a:cubicBezTo>
                    <a:pt x="3081" y="6765"/>
                    <a:pt x="2962" y="6438"/>
                    <a:pt x="2837" y="6111"/>
                  </a:cubicBezTo>
                  <a:lnTo>
                    <a:pt x="2837" y="6111"/>
                  </a:lnTo>
                  <a:lnTo>
                    <a:pt x="2726" y="5813"/>
                  </a:lnTo>
                  <a:cubicBezTo>
                    <a:pt x="2045" y="3977"/>
                    <a:pt x="1217" y="1864"/>
                    <a:pt x="56" y="14"/>
                  </a:cubicBezTo>
                  <a:lnTo>
                    <a:pt x="56" y="14"/>
                  </a:lnTo>
                  <a:cubicBezTo>
                    <a:pt x="49" y="1"/>
                    <a:pt x="42" y="1"/>
                    <a:pt x="29" y="1"/>
                  </a:cubicBezTo>
                  <a:lnTo>
                    <a:pt x="29" y="1"/>
                  </a:lnTo>
                  <a:cubicBezTo>
                    <a:pt x="29" y="1"/>
                    <a:pt x="22" y="1"/>
                    <a:pt x="15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>
              <a:off x="5772250" y="1297225"/>
              <a:ext cx="345200" cy="638075"/>
            </a:xfrm>
            <a:custGeom>
              <a:avLst/>
              <a:gdLst/>
              <a:ahLst/>
              <a:cxnLst/>
              <a:rect l="l" t="t" r="r" b="b"/>
              <a:pathLst>
                <a:path w="13808" h="25523" extrusionOk="0">
                  <a:moveTo>
                    <a:pt x="14" y="1"/>
                  </a:moveTo>
                  <a:cubicBezTo>
                    <a:pt x="1" y="14"/>
                    <a:pt x="1" y="28"/>
                    <a:pt x="7" y="42"/>
                  </a:cubicBezTo>
                  <a:lnTo>
                    <a:pt x="7" y="42"/>
                  </a:lnTo>
                  <a:cubicBezTo>
                    <a:pt x="1085" y="1586"/>
                    <a:pt x="1989" y="3365"/>
                    <a:pt x="2920" y="5826"/>
                  </a:cubicBezTo>
                  <a:lnTo>
                    <a:pt x="2920" y="5826"/>
                  </a:lnTo>
                  <a:cubicBezTo>
                    <a:pt x="3032" y="6111"/>
                    <a:pt x="3136" y="6403"/>
                    <a:pt x="3240" y="6689"/>
                  </a:cubicBezTo>
                  <a:lnTo>
                    <a:pt x="3240" y="6689"/>
                  </a:lnTo>
                  <a:cubicBezTo>
                    <a:pt x="3296" y="6835"/>
                    <a:pt x="3351" y="6987"/>
                    <a:pt x="3407" y="7133"/>
                  </a:cubicBezTo>
                  <a:lnTo>
                    <a:pt x="3407" y="7133"/>
                  </a:lnTo>
                  <a:cubicBezTo>
                    <a:pt x="4047" y="8844"/>
                    <a:pt x="4665" y="10213"/>
                    <a:pt x="5347" y="11451"/>
                  </a:cubicBezTo>
                  <a:lnTo>
                    <a:pt x="5347" y="11451"/>
                  </a:lnTo>
                  <a:cubicBezTo>
                    <a:pt x="6258" y="13092"/>
                    <a:pt x="7419" y="14545"/>
                    <a:pt x="8628" y="16011"/>
                  </a:cubicBezTo>
                  <a:lnTo>
                    <a:pt x="8628" y="16011"/>
                  </a:lnTo>
                  <a:lnTo>
                    <a:pt x="8927" y="16366"/>
                  </a:lnTo>
                  <a:cubicBezTo>
                    <a:pt x="9205" y="16693"/>
                    <a:pt x="9462" y="17006"/>
                    <a:pt x="9727" y="17325"/>
                  </a:cubicBezTo>
                  <a:lnTo>
                    <a:pt x="9727" y="17325"/>
                  </a:lnTo>
                  <a:cubicBezTo>
                    <a:pt x="10561" y="18333"/>
                    <a:pt x="11611" y="19682"/>
                    <a:pt x="12396" y="21156"/>
                  </a:cubicBezTo>
                  <a:lnTo>
                    <a:pt x="12396" y="21156"/>
                  </a:lnTo>
                  <a:lnTo>
                    <a:pt x="12403" y="21177"/>
                  </a:lnTo>
                  <a:cubicBezTo>
                    <a:pt x="13126" y="22540"/>
                    <a:pt x="13745" y="23721"/>
                    <a:pt x="13543" y="25487"/>
                  </a:cubicBezTo>
                  <a:lnTo>
                    <a:pt x="13543" y="25487"/>
                  </a:lnTo>
                  <a:cubicBezTo>
                    <a:pt x="13543" y="25508"/>
                    <a:pt x="13557" y="25522"/>
                    <a:pt x="13571" y="25522"/>
                  </a:cubicBezTo>
                  <a:lnTo>
                    <a:pt x="13571" y="25522"/>
                  </a:lnTo>
                  <a:cubicBezTo>
                    <a:pt x="13571" y="25522"/>
                    <a:pt x="13571" y="25522"/>
                    <a:pt x="13571" y="25522"/>
                  </a:cubicBezTo>
                  <a:lnTo>
                    <a:pt x="13571" y="25522"/>
                  </a:lnTo>
                  <a:cubicBezTo>
                    <a:pt x="13592" y="25522"/>
                    <a:pt x="13599" y="25515"/>
                    <a:pt x="13606" y="25494"/>
                  </a:cubicBezTo>
                  <a:lnTo>
                    <a:pt x="13606" y="25494"/>
                  </a:lnTo>
                  <a:cubicBezTo>
                    <a:pt x="13808" y="23708"/>
                    <a:pt x="13147" y="22463"/>
                    <a:pt x="12452" y="21149"/>
                  </a:cubicBezTo>
                  <a:lnTo>
                    <a:pt x="12452" y="21149"/>
                  </a:lnTo>
                  <a:lnTo>
                    <a:pt x="12445" y="21135"/>
                  </a:lnTo>
                  <a:cubicBezTo>
                    <a:pt x="11659" y="19647"/>
                    <a:pt x="10603" y="18299"/>
                    <a:pt x="9768" y="17291"/>
                  </a:cubicBezTo>
                  <a:lnTo>
                    <a:pt x="9768" y="17291"/>
                  </a:lnTo>
                  <a:cubicBezTo>
                    <a:pt x="9511" y="16971"/>
                    <a:pt x="9247" y="16658"/>
                    <a:pt x="8969" y="16324"/>
                  </a:cubicBezTo>
                  <a:lnTo>
                    <a:pt x="8969" y="16324"/>
                  </a:lnTo>
                  <a:lnTo>
                    <a:pt x="8677" y="15970"/>
                  </a:lnTo>
                  <a:cubicBezTo>
                    <a:pt x="7467" y="14510"/>
                    <a:pt x="6306" y="13057"/>
                    <a:pt x="5402" y="11423"/>
                  </a:cubicBezTo>
                  <a:lnTo>
                    <a:pt x="5402" y="11423"/>
                  </a:lnTo>
                  <a:cubicBezTo>
                    <a:pt x="4714" y="10192"/>
                    <a:pt x="4102" y="8823"/>
                    <a:pt x="3463" y="7113"/>
                  </a:cubicBezTo>
                  <a:lnTo>
                    <a:pt x="3463" y="7113"/>
                  </a:lnTo>
                  <a:cubicBezTo>
                    <a:pt x="3407" y="6967"/>
                    <a:pt x="3351" y="6814"/>
                    <a:pt x="3296" y="6668"/>
                  </a:cubicBezTo>
                  <a:lnTo>
                    <a:pt x="3296" y="6668"/>
                  </a:lnTo>
                  <a:cubicBezTo>
                    <a:pt x="3192" y="6383"/>
                    <a:pt x="3087" y="6098"/>
                    <a:pt x="2976" y="5806"/>
                  </a:cubicBezTo>
                  <a:lnTo>
                    <a:pt x="2976" y="5806"/>
                  </a:lnTo>
                  <a:cubicBezTo>
                    <a:pt x="2038" y="3345"/>
                    <a:pt x="1141" y="1558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>
              <a:off x="5740100" y="1297225"/>
              <a:ext cx="371450" cy="633025"/>
            </a:xfrm>
            <a:custGeom>
              <a:avLst/>
              <a:gdLst/>
              <a:ahLst/>
              <a:cxnLst/>
              <a:rect l="l" t="t" r="r" b="b"/>
              <a:pathLst>
                <a:path w="14858" h="25321" extrusionOk="0">
                  <a:moveTo>
                    <a:pt x="14" y="1"/>
                  </a:moveTo>
                  <a:cubicBezTo>
                    <a:pt x="7" y="14"/>
                    <a:pt x="0" y="35"/>
                    <a:pt x="14" y="42"/>
                  </a:cubicBezTo>
                  <a:lnTo>
                    <a:pt x="14" y="42"/>
                  </a:lnTo>
                  <a:cubicBezTo>
                    <a:pt x="1245" y="1634"/>
                    <a:pt x="2281" y="3525"/>
                    <a:pt x="3171" y="5826"/>
                  </a:cubicBezTo>
                  <a:lnTo>
                    <a:pt x="3171" y="5826"/>
                  </a:lnTo>
                  <a:cubicBezTo>
                    <a:pt x="3330" y="6244"/>
                    <a:pt x="3490" y="6675"/>
                    <a:pt x="3643" y="7092"/>
                  </a:cubicBezTo>
                  <a:lnTo>
                    <a:pt x="3643" y="7092"/>
                  </a:lnTo>
                  <a:lnTo>
                    <a:pt x="3664" y="7161"/>
                  </a:lnTo>
                  <a:cubicBezTo>
                    <a:pt x="4193" y="8600"/>
                    <a:pt x="4790" y="10130"/>
                    <a:pt x="5590" y="11604"/>
                  </a:cubicBezTo>
                  <a:lnTo>
                    <a:pt x="5590" y="11604"/>
                  </a:lnTo>
                  <a:cubicBezTo>
                    <a:pt x="6542" y="13356"/>
                    <a:pt x="7870" y="14899"/>
                    <a:pt x="9038" y="16171"/>
                  </a:cubicBezTo>
                  <a:lnTo>
                    <a:pt x="9038" y="16171"/>
                  </a:lnTo>
                  <a:cubicBezTo>
                    <a:pt x="9323" y="16477"/>
                    <a:pt x="9615" y="16783"/>
                    <a:pt x="9893" y="17082"/>
                  </a:cubicBezTo>
                  <a:lnTo>
                    <a:pt x="9893" y="17082"/>
                  </a:lnTo>
                  <a:cubicBezTo>
                    <a:pt x="10005" y="17200"/>
                    <a:pt x="10116" y="17318"/>
                    <a:pt x="10227" y="17430"/>
                  </a:cubicBezTo>
                  <a:lnTo>
                    <a:pt x="10227" y="17430"/>
                  </a:lnTo>
                  <a:cubicBezTo>
                    <a:pt x="11437" y="18716"/>
                    <a:pt x="12410" y="19821"/>
                    <a:pt x="13189" y="21024"/>
                  </a:cubicBezTo>
                  <a:lnTo>
                    <a:pt x="13189" y="21024"/>
                  </a:lnTo>
                  <a:lnTo>
                    <a:pt x="13279" y="21170"/>
                  </a:lnTo>
                  <a:cubicBezTo>
                    <a:pt x="14058" y="22373"/>
                    <a:pt x="14795" y="23513"/>
                    <a:pt x="14607" y="25286"/>
                  </a:cubicBezTo>
                  <a:lnTo>
                    <a:pt x="14607" y="25286"/>
                  </a:lnTo>
                  <a:cubicBezTo>
                    <a:pt x="14607" y="25300"/>
                    <a:pt x="14621" y="25314"/>
                    <a:pt x="14635" y="25320"/>
                  </a:cubicBezTo>
                  <a:lnTo>
                    <a:pt x="14635" y="25320"/>
                  </a:lnTo>
                  <a:cubicBezTo>
                    <a:pt x="14635" y="25320"/>
                    <a:pt x="14635" y="25320"/>
                    <a:pt x="14635" y="25320"/>
                  </a:cubicBezTo>
                  <a:lnTo>
                    <a:pt x="14635" y="25320"/>
                  </a:lnTo>
                  <a:cubicBezTo>
                    <a:pt x="14649" y="25320"/>
                    <a:pt x="14663" y="25307"/>
                    <a:pt x="14663" y="25293"/>
                  </a:cubicBezTo>
                  <a:lnTo>
                    <a:pt x="14663" y="25293"/>
                  </a:lnTo>
                  <a:cubicBezTo>
                    <a:pt x="14857" y="23499"/>
                    <a:pt x="14113" y="22352"/>
                    <a:pt x="13328" y="21135"/>
                  </a:cubicBezTo>
                  <a:lnTo>
                    <a:pt x="13328" y="21135"/>
                  </a:lnTo>
                  <a:lnTo>
                    <a:pt x="13237" y="20996"/>
                  </a:lnTo>
                  <a:cubicBezTo>
                    <a:pt x="12459" y="19786"/>
                    <a:pt x="11485" y="18681"/>
                    <a:pt x="10269" y="17395"/>
                  </a:cubicBezTo>
                  <a:lnTo>
                    <a:pt x="10269" y="17395"/>
                  </a:lnTo>
                  <a:cubicBezTo>
                    <a:pt x="10158" y="17277"/>
                    <a:pt x="10046" y="17159"/>
                    <a:pt x="9935" y="17040"/>
                  </a:cubicBezTo>
                  <a:lnTo>
                    <a:pt x="9935" y="17040"/>
                  </a:lnTo>
                  <a:cubicBezTo>
                    <a:pt x="9657" y="16748"/>
                    <a:pt x="9372" y="16442"/>
                    <a:pt x="9080" y="16130"/>
                  </a:cubicBezTo>
                  <a:lnTo>
                    <a:pt x="9080" y="16130"/>
                  </a:lnTo>
                  <a:cubicBezTo>
                    <a:pt x="7912" y="14857"/>
                    <a:pt x="6591" y="13328"/>
                    <a:pt x="5639" y="11576"/>
                  </a:cubicBezTo>
                  <a:lnTo>
                    <a:pt x="5639" y="11576"/>
                  </a:lnTo>
                  <a:cubicBezTo>
                    <a:pt x="4839" y="10109"/>
                    <a:pt x="4248" y="8580"/>
                    <a:pt x="3720" y="7140"/>
                  </a:cubicBezTo>
                  <a:lnTo>
                    <a:pt x="3720" y="7140"/>
                  </a:lnTo>
                  <a:lnTo>
                    <a:pt x="3699" y="7071"/>
                  </a:lnTo>
                  <a:cubicBezTo>
                    <a:pt x="3546" y="6654"/>
                    <a:pt x="3386" y="6230"/>
                    <a:pt x="3226" y="5806"/>
                  </a:cubicBezTo>
                  <a:lnTo>
                    <a:pt x="3226" y="5806"/>
                  </a:lnTo>
                  <a:cubicBezTo>
                    <a:pt x="2329" y="3497"/>
                    <a:pt x="1293" y="1600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>
              <a:off x="5708125" y="1297225"/>
              <a:ext cx="397500" cy="627800"/>
            </a:xfrm>
            <a:custGeom>
              <a:avLst/>
              <a:gdLst/>
              <a:ahLst/>
              <a:cxnLst/>
              <a:rect l="l" t="t" r="r" b="b"/>
              <a:pathLst>
                <a:path w="15900" h="25112" extrusionOk="0">
                  <a:moveTo>
                    <a:pt x="7" y="7"/>
                  </a:moveTo>
                  <a:cubicBezTo>
                    <a:pt x="0" y="14"/>
                    <a:pt x="0" y="35"/>
                    <a:pt x="7" y="42"/>
                  </a:cubicBezTo>
                  <a:lnTo>
                    <a:pt x="7" y="42"/>
                  </a:lnTo>
                  <a:cubicBezTo>
                    <a:pt x="1411" y="1683"/>
                    <a:pt x="2524" y="3574"/>
                    <a:pt x="3414" y="5820"/>
                  </a:cubicBezTo>
                  <a:lnTo>
                    <a:pt x="3414" y="5820"/>
                  </a:lnTo>
                  <a:cubicBezTo>
                    <a:pt x="3594" y="6292"/>
                    <a:pt x="3768" y="6779"/>
                    <a:pt x="3921" y="7189"/>
                  </a:cubicBezTo>
                  <a:lnTo>
                    <a:pt x="3921" y="7189"/>
                  </a:lnTo>
                  <a:cubicBezTo>
                    <a:pt x="4512" y="8851"/>
                    <a:pt x="5068" y="10338"/>
                    <a:pt x="5819" y="11757"/>
                  </a:cubicBezTo>
                  <a:lnTo>
                    <a:pt x="5819" y="11757"/>
                  </a:lnTo>
                  <a:cubicBezTo>
                    <a:pt x="6841" y="13669"/>
                    <a:pt x="8378" y="15281"/>
                    <a:pt x="9441" y="16331"/>
                  </a:cubicBezTo>
                  <a:lnTo>
                    <a:pt x="9441" y="16331"/>
                  </a:lnTo>
                  <a:cubicBezTo>
                    <a:pt x="9872" y="16755"/>
                    <a:pt x="10310" y="17159"/>
                    <a:pt x="10714" y="17541"/>
                  </a:cubicBezTo>
                  <a:lnTo>
                    <a:pt x="10714" y="17541"/>
                  </a:lnTo>
                  <a:lnTo>
                    <a:pt x="10734" y="17555"/>
                  </a:lnTo>
                  <a:cubicBezTo>
                    <a:pt x="11930" y="18667"/>
                    <a:pt x="13056" y="19717"/>
                    <a:pt x="13974" y="20892"/>
                  </a:cubicBezTo>
                  <a:lnTo>
                    <a:pt x="13974" y="20892"/>
                  </a:lnTo>
                  <a:lnTo>
                    <a:pt x="14120" y="21087"/>
                  </a:lnTo>
                  <a:cubicBezTo>
                    <a:pt x="14961" y="22164"/>
                    <a:pt x="15837" y="23277"/>
                    <a:pt x="15664" y="25084"/>
                  </a:cubicBezTo>
                  <a:lnTo>
                    <a:pt x="15664" y="25084"/>
                  </a:lnTo>
                  <a:cubicBezTo>
                    <a:pt x="15664" y="25098"/>
                    <a:pt x="15670" y="25112"/>
                    <a:pt x="15691" y="25112"/>
                  </a:cubicBezTo>
                  <a:lnTo>
                    <a:pt x="15691" y="25112"/>
                  </a:lnTo>
                  <a:cubicBezTo>
                    <a:pt x="15691" y="25112"/>
                    <a:pt x="15691" y="25112"/>
                    <a:pt x="15691" y="25112"/>
                  </a:cubicBezTo>
                  <a:lnTo>
                    <a:pt x="15691" y="25112"/>
                  </a:lnTo>
                  <a:cubicBezTo>
                    <a:pt x="15705" y="25112"/>
                    <a:pt x="15719" y="25098"/>
                    <a:pt x="15719" y="25084"/>
                  </a:cubicBezTo>
                  <a:lnTo>
                    <a:pt x="15719" y="25084"/>
                  </a:lnTo>
                  <a:cubicBezTo>
                    <a:pt x="15900" y="23263"/>
                    <a:pt x="15017" y="22136"/>
                    <a:pt x="14162" y="21045"/>
                  </a:cubicBezTo>
                  <a:lnTo>
                    <a:pt x="14162" y="21045"/>
                  </a:lnTo>
                  <a:lnTo>
                    <a:pt x="14016" y="20857"/>
                  </a:lnTo>
                  <a:cubicBezTo>
                    <a:pt x="13098" y="19675"/>
                    <a:pt x="11965" y="18625"/>
                    <a:pt x="10776" y="17513"/>
                  </a:cubicBezTo>
                  <a:lnTo>
                    <a:pt x="10776" y="17513"/>
                  </a:lnTo>
                  <a:lnTo>
                    <a:pt x="10755" y="17492"/>
                  </a:lnTo>
                  <a:cubicBezTo>
                    <a:pt x="10352" y="17117"/>
                    <a:pt x="9914" y="16714"/>
                    <a:pt x="9483" y="16290"/>
                  </a:cubicBezTo>
                  <a:lnTo>
                    <a:pt x="9483" y="16290"/>
                  </a:lnTo>
                  <a:cubicBezTo>
                    <a:pt x="8419" y="15240"/>
                    <a:pt x="6883" y="13634"/>
                    <a:pt x="5868" y="11729"/>
                  </a:cubicBezTo>
                  <a:lnTo>
                    <a:pt x="5868" y="11729"/>
                  </a:lnTo>
                  <a:cubicBezTo>
                    <a:pt x="5117" y="10318"/>
                    <a:pt x="4568" y="8830"/>
                    <a:pt x="3970" y="7168"/>
                  </a:cubicBezTo>
                  <a:lnTo>
                    <a:pt x="3970" y="7168"/>
                  </a:lnTo>
                  <a:cubicBezTo>
                    <a:pt x="3824" y="6758"/>
                    <a:pt x="3650" y="6278"/>
                    <a:pt x="3462" y="5799"/>
                  </a:cubicBezTo>
                  <a:lnTo>
                    <a:pt x="3462" y="5799"/>
                  </a:lnTo>
                  <a:cubicBezTo>
                    <a:pt x="2579" y="3546"/>
                    <a:pt x="1460" y="1648"/>
                    <a:pt x="49" y="7"/>
                  </a:cubicBezTo>
                  <a:lnTo>
                    <a:pt x="49" y="7"/>
                  </a:lnTo>
                  <a:cubicBezTo>
                    <a:pt x="49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>
              <a:off x="5675975" y="1297225"/>
              <a:ext cx="423750" cy="622775"/>
            </a:xfrm>
            <a:custGeom>
              <a:avLst/>
              <a:gdLst/>
              <a:ahLst/>
              <a:cxnLst/>
              <a:rect l="l" t="t" r="r" b="b"/>
              <a:pathLst>
                <a:path w="16950" h="24911" extrusionOk="0">
                  <a:moveTo>
                    <a:pt x="14" y="7"/>
                  </a:moveTo>
                  <a:cubicBezTo>
                    <a:pt x="0" y="14"/>
                    <a:pt x="0" y="35"/>
                    <a:pt x="7" y="49"/>
                  </a:cubicBezTo>
                  <a:lnTo>
                    <a:pt x="7" y="49"/>
                  </a:lnTo>
                  <a:cubicBezTo>
                    <a:pt x="1578" y="1711"/>
                    <a:pt x="2774" y="3595"/>
                    <a:pt x="3657" y="5820"/>
                  </a:cubicBezTo>
                  <a:lnTo>
                    <a:pt x="3657" y="5820"/>
                  </a:lnTo>
                  <a:cubicBezTo>
                    <a:pt x="3858" y="6313"/>
                    <a:pt x="4032" y="6800"/>
                    <a:pt x="4178" y="7217"/>
                  </a:cubicBezTo>
                  <a:lnTo>
                    <a:pt x="4178" y="7217"/>
                  </a:lnTo>
                  <a:lnTo>
                    <a:pt x="4296" y="7558"/>
                  </a:lnTo>
                  <a:cubicBezTo>
                    <a:pt x="4804" y="9011"/>
                    <a:pt x="5332" y="10512"/>
                    <a:pt x="6055" y="11903"/>
                  </a:cubicBezTo>
                  <a:lnTo>
                    <a:pt x="6055" y="11903"/>
                  </a:lnTo>
                  <a:cubicBezTo>
                    <a:pt x="6855" y="13425"/>
                    <a:pt x="8092" y="14927"/>
                    <a:pt x="9851" y="16491"/>
                  </a:cubicBezTo>
                  <a:lnTo>
                    <a:pt x="9851" y="16491"/>
                  </a:lnTo>
                  <a:cubicBezTo>
                    <a:pt x="10248" y="16839"/>
                    <a:pt x="10665" y="17200"/>
                    <a:pt x="11207" y="17645"/>
                  </a:cubicBezTo>
                  <a:lnTo>
                    <a:pt x="11207" y="17645"/>
                  </a:lnTo>
                  <a:cubicBezTo>
                    <a:pt x="11388" y="17784"/>
                    <a:pt x="11562" y="17930"/>
                    <a:pt x="11735" y="18069"/>
                  </a:cubicBezTo>
                  <a:lnTo>
                    <a:pt x="11735" y="18069"/>
                  </a:lnTo>
                  <a:cubicBezTo>
                    <a:pt x="12834" y="18966"/>
                    <a:pt x="13877" y="19807"/>
                    <a:pt x="14760" y="20760"/>
                  </a:cubicBezTo>
                  <a:lnTo>
                    <a:pt x="14760" y="20760"/>
                  </a:lnTo>
                  <a:cubicBezTo>
                    <a:pt x="14822" y="20829"/>
                    <a:pt x="14885" y="20892"/>
                    <a:pt x="14947" y="20954"/>
                  </a:cubicBezTo>
                  <a:lnTo>
                    <a:pt x="14947" y="20954"/>
                  </a:lnTo>
                  <a:cubicBezTo>
                    <a:pt x="15900" y="21976"/>
                    <a:pt x="16894" y="23026"/>
                    <a:pt x="16727" y="24876"/>
                  </a:cubicBezTo>
                  <a:lnTo>
                    <a:pt x="16727" y="24876"/>
                  </a:lnTo>
                  <a:cubicBezTo>
                    <a:pt x="16727" y="24889"/>
                    <a:pt x="16734" y="24903"/>
                    <a:pt x="16755" y="24910"/>
                  </a:cubicBezTo>
                  <a:lnTo>
                    <a:pt x="16755" y="24910"/>
                  </a:lnTo>
                  <a:lnTo>
                    <a:pt x="16755" y="24910"/>
                  </a:lnTo>
                  <a:lnTo>
                    <a:pt x="16755" y="24910"/>
                  </a:lnTo>
                  <a:cubicBezTo>
                    <a:pt x="16769" y="24910"/>
                    <a:pt x="16783" y="24896"/>
                    <a:pt x="16783" y="24882"/>
                  </a:cubicBezTo>
                  <a:lnTo>
                    <a:pt x="16783" y="24882"/>
                  </a:lnTo>
                  <a:cubicBezTo>
                    <a:pt x="16950" y="23005"/>
                    <a:pt x="15955" y="21942"/>
                    <a:pt x="14989" y="20913"/>
                  </a:cubicBezTo>
                  <a:lnTo>
                    <a:pt x="14989" y="20913"/>
                  </a:lnTo>
                  <a:cubicBezTo>
                    <a:pt x="14926" y="20850"/>
                    <a:pt x="14864" y="20788"/>
                    <a:pt x="14808" y="20725"/>
                  </a:cubicBezTo>
                  <a:lnTo>
                    <a:pt x="14808" y="20725"/>
                  </a:lnTo>
                  <a:cubicBezTo>
                    <a:pt x="13911" y="19766"/>
                    <a:pt x="12876" y="18917"/>
                    <a:pt x="11770" y="18021"/>
                  </a:cubicBezTo>
                  <a:lnTo>
                    <a:pt x="11770" y="18021"/>
                  </a:lnTo>
                  <a:cubicBezTo>
                    <a:pt x="11596" y="17882"/>
                    <a:pt x="11422" y="17743"/>
                    <a:pt x="11249" y="17597"/>
                  </a:cubicBezTo>
                  <a:lnTo>
                    <a:pt x="11249" y="17597"/>
                  </a:lnTo>
                  <a:cubicBezTo>
                    <a:pt x="10706" y="17152"/>
                    <a:pt x="10282" y="16797"/>
                    <a:pt x="9886" y="16442"/>
                  </a:cubicBezTo>
                  <a:lnTo>
                    <a:pt x="9886" y="16442"/>
                  </a:lnTo>
                  <a:cubicBezTo>
                    <a:pt x="8134" y="14885"/>
                    <a:pt x="6904" y="13390"/>
                    <a:pt x="6111" y="11875"/>
                  </a:cubicBezTo>
                  <a:lnTo>
                    <a:pt x="6111" y="11875"/>
                  </a:lnTo>
                  <a:cubicBezTo>
                    <a:pt x="5381" y="10484"/>
                    <a:pt x="4860" y="8990"/>
                    <a:pt x="4352" y="7537"/>
                  </a:cubicBezTo>
                  <a:lnTo>
                    <a:pt x="4352" y="7537"/>
                  </a:lnTo>
                  <a:lnTo>
                    <a:pt x="4234" y="7196"/>
                  </a:lnTo>
                  <a:cubicBezTo>
                    <a:pt x="4088" y="6779"/>
                    <a:pt x="3914" y="6292"/>
                    <a:pt x="3712" y="5799"/>
                  </a:cubicBezTo>
                  <a:lnTo>
                    <a:pt x="3712" y="5799"/>
                  </a:lnTo>
                  <a:cubicBezTo>
                    <a:pt x="2823" y="3567"/>
                    <a:pt x="1627" y="1676"/>
                    <a:pt x="49" y="7"/>
                  </a:cubicBezTo>
                  <a:lnTo>
                    <a:pt x="49" y="7"/>
                  </a:lnTo>
                  <a:cubicBezTo>
                    <a:pt x="49" y="1"/>
                    <a:pt x="42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1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5643800" y="1297225"/>
              <a:ext cx="450200" cy="617550"/>
            </a:xfrm>
            <a:custGeom>
              <a:avLst/>
              <a:gdLst/>
              <a:ahLst/>
              <a:cxnLst/>
              <a:rect l="l" t="t" r="r" b="b"/>
              <a:pathLst>
                <a:path w="18008" h="24702" extrusionOk="0">
                  <a:moveTo>
                    <a:pt x="15" y="7"/>
                  </a:moveTo>
                  <a:cubicBezTo>
                    <a:pt x="1" y="21"/>
                    <a:pt x="1" y="35"/>
                    <a:pt x="15" y="49"/>
                  </a:cubicBezTo>
                  <a:lnTo>
                    <a:pt x="15" y="49"/>
                  </a:lnTo>
                  <a:cubicBezTo>
                    <a:pt x="1739" y="1725"/>
                    <a:pt x="3011" y="3609"/>
                    <a:pt x="3908" y="5813"/>
                  </a:cubicBezTo>
                  <a:lnTo>
                    <a:pt x="3908" y="5813"/>
                  </a:lnTo>
                  <a:cubicBezTo>
                    <a:pt x="4075" y="6223"/>
                    <a:pt x="4235" y="6668"/>
                    <a:pt x="4436" y="7245"/>
                  </a:cubicBezTo>
                  <a:lnTo>
                    <a:pt x="4436" y="7245"/>
                  </a:lnTo>
                  <a:cubicBezTo>
                    <a:pt x="4520" y="7481"/>
                    <a:pt x="4603" y="7724"/>
                    <a:pt x="4680" y="7968"/>
                  </a:cubicBezTo>
                  <a:lnTo>
                    <a:pt x="4680" y="7968"/>
                  </a:lnTo>
                  <a:cubicBezTo>
                    <a:pt x="5145" y="9330"/>
                    <a:pt x="5625" y="10742"/>
                    <a:pt x="6300" y="12056"/>
                  </a:cubicBezTo>
                  <a:lnTo>
                    <a:pt x="6300" y="12056"/>
                  </a:lnTo>
                  <a:cubicBezTo>
                    <a:pt x="7106" y="13627"/>
                    <a:pt x="8441" y="15177"/>
                    <a:pt x="10262" y="16651"/>
                  </a:cubicBezTo>
                  <a:lnTo>
                    <a:pt x="10262" y="16651"/>
                  </a:lnTo>
                  <a:cubicBezTo>
                    <a:pt x="10693" y="16999"/>
                    <a:pt x="11152" y="17346"/>
                    <a:pt x="11708" y="17749"/>
                  </a:cubicBezTo>
                  <a:lnTo>
                    <a:pt x="11708" y="17749"/>
                  </a:lnTo>
                  <a:cubicBezTo>
                    <a:pt x="12035" y="17986"/>
                    <a:pt x="12369" y="18215"/>
                    <a:pt x="12689" y="18445"/>
                  </a:cubicBezTo>
                  <a:lnTo>
                    <a:pt x="12689" y="18445"/>
                  </a:lnTo>
                  <a:cubicBezTo>
                    <a:pt x="13718" y="19168"/>
                    <a:pt x="14691" y="19849"/>
                    <a:pt x="15553" y="20628"/>
                  </a:cubicBezTo>
                  <a:lnTo>
                    <a:pt x="15553" y="20628"/>
                  </a:lnTo>
                  <a:cubicBezTo>
                    <a:pt x="15622" y="20690"/>
                    <a:pt x="15685" y="20746"/>
                    <a:pt x="15755" y="20802"/>
                  </a:cubicBezTo>
                  <a:lnTo>
                    <a:pt x="15755" y="20802"/>
                  </a:lnTo>
                  <a:cubicBezTo>
                    <a:pt x="16783" y="21719"/>
                    <a:pt x="17945" y="22755"/>
                    <a:pt x="17792" y="24674"/>
                  </a:cubicBezTo>
                  <a:lnTo>
                    <a:pt x="17792" y="24674"/>
                  </a:lnTo>
                  <a:cubicBezTo>
                    <a:pt x="17792" y="24688"/>
                    <a:pt x="17799" y="24702"/>
                    <a:pt x="17819" y="24702"/>
                  </a:cubicBezTo>
                  <a:lnTo>
                    <a:pt x="17819" y="24702"/>
                  </a:lnTo>
                  <a:cubicBezTo>
                    <a:pt x="17819" y="24702"/>
                    <a:pt x="17819" y="24702"/>
                    <a:pt x="17819" y="24702"/>
                  </a:cubicBezTo>
                  <a:lnTo>
                    <a:pt x="17819" y="24702"/>
                  </a:lnTo>
                  <a:cubicBezTo>
                    <a:pt x="17833" y="24702"/>
                    <a:pt x="17847" y="24688"/>
                    <a:pt x="17847" y="24674"/>
                  </a:cubicBezTo>
                  <a:lnTo>
                    <a:pt x="17847" y="24674"/>
                  </a:lnTo>
                  <a:cubicBezTo>
                    <a:pt x="18007" y="22734"/>
                    <a:pt x="16832" y="21684"/>
                    <a:pt x="15789" y="20760"/>
                  </a:cubicBezTo>
                  <a:lnTo>
                    <a:pt x="15789" y="20760"/>
                  </a:lnTo>
                  <a:cubicBezTo>
                    <a:pt x="15727" y="20704"/>
                    <a:pt x="15657" y="20642"/>
                    <a:pt x="15595" y="20586"/>
                  </a:cubicBezTo>
                  <a:lnTo>
                    <a:pt x="15595" y="20586"/>
                  </a:lnTo>
                  <a:cubicBezTo>
                    <a:pt x="14726" y="19807"/>
                    <a:pt x="13752" y="19119"/>
                    <a:pt x="12723" y="18396"/>
                  </a:cubicBezTo>
                  <a:lnTo>
                    <a:pt x="12723" y="18396"/>
                  </a:lnTo>
                  <a:cubicBezTo>
                    <a:pt x="12404" y="18167"/>
                    <a:pt x="12070" y="17937"/>
                    <a:pt x="11743" y="17701"/>
                  </a:cubicBezTo>
                  <a:lnTo>
                    <a:pt x="11743" y="17701"/>
                  </a:lnTo>
                  <a:cubicBezTo>
                    <a:pt x="11187" y="17298"/>
                    <a:pt x="10728" y="16950"/>
                    <a:pt x="10297" y="16602"/>
                  </a:cubicBezTo>
                  <a:lnTo>
                    <a:pt x="10297" y="16602"/>
                  </a:lnTo>
                  <a:cubicBezTo>
                    <a:pt x="8483" y="15135"/>
                    <a:pt x="7155" y="13592"/>
                    <a:pt x="6348" y="12028"/>
                  </a:cubicBezTo>
                  <a:lnTo>
                    <a:pt x="6348" y="12028"/>
                  </a:lnTo>
                  <a:cubicBezTo>
                    <a:pt x="5681" y="10721"/>
                    <a:pt x="5201" y="9310"/>
                    <a:pt x="4735" y="7947"/>
                  </a:cubicBezTo>
                  <a:lnTo>
                    <a:pt x="4735" y="7947"/>
                  </a:lnTo>
                  <a:cubicBezTo>
                    <a:pt x="4659" y="7704"/>
                    <a:pt x="4575" y="7467"/>
                    <a:pt x="4492" y="7224"/>
                  </a:cubicBezTo>
                  <a:lnTo>
                    <a:pt x="4492" y="7224"/>
                  </a:lnTo>
                  <a:cubicBezTo>
                    <a:pt x="4290" y="6647"/>
                    <a:pt x="4130" y="6202"/>
                    <a:pt x="3964" y="5792"/>
                  </a:cubicBezTo>
                  <a:lnTo>
                    <a:pt x="3964" y="5792"/>
                  </a:lnTo>
                  <a:cubicBezTo>
                    <a:pt x="3060" y="3581"/>
                    <a:pt x="1788" y="1683"/>
                    <a:pt x="56" y="7"/>
                  </a:cubicBezTo>
                  <a:lnTo>
                    <a:pt x="56" y="7"/>
                  </a:lnTo>
                  <a:cubicBezTo>
                    <a:pt x="50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22" y="1"/>
                    <a:pt x="15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>
              <a:off x="5611650" y="1297225"/>
              <a:ext cx="476600" cy="612525"/>
            </a:xfrm>
            <a:custGeom>
              <a:avLst/>
              <a:gdLst/>
              <a:ahLst/>
              <a:cxnLst/>
              <a:rect l="l" t="t" r="r" b="b"/>
              <a:pathLst>
                <a:path w="19064" h="24501" extrusionOk="0">
                  <a:moveTo>
                    <a:pt x="15" y="7"/>
                  </a:moveTo>
                  <a:cubicBezTo>
                    <a:pt x="1" y="21"/>
                    <a:pt x="1" y="35"/>
                    <a:pt x="15" y="49"/>
                  </a:cubicBezTo>
                  <a:lnTo>
                    <a:pt x="15" y="49"/>
                  </a:lnTo>
                  <a:cubicBezTo>
                    <a:pt x="1919" y="1746"/>
                    <a:pt x="3233" y="3574"/>
                    <a:pt x="4158" y="5813"/>
                  </a:cubicBezTo>
                  <a:lnTo>
                    <a:pt x="4158" y="5813"/>
                  </a:lnTo>
                  <a:cubicBezTo>
                    <a:pt x="4332" y="6230"/>
                    <a:pt x="4499" y="6695"/>
                    <a:pt x="4693" y="7266"/>
                  </a:cubicBezTo>
                  <a:lnTo>
                    <a:pt x="4693" y="7266"/>
                  </a:lnTo>
                  <a:cubicBezTo>
                    <a:pt x="4805" y="7599"/>
                    <a:pt x="4916" y="7940"/>
                    <a:pt x="5027" y="8267"/>
                  </a:cubicBezTo>
                  <a:lnTo>
                    <a:pt x="5027" y="8267"/>
                  </a:lnTo>
                  <a:cubicBezTo>
                    <a:pt x="5458" y="9581"/>
                    <a:pt x="5903" y="10943"/>
                    <a:pt x="6536" y="12209"/>
                  </a:cubicBezTo>
                  <a:lnTo>
                    <a:pt x="6536" y="12209"/>
                  </a:lnTo>
                  <a:cubicBezTo>
                    <a:pt x="7363" y="13849"/>
                    <a:pt x="8754" y="15400"/>
                    <a:pt x="10672" y="16804"/>
                  </a:cubicBezTo>
                  <a:lnTo>
                    <a:pt x="10672" y="16804"/>
                  </a:lnTo>
                  <a:cubicBezTo>
                    <a:pt x="11131" y="17145"/>
                    <a:pt x="11632" y="17485"/>
                    <a:pt x="12209" y="17854"/>
                  </a:cubicBezTo>
                  <a:lnTo>
                    <a:pt x="12209" y="17854"/>
                  </a:lnTo>
                  <a:cubicBezTo>
                    <a:pt x="12675" y="18153"/>
                    <a:pt x="13147" y="18438"/>
                    <a:pt x="13606" y="18716"/>
                  </a:cubicBezTo>
                  <a:lnTo>
                    <a:pt x="13606" y="18716"/>
                  </a:lnTo>
                  <a:cubicBezTo>
                    <a:pt x="14579" y="19307"/>
                    <a:pt x="15504" y="19863"/>
                    <a:pt x="16345" y="20496"/>
                  </a:cubicBezTo>
                  <a:lnTo>
                    <a:pt x="16345" y="20496"/>
                  </a:lnTo>
                  <a:cubicBezTo>
                    <a:pt x="16408" y="20544"/>
                    <a:pt x="16470" y="20593"/>
                    <a:pt x="16540" y="20642"/>
                  </a:cubicBezTo>
                  <a:lnTo>
                    <a:pt x="16540" y="20642"/>
                  </a:lnTo>
                  <a:cubicBezTo>
                    <a:pt x="17694" y="21504"/>
                    <a:pt x="19001" y="22477"/>
                    <a:pt x="18855" y="24465"/>
                  </a:cubicBezTo>
                  <a:lnTo>
                    <a:pt x="18855" y="24465"/>
                  </a:lnTo>
                  <a:cubicBezTo>
                    <a:pt x="18848" y="24479"/>
                    <a:pt x="18862" y="24493"/>
                    <a:pt x="18876" y="24500"/>
                  </a:cubicBezTo>
                  <a:lnTo>
                    <a:pt x="18876" y="24500"/>
                  </a:lnTo>
                  <a:cubicBezTo>
                    <a:pt x="18883" y="24500"/>
                    <a:pt x="18883" y="24500"/>
                    <a:pt x="18883" y="24500"/>
                  </a:cubicBezTo>
                  <a:lnTo>
                    <a:pt x="18883" y="24500"/>
                  </a:lnTo>
                  <a:cubicBezTo>
                    <a:pt x="18897" y="24500"/>
                    <a:pt x="18911" y="24486"/>
                    <a:pt x="18911" y="24472"/>
                  </a:cubicBezTo>
                  <a:lnTo>
                    <a:pt x="18911" y="24472"/>
                  </a:lnTo>
                  <a:cubicBezTo>
                    <a:pt x="19064" y="22456"/>
                    <a:pt x="17736" y="21462"/>
                    <a:pt x="16575" y="20593"/>
                  </a:cubicBezTo>
                  <a:lnTo>
                    <a:pt x="16575" y="20593"/>
                  </a:lnTo>
                  <a:cubicBezTo>
                    <a:pt x="16505" y="20544"/>
                    <a:pt x="16443" y="20496"/>
                    <a:pt x="16380" y="20447"/>
                  </a:cubicBezTo>
                  <a:lnTo>
                    <a:pt x="16380" y="20447"/>
                  </a:lnTo>
                  <a:cubicBezTo>
                    <a:pt x="15532" y="19814"/>
                    <a:pt x="14614" y="19258"/>
                    <a:pt x="13641" y="18667"/>
                  </a:cubicBezTo>
                  <a:lnTo>
                    <a:pt x="13641" y="18667"/>
                  </a:lnTo>
                  <a:cubicBezTo>
                    <a:pt x="13182" y="18389"/>
                    <a:pt x="12702" y="18104"/>
                    <a:pt x="12237" y="17805"/>
                  </a:cubicBezTo>
                  <a:lnTo>
                    <a:pt x="12237" y="17805"/>
                  </a:lnTo>
                  <a:cubicBezTo>
                    <a:pt x="11667" y="17437"/>
                    <a:pt x="11159" y="17096"/>
                    <a:pt x="10700" y="16762"/>
                  </a:cubicBezTo>
                  <a:lnTo>
                    <a:pt x="10700" y="16762"/>
                  </a:lnTo>
                  <a:cubicBezTo>
                    <a:pt x="8795" y="15358"/>
                    <a:pt x="7412" y="13815"/>
                    <a:pt x="6591" y="12181"/>
                  </a:cubicBezTo>
                  <a:lnTo>
                    <a:pt x="6591" y="12181"/>
                  </a:lnTo>
                  <a:cubicBezTo>
                    <a:pt x="5952" y="10922"/>
                    <a:pt x="5507" y="9560"/>
                    <a:pt x="5083" y="8253"/>
                  </a:cubicBezTo>
                  <a:lnTo>
                    <a:pt x="5083" y="8253"/>
                  </a:lnTo>
                  <a:cubicBezTo>
                    <a:pt x="4972" y="7919"/>
                    <a:pt x="4860" y="7585"/>
                    <a:pt x="4749" y="7252"/>
                  </a:cubicBezTo>
                  <a:lnTo>
                    <a:pt x="4749" y="7252"/>
                  </a:lnTo>
                  <a:cubicBezTo>
                    <a:pt x="4554" y="6675"/>
                    <a:pt x="4381" y="6209"/>
                    <a:pt x="4214" y="5792"/>
                  </a:cubicBezTo>
                  <a:lnTo>
                    <a:pt x="4214" y="5792"/>
                  </a:lnTo>
                  <a:cubicBezTo>
                    <a:pt x="3282" y="3546"/>
                    <a:pt x="1968" y="1704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2" y="1"/>
                    <a:pt x="15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>
              <a:off x="5579500" y="1297225"/>
              <a:ext cx="503025" cy="607300"/>
            </a:xfrm>
            <a:custGeom>
              <a:avLst/>
              <a:gdLst/>
              <a:ahLst/>
              <a:cxnLst/>
              <a:rect l="l" t="t" r="r" b="b"/>
              <a:pathLst>
                <a:path w="20121" h="24292" extrusionOk="0">
                  <a:moveTo>
                    <a:pt x="14" y="7"/>
                  </a:moveTo>
                  <a:cubicBezTo>
                    <a:pt x="1" y="21"/>
                    <a:pt x="7" y="42"/>
                    <a:pt x="21" y="49"/>
                  </a:cubicBezTo>
                  <a:lnTo>
                    <a:pt x="21" y="49"/>
                  </a:lnTo>
                  <a:cubicBezTo>
                    <a:pt x="2072" y="1732"/>
                    <a:pt x="3470" y="3567"/>
                    <a:pt x="4408" y="5806"/>
                  </a:cubicBezTo>
                  <a:lnTo>
                    <a:pt x="4408" y="5806"/>
                  </a:lnTo>
                  <a:cubicBezTo>
                    <a:pt x="4589" y="6244"/>
                    <a:pt x="4763" y="6716"/>
                    <a:pt x="4951" y="7293"/>
                  </a:cubicBezTo>
                  <a:lnTo>
                    <a:pt x="4951" y="7293"/>
                  </a:lnTo>
                  <a:cubicBezTo>
                    <a:pt x="5090" y="7704"/>
                    <a:pt x="5215" y="8114"/>
                    <a:pt x="5340" y="8510"/>
                  </a:cubicBezTo>
                  <a:lnTo>
                    <a:pt x="5340" y="8510"/>
                  </a:lnTo>
                  <a:cubicBezTo>
                    <a:pt x="5750" y="9796"/>
                    <a:pt x="6167" y="11124"/>
                    <a:pt x="6779" y="12355"/>
                  </a:cubicBezTo>
                  <a:lnTo>
                    <a:pt x="6779" y="12355"/>
                  </a:lnTo>
                  <a:cubicBezTo>
                    <a:pt x="7836" y="14489"/>
                    <a:pt x="9699" y="16039"/>
                    <a:pt x="11075" y="16964"/>
                  </a:cubicBezTo>
                  <a:lnTo>
                    <a:pt x="11075" y="16964"/>
                  </a:lnTo>
                  <a:cubicBezTo>
                    <a:pt x="11569" y="17298"/>
                    <a:pt x="12104" y="17617"/>
                    <a:pt x="12702" y="17958"/>
                  </a:cubicBezTo>
                  <a:lnTo>
                    <a:pt x="12702" y="17958"/>
                  </a:lnTo>
                  <a:cubicBezTo>
                    <a:pt x="13307" y="18292"/>
                    <a:pt x="13919" y="18612"/>
                    <a:pt x="14510" y="18911"/>
                  </a:cubicBezTo>
                  <a:lnTo>
                    <a:pt x="14510" y="18911"/>
                  </a:lnTo>
                  <a:cubicBezTo>
                    <a:pt x="15434" y="19390"/>
                    <a:pt x="16310" y="19842"/>
                    <a:pt x="17138" y="20364"/>
                  </a:cubicBezTo>
                  <a:lnTo>
                    <a:pt x="17138" y="20364"/>
                  </a:lnTo>
                  <a:lnTo>
                    <a:pt x="17305" y="20468"/>
                  </a:lnTo>
                  <a:cubicBezTo>
                    <a:pt x="18528" y="21240"/>
                    <a:pt x="20058" y="22192"/>
                    <a:pt x="19912" y="24264"/>
                  </a:cubicBezTo>
                  <a:lnTo>
                    <a:pt x="19912" y="24264"/>
                  </a:lnTo>
                  <a:cubicBezTo>
                    <a:pt x="19912" y="24278"/>
                    <a:pt x="19926" y="24292"/>
                    <a:pt x="19939" y="24292"/>
                  </a:cubicBezTo>
                  <a:lnTo>
                    <a:pt x="19939" y="24292"/>
                  </a:lnTo>
                  <a:lnTo>
                    <a:pt x="19946" y="24292"/>
                  </a:lnTo>
                  <a:lnTo>
                    <a:pt x="19946" y="24292"/>
                  </a:lnTo>
                  <a:cubicBezTo>
                    <a:pt x="19960" y="24292"/>
                    <a:pt x="19974" y="24278"/>
                    <a:pt x="19974" y="24264"/>
                  </a:cubicBezTo>
                  <a:lnTo>
                    <a:pt x="19974" y="24264"/>
                  </a:lnTo>
                  <a:cubicBezTo>
                    <a:pt x="20120" y="22164"/>
                    <a:pt x="18577" y="21198"/>
                    <a:pt x="17339" y="20419"/>
                  </a:cubicBezTo>
                  <a:lnTo>
                    <a:pt x="17339" y="20419"/>
                  </a:lnTo>
                  <a:lnTo>
                    <a:pt x="17172" y="20315"/>
                  </a:lnTo>
                  <a:cubicBezTo>
                    <a:pt x="16345" y="19793"/>
                    <a:pt x="15462" y="19342"/>
                    <a:pt x="14531" y="18862"/>
                  </a:cubicBezTo>
                  <a:lnTo>
                    <a:pt x="14531" y="18862"/>
                  </a:lnTo>
                  <a:cubicBezTo>
                    <a:pt x="13947" y="18556"/>
                    <a:pt x="13335" y="18243"/>
                    <a:pt x="12730" y="17909"/>
                  </a:cubicBezTo>
                  <a:lnTo>
                    <a:pt x="12730" y="17909"/>
                  </a:lnTo>
                  <a:cubicBezTo>
                    <a:pt x="12132" y="17569"/>
                    <a:pt x="11604" y="17249"/>
                    <a:pt x="11110" y="16915"/>
                  </a:cubicBezTo>
                  <a:lnTo>
                    <a:pt x="11110" y="16915"/>
                  </a:lnTo>
                  <a:cubicBezTo>
                    <a:pt x="9734" y="15998"/>
                    <a:pt x="7877" y="14447"/>
                    <a:pt x="6828" y="12334"/>
                  </a:cubicBezTo>
                  <a:lnTo>
                    <a:pt x="6828" y="12334"/>
                  </a:lnTo>
                  <a:cubicBezTo>
                    <a:pt x="6216" y="11103"/>
                    <a:pt x="5799" y="9775"/>
                    <a:pt x="5395" y="8496"/>
                  </a:cubicBezTo>
                  <a:lnTo>
                    <a:pt x="5395" y="8496"/>
                  </a:lnTo>
                  <a:cubicBezTo>
                    <a:pt x="5270" y="8093"/>
                    <a:pt x="5138" y="7683"/>
                    <a:pt x="5006" y="7279"/>
                  </a:cubicBezTo>
                  <a:lnTo>
                    <a:pt x="5006" y="7279"/>
                  </a:lnTo>
                  <a:cubicBezTo>
                    <a:pt x="4811" y="6695"/>
                    <a:pt x="4638" y="6223"/>
                    <a:pt x="4457" y="5785"/>
                  </a:cubicBezTo>
                  <a:lnTo>
                    <a:pt x="4457" y="5785"/>
                  </a:lnTo>
                  <a:cubicBezTo>
                    <a:pt x="3518" y="3532"/>
                    <a:pt x="2121" y="1697"/>
                    <a:pt x="56" y="7"/>
                  </a:cubicBezTo>
                  <a:lnTo>
                    <a:pt x="56" y="7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1" y="1"/>
                    <a:pt x="1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5547525" y="1297225"/>
              <a:ext cx="529075" cy="602250"/>
            </a:xfrm>
            <a:custGeom>
              <a:avLst/>
              <a:gdLst/>
              <a:ahLst/>
              <a:cxnLst/>
              <a:rect l="l" t="t" r="r" b="b"/>
              <a:pathLst>
                <a:path w="21163" h="24090" extrusionOk="0">
                  <a:moveTo>
                    <a:pt x="7" y="7"/>
                  </a:moveTo>
                  <a:cubicBezTo>
                    <a:pt x="0" y="21"/>
                    <a:pt x="0" y="42"/>
                    <a:pt x="14" y="49"/>
                  </a:cubicBezTo>
                  <a:lnTo>
                    <a:pt x="14" y="49"/>
                  </a:lnTo>
                  <a:cubicBezTo>
                    <a:pt x="2218" y="1718"/>
                    <a:pt x="3692" y="3546"/>
                    <a:pt x="4644" y="5806"/>
                  </a:cubicBezTo>
                  <a:lnTo>
                    <a:pt x="4644" y="5806"/>
                  </a:lnTo>
                  <a:cubicBezTo>
                    <a:pt x="4832" y="6251"/>
                    <a:pt x="5013" y="6730"/>
                    <a:pt x="5201" y="7321"/>
                  </a:cubicBezTo>
                  <a:lnTo>
                    <a:pt x="5201" y="7321"/>
                  </a:lnTo>
                  <a:cubicBezTo>
                    <a:pt x="5354" y="7787"/>
                    <a:pt x="5500" y="8260"/>
                    <a:pt x="5639" y="8719"/>
                  </a:cubicBezTo>
                  <a:lnTo>
                    <a:pt x="5639" y="8719"/>
                  </a:lnTo>
                  <a:cubicBezTo>
                    <a:pt x="6021" y="9984"/>
                    <a:pt x="6417" y="11291"/>
                    <a:pt x="7008" y="12508"/>
                  </a:cubicBezTo>
                  <a:lnTo>
                    <a:pt x="7008" y="12508"/>
                  </a:lnTo>
                  <a:cubicBezTo>
                    <a:pt x="8086" y="14718"/>
                    <a:pt x="10032" y="16241"/>
                    <a:pt x="11478" y="17124"/>
                  </a:cubicBezTo>
                  <a:lnTo>
                    <a:pt x="11478" y="17124"/>
                  </a:lnTo>
                  <a:cubicBezTo>
                    <a:pt x="12000" y="17444"/>
                    <a:pt x="12563" y="17749"/>
                    <a:pt x="13196" y="18062"/>
                  </a:cubicBezTo>
                  <a:lnTo>
                    <a:pt x="13196" y="18062"/>
                  </a:lnTo>
                  <a:cubicBezTo>
                    <a:pt x="13926" y="18424"/>
                    <a:pt x="14669" y="18744"/>
                    <a:pt x="15386" y="19050"/>
                  </a:cubicBezTo>
                  <a:lnTo>
                    <a:pt x="15386" y="19050"/>
                  </a:lnTo>
                  <a:cubicBezTo>
                    <a:pt x="16275" y="19439"/>
                    <a:pt x="17117" y="19807"/>
                    <a:pt x="17923" y="20231"/>
                  </a:cubicBezTo>
                  <a:lnTo>
                    <a:pt x="17923" y="20231"/>
                  </a:lnTo>
                  <a:lnTo>
                    <a:pt x="18048" y="20294"/>
                  </a:lnTo>
                  <a:cubicBezTo>
                    <a:pt x="19411" y="21010"/>
                    <a:pt x="21107" y="21900"/>
                    <a:pt x="20968" y="24055"/>
                  </a:cubicBezTo>
                  <a:lnTo>
                    <a:pt x="20968" y="24055"/>
                  </a:lnTo>
                  <a:cubicBezTo>
                    <a:pt x="20968" y="24069"/>
                    <a:pt x="20982" y="24083"/>
                    <a:pt x="20996" y="24090"/>
                  </a:cubicBezTo>
                  <a:lnTo>
                    <a:pt x="20996" y="24090"/>
                  </a:lnTo>
                  <a:cubicBezTo>
                    <a:pt x="20996" y="24090"/>
                    <a:pt x="20996" y="24090"/>
                    <a:pt x="20996" y="24090"/>
                  </a:cubicBezTo>
                  <a:lnTo>
                    <a:pt x="20996" y="24090"/>
                  </a:lnTo>
                  <a:cubicBezTo>
                    <a:pt x="21017" y="24090"/>
                    <a:pt x="21024" y="24076"/>
                    <a:pt x="21031" y="24062"/>
                  </a:cubicBezTo>
                  <a:lnTo>
                    <a:pt x="21031" y="24062"/>
                  </a:lnTo>
                  <a:cubicBezTo>
                    <a:pt x="21163" y="21865"/>
                    <a:pt x="19453" y="20968"/>
                    <a:pt x="18076" y="20245"/>
                  </a:cubicBezTo>
                  <a:lnTo>
                    <a:pt x="18076" y="20245"/>
                  </a:lnTo>
                  <a:lnTo>
                    <a:pt x="17951" y="20176"/>
                  </a:lnTo>
                  <a:cubicBezTo>
                    <a:pt x="17138" y="19752"/>
                    <a:pt x="16296" y="19390"/>
                    <a:pt x="15406" y="19001"/>
                  </a:cubicBezTo>
                  <a:lnTo>
                    <a:pt x="15406" y="19001"/>
                  </a:lnTo>
                  <a:cubicBezTo>
                    <a:pt x="14690" y="18688"/>
                    <a:pt x="13946" y="18368"/>
                    <a:pt x="13216" y="18007"/>
                  </a:cubicBezTo>
                  <a:lnTo>
                    <a:pt x="13216" y="18007"/>
                  </a:lnTo>
                  <a:cubicBezTo>
                    <a:pt x="12591" y="17701"/>
                    <a:pt x="12028" y="17395"/>
                    <a:pt x="11513" y="17075"/>
                  </a:cubicBezTo>
                  <a:lnTo>
                    <a:pt x="11513" y="17075"/>
                  </a:lnTo>
                  <a:cubicBezTo>
                    <a:pt x="10074" y="16192"/>
                    <a:pt x="8134" y="14684"/>
                    <a:pt x="7064" y="12480"/>
                  </a:cubicBezTo>
                  <a:lnTo>
                    <a:pt x="7064" y="12480"/>
                  </a:lnTo>
                  <a:cubicBezTo>
                    <a:pt x="6473" y="11270"/>
                    <a:pt x="6077" y="9963"/>
                    <a:pt x="5694" y="8705"/>
                  </a:cubicBezTo>
                  <a:lnTo>
                    <a:pt x="5694" y="8705"/>
                  </a:lnTo>
                  <a:cubicBezTo>
                    <a:pt x="5555" y="8246"/>
                    <a:pt x="5409" y="7766"/>
                    <a:pt x="5256" y="7300"/>
                  </a:cubicBezTo>
                  <a:lnTo>
                    <a:pt x="5256" y="7300"/>
                  </a:lnTo>
                  <a:cubicBezTo>
                    <a:pt x="5068" y="6716"/>
                    <a:pt x="4888" y="6230"/>
                    <a:pt x="4700" y="5778"/>
                  </a:cubicBezTo>
                  <a:lnTo>
                    <a:pt x="4700" y="5778"/>
                  </a:lnTo>
                  <a:cubicBezTo>
                    <a:pt x="3741" y="3518"/>
                    <a:pt x="2267" y="1683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5515375" y="1297225"/>
              <a:ext cx="555500" cy="597050"/>
            </a:xfrm>
            <a:custGeom>
              <a:avLst/>
              <a:gdLst/>
              <a:ahLst/>
              <a:cxnLst/>
              <a:rect l="l" t="t" r="r" b="b"/>
              <a:pathLst>
                <a:path w="22220" h="23882" extrusionOk="0">
                  <a:moveTo>
                    <a:pt x="7" y="7"/>
                  </a:moveTo>
                  <a:cubicBezTo>
                    <a:pt x="0" y="21"/>
                    <a:pt x="0" y="42"/>
                    <a:pt x="14" y="49"/>
                  </a:cubicBezTo>
                  <a:lnTo>
                    <a:pt x="14" y="49"/>
                  </a:lnTo>
                  <a:cubicBezTo>
                    <a:pt x="2371" y="1697"/>
                    <a:pt x="3921" y="3525"/>
                    <a:pt x="4895" y="5799"/>
                  </a:cubicBezTo>
                  <a:lnTo>
                    <a:pt x="4895" y="5799"/>
                  </a:lnTo>
                  <a:cubicBezTo>
                    <a:pt x="5089" y="6257"/>
                    <a:pt x="5270" y="6751"/>
                    <a:pt x="5458" y="7349"/>
                  </a:cubicBezTo>
                  <a:lnTo>
                    <a:pt x="5458" y="7349"/>
                  </a:lnTo>
                  <a:cubicBezTo>
                    <a:pt x="5624" y="7863"/>
                    <a:pt x="5777" y="8392"/>
                    <a:pt x="5930" y="8899"/>
                  </a:cubicBezTo>
                  <a:lnTo>
                    <a:pt x="5930" y="8899"/>
                  </a:lnTo>
                  <a:cubicBezTo>
                    <a:pt x="6292" y="10158"/>
                    <a:pt x="6667" y="11451"/>
                    <a:pt x="7244" y="12660"/>
                  </a:cubicBezTo>
                  <a:lnTo>
                    <a:pt x="7244" y="12660"/>
                  </a:lnTo>
                  <a:cubicBezTo>
                    <a:pt x="8405" y="15066"/>
                    <a:pt x="10651" y="16588"/>
                    <a:pt x="11888" y="17284"/>
                  </a:cubicBezTo>
                  <a:lnTo>
                    <a:pt x="11888" y="17284"/>
                  </a:lnTo>
                  <a:cubicBezTo>
                    <a:pt x="12431" y="17590"/>
                    <a:pt x="13015" y="17875"/>
                    <a:pt x="13689" y="18167"/>
                  </a:cubicBezTo>
                  <a:lnTo>
                    <a:pt x="13689" y="18167"/>
                  </a:lnTo>
                  <a:cubicBezTo>
                    <a:pt x="14537" y="18528"/>
                    <a:pt x="15399" y="18841"/>
                    <a:pt x="16234" y="19140"/>
                  </a:cubicBezTo>
                  <a:lnTo>
                    <a:pt x="16234" y="19140"/>
                  </a:lnTo>
                  <a:cubicBezTo>
                    <a:pt x="17096" y="19453"/>
                    <a:pt x="17916" y="19752"/>
                    <a:pt x="18716" y="20099"/>
                  </a:cubicBezTo>
                  <a:lnTo>
                    <a:pt x="18716" y="20099"/>
                  </a:lnTo>
                  <a:lnTo>
                    <a:pt x="18778" y="20120"/>
                  </a:lnTo>
                  <a:cubicBezTo>
                    <a:pt x="20203" y="20746"/>
                    <a:pt x="22164" y="21594"/>
                    <a:pt x="22032" y="23854"/>
                  </a:cubicBezTo>
                  <a:lnTo>
                    <a:pt x="22032" y="23854"/>
                  </a:lnTo>
                  <a:cubicBezTo>
                    <a:pt x="22032" y="23867"/>
                    <a:pt x="22046" y="23881"/>
                    <a:pt x="22060" y="23881"/>
                  </a:cubicBezTo>
                  <a:lnTo>
                    <a:pt x="22060" y="23881"/>
                  </a:lnTo>
                  <a:lnTo>
                    <a:pt x="22060" y="23881"/>
                  </a:lnTo>
                  <a:lnTo>
                    <a:pt x="22060" y="23881"/>
                  </a:lnTo>
                  <a:cubicBezTo>
                    <a:pt x="22073" y="23881"/>
                    <a:pt x="22087" y="23867"/>
                    <a:pt x="22087" y="23854"/>
                  </a:cubicBezTo>
                  <a:lnTo>
                    <a:pt x="22087" y="23854"/>
                  </a:lnTo>
                  <a:cubicBezTo>
                    <a:pt x="22219" y="21552"/>
                    <a:pt x="20245" y="20697"/>
                    <a:pt x="18799" y="20072"/>
                  </a:cubicBezTo>
                  <a:lnTo>
                    <a:pt x="18799" y="20072"/>
                  </a:lnTo>
                  <a:lnTo>
                    <a:pt x="18736" y="20044"/>
                  </a:lnTo>
                  <a:cubicBezTo>
                    <a:pt x="17937" y="19696"/>
                    <a:pt x="17117" y="19397"/>
                    <a:pt x="16247" y="19084"/>
                  </a:cubicBezTo>
                  <a:lnTo>
                    <a:pt x="16247" y="19084"/>
                  </a:lnTo>
                  <a:cubicBezTo>
                    <a:pt x="15420" y="18785"/>
                    <a:pt x="14558" y="18473"/>
                    <a:pt x="13710" y="18111"/>
                  </a:cubicBezTo>
                  <a:lnTo>
                    <a:pt x="13710" y="18111"/>
                  </a:lnTo>
                  <a:cubicBezTo>
                    <a:pt x="13043" y="17826"/>
                    <a:pt x="12452" y="17534"/>
                    <a:pt x="11916" y="17235"/>
                  </a:cubicBezTo>
                  <a:lnTo>
                    <a:pt x="11916" y="17235"/>
                  </a:lnTo>
                  <a:cubicBezTo>
                    <a:pt x="10686" y="16547"/>
                    <a:pt x="8447" y="15031"/>
                    <a:pt x="7300" y="12633"/>
                  </a:cubicBezTo>
                  <a:lnTo>
                    <a:pt x="7300" y="12633"/>
                  </a:lnTo>
                  <a:cubicBezTo>
                    <a:pt x="6723" y="11430"/>
                    <a:pt x="6348" y="10137"/>
                    <a:pt x="5986" y="8885"/>
                  </a:cubicBezTo>
                  <a:lnTo>
                    <a:pt x="5986" y="8885"/>
                  </a:lnTo>
                  <a:cubicBezTo>
                    <a:pt x="5833" y="8371"/>
                    <a:pt x="5680" y="7850"/>
                    <a:pt x="5513" y="7328"/>
                  </a:cubicBezTo>
                  <a:lnTo>
                    <a:pt x="5513" y="7328"/>
                  </a:lnTo>
                  <a:cubicBezTo>
                    <a:pt x="5326" y="6730"/>
                    <a:pt x="5145" y="6237"/>
                    <a:pt x="4950" y="5778"/>
                  </a:cubicBezTo>
                  <a:lnTo>
                    <a:pt x="4950" y="5778"/>
                  </a:lnTo>
                  <a:cubicBezTo>
                    <a:pt x="3970" y="3491"/>
                    <a:pt x="2413" y="1655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5483200" y="1297225"/>
              <a:ext cx="581950" cy="592000"/>
            </a:xfrm>
            <a:custGeom>
              <a:avLst/>
              <a:gdLst/>
              <a:ahLst/>
              <a:cxnLst/>
              <a:rect l="l" t="t" r="r" b="b"/>
              <a:pathLst>
                <a:path w="23278" h="23680" extrusionOk="0">
                  <a:moveTo>
                    <a:pt x="8" y="14"/>
                  </a:moveTo>
                  <a:cubicBezTo>
                    <a:pt x="1" y="21"/>
                    <a:pt x="8" y="42"/>
                    <a:pt x="22" y="49"/>
                  </a:cubicBezTo>
                  <a:lnTo>
                    <a:pt x="22" y="49"/>
                  </a:lnTo>
                  <a:cubicBezTo>
                    <a:pt x="2559" y="1697"/>
                    <a:pt x="4138" y="3470"/>
                    <a:pt x="5146" y="5799"/>
                  </a:cubicBezTo>
                  <a:lnTo>
                    <a:pt x="5146" y="5799"/>
                  </a:lnTo>
                  <a:cubicBezTo>
                    <a:pt x="5340" y="6257"/>
                    <a:pt x="5535" y="6779"/>
                    <a:pt x="5723" y="7377"/>
                  </a:cubicBezTo>
                  <a:lnTo>
                    <a:pt x="5723" y="7377"/>
                  </a:lnTo>
                  <a:cubicBezTo>
                    <a:pt x="5896" y="7933"/>
                    <a:pt x="6056" y="8510"/>
                    <a:pt x="6209" y="9059"/>
                  </a:cubicBezTo>
                  <a:lnTo>
                    <a:pt x="6209" y="9059"/>
                  </a:lnTo>
                  <a:cubicBezTo>
                    <a:pt x="6557" y="10311"/>
                    <a:pt x="6918" y="11611"/>
                    <a:pt x="7489" y="12806"/>
                  </a:cubicBezTo>
                  <a:lnTo>
                    <a:pt x="7489" y="12806"/>
                  </a:lnTo>
                  <a:cubicBezTo>
                    <a:pt x="8663" y="15302"/>
                    <a:pt x="11006" y="16783"/>
                    <a:pt x="12299" y="17444"/>
                  </a:cubicBezTo>
                  <a:lnTo>
                    <a:pt x="12299" y="17444"/>
                  </a:lnTo>
                  <a:cubicBezTo>
                    <a:pt x="12870" y="17736"/>
                    <a:pt x="13488" y="18007"/>
                    <a:pt x="14190" y="18271"/>
                  </a:cubicBezTo>
                  <a:lnTo>
                    <a:pt x="14190" y="18271"/>
                  </a:lnTo>
                  <a:cubicBezTo>
                    <a:pt x="15157" y="18632"/>
                    <a:pt x="16144" y="18924"/>
                    <a:pt x="17096" y="19203"/>
                  </a:cubicBezTo>
                  <a:lnTo>
                    <a:pt x="17096" y="19203"/>
                  </a:lnTo>
                  <a:cubicBezTo>
                    <a:pt x="17938" y="19453"/>
                    <a:pt x="18730" y="19682"/>
                    <a:pt x="19509" y="19960"/>
                  </a:cubicBezTo>
                  <a:lnTo>
                    <a:pt x="19509" y="19960"/>
                  </a:lnTo>
                  <a:cubicBezTo>
                    <a:pt x="21073" y="20516"/>
                    <a:pt x="23221" y="21281"/>
                    <a:pt x="23096" y="23645"/>
                  </a:cubicBezTo>
                  <a:lnTo>
                    <a:pt x="23096" y="23645"/>
                  </a:lnTo>
                  <a:cubicBezTo>
                    <a:pt x="23096" y="23659"/>
                    <a:pt x="23110" y="23673"/>
                    <a:pt x="23124" y="23680"/>
                  </a:cubicBezTo>
                  <a:lnTo>
                    <a:pt x="23124" y="23680"/>
                  </a:lnTo>
                  <a:cubicBezTo>
                    <a:pt x="23124" y="23680"/>
                    <a:pt x="23124" y="23680"/>
                    <a:pt x="23124" y="23680"/>
                  </a:cubicBezTo>
                  <a:lnTo>
                    <a:pt x="23124" y="23680"/>
                  </a:lnTo>
                  <a:cubicBezTo>
                    <a:pt x="23138" y="23680"/>
                    <a:pt x="23152" y="23666"/>
                    <a:pt x="23152" y="23652"/>
                  </a:cubicBezTo>
                  <a:lnTo>
                    <a:pt x="23152" y="23652"/>
                  </a:lnTo>
                  <a:cubicBezTo>
                    <a:pt x="23277" y="21240"/>
                    <a:pt x="21024" y="20440"/>
                    <a:pt x="19530" y="19912"/>
                  </a:cubicBezTo>
                  <a:lnTo>
                    <a:pt x="19530" y="19912"/>
                  </a:lnTo>
                  <a:cubicBezTo>
                    <a:pt x="18744" y="19634"/>
                    <a:pt x="17952" y="19397"/>
                    <a:pt x="17110" y="19147"/>
                  </a:cubicBezTo>
                  <a:lnTo>
                    <a:pt x="17110" y="19147"/>
                  </a:lnTo>
                  <a:cubicBezTo>
                    <a:pt x="16165" y="18869"/>
                    <a:pt x="15178" y="18577"/>
                    <a:pt x="14204" y="18215"/>
                  </a:cubicBezTo>
                  <a:lnTo>
                    <a:pt x="14204" y="18215"/>
                  </a:lnTo>
                  <a:cubicBezTo>
                    <a:pt x="13509" y="17951"/>
                    <a:pt x="12890" y="17680"/>
                    <a:pt x="12327" y="17395"/>
                  </a:cubicBezTo>
                  <a:lnTo>
                    <a:pt x="12327" y="17395"/>
                  </a:lnTo>
                  <a:cubicBezTo>
                    <a:pt x="11041" y="16734"/>
                    <a:pt x="8712" y="15261"/>
                    <a:pt x="7537" y="12786"/>
                  </a:cubicBezTo>
                  <a:lnTo>
                    <a:pt x="7537" y="12786"/>
                  </a:lnTo>
                  <a:cubicBezTo>
                    <a:pt x="6974" y="11590"/>
                    <a:pt x="6613" y="10297"/>
                    <a:pt x="6265" y="9045"/>
                  </a:cubicBezTo>
                  <a:lnTo>
                    <a:pt x="6265" y="9045"/>
                  </a:lnTo>
                  <a:cubicBezTo>
                    <a:pt x="6112" y="8489"/>
                    <a:pt x="5952" y="7919"/>
                    <a:pt x="5778" y="7356"/>
                  </a:cubicBezTo>
                  <a:lnTo>
                    <a:pt x="5778" y="7356"/>
                  </a:lnTo>
                  <a:cubicBezTo>
                    <a:pt x="5584" y="6758"/>
                    <a:pt x="5396" y="6237"/>
                    <a:pt x="5194" y="5771"/>
                  </a:cubicBezTo>
                  <a:lnTo>
                    <a:pt x="5194" y="5771"/>
                  </a:lnTo>
                  <a:cubicBezTo>
                    <a:pt x="4186" y="3435"/>
                    <a:pt x="2601" y="1655"/>
                    <a:pt x="50" y="1"/>
                  </a:cubicBezTo>
                  <a:lnTo>
                    <a:pt x="50" y="1"/>
                  </a:lnTo>
                  <a:cubicBezTo>
                    <a:pt x="43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15" y="1"/>
                    <a:pt x="8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>
              <a:off x="5451050" y="1297225"/>
              <a:ext cx="608350" cy="586800"/>
            </a:xfrm>
            <a:custGeom>
              <a:avLst/>
              <a:gdLst/>
              <a:ahLst/>
              <a:cxnLst/>
              <a:rect l="l" t="t" r="r" b="b"/>
              <a:pathLst>
                <a:path w="24334" h="23472" extrusionOk="0">
                  <a:moveTo>
                    <a:pt x="15" y="14"/>
                  </a:moveTo>
                  <a:cubicBezTo>
                    <a:pt x="1" y="28"/>
                    <a:pt x="8" y="42"/>
                    <a:pt x="22" y="49"/>
                  </a:cubicBezTo>
                  <a:lnTo>
                    <a:pt x="22" y="49"/>
                  </a:lnTo>
                  <a:cubicBezTo>
                    <a:pt x="2705" y="1669"/>
                    <a:pt x="4360" y="3435"/>
                    <a:pt x="5389" y="5792"/>
                  </a:cubicBezTo>
                  <a:lnTo>
                    <a:pt x="5389" y="5792"/>
                  </a:lnTo>
                  <a:cubicBezTo>
                    <a:pt x="5597" y="6264"/>
                    <a:pt x="5792" y="6793"/>
                    <a:pt x="5980" y="7405"/>
                  </a:cubicBezTo>
                  <a:lnTo>
                    <a:pt x="5980" y="7405"/>
                  </a:lnTo>
                  <a:cubicBezTo>
                    <a:pt x="6160" y="8002"/>
                    <a:pt x="6327" y="8614"/>
                    <a:pt x="6487" y="9212"/>
                  </a:cubicBezTo>
                  <a:lnTo>
                    <a:pt x="6487" y="9212"/>
                  </a:lnTo>
                  <a:cubicBezTo>
                    <a:pt x="6821" y="10464"/>
                    <a:pt x="7169" y="11757"/>
                    <a:pt x="7725" y="12959"/>
                  </a:cubicBezTo>
                  <a:lnTo>
                    <a:pt x="7725" y="12959"/>
                  </a:lnTo>
                  <a:cubicBezTo>
                    <a:pt x="8601" y="14830"/>
                    <a:pt x="10415" y="16526"/>
                    <a:pt x="12709" y="17604"/>
                  </a:cubicBezTo>
                  <a:lnTo>
                    <a:pt x="12709" y="17604"/>
                  </a:lnTo>
                  <a:cubicBezTo>
                    <a:pt x="13314" y="17889"/>
                    <a:pt x="13961" y="18139"/>
                    <a:pt x="14684" y="18375"/>
                  </a:cubicBezTo>
                  <a:lnTo>
                    <a:pt x="14684" y="18375"/>
                  </a:lnTo>
                  <a:cubicBezTo>
                    <a:pt x="15775" y="18723"/>
                    <a:pt x="16881" y="18987"/>
                    <a:pt x="17951" y="19237"/>
                  </a:cubicBezTo>
                  <a:lnTo>
                    <a:pt x="17951" y="19237"/>
                  </a:lnTo>
                  <a:cubicBezTo>
                    <a:pt x="18730" y="19425"/>
                    <a:pt x="19537" y="19613"/>
                    <a:pt x="20301" y="19828"/>
                  </a:cubicBezTo>
                  <a:lnTo>
                    <a:pt x="20301" y="19828"/>
                  </a:lnTo>
                  <a:cubicBezTo>
                    <a:pt x="21789" y="20252"/>
                    <a:pt x="24271" y="20961"/>
                    <a:pt x="24160" y="23443"/>
                  </a:cubicBezTo>
                  <a:lnTo>
                    <a:pt x="24160" y="23443"/>
                  </a:lnTo>
                  <a:cubicBezTo>
                    <a:pt x="24160" y="23457"/>
                    <a:pt x="24167" y="23471"/>
                    <a:pt x="24188" y="23471"/>
                  </a:cubicBezTo>
                  <a:lnTo>
                    <a:pt x="24188" y="23471"/>
                  </a:lnTo>
                  <a:lnTo>
                    <a:pt x="24188" y="23471"/>
                  </a:lnTo>
                  <a:lnTo>
                    <a:pt x="24188" y="23471"/>
                  </a:lnTo>
                  <a:cubicBezTo>
                    <a:pt x="24202" y="23471"/>
                    <a:pt x="24215" y="23457"/>
                    <a:pt x="24215" y="23443"/>
                  </a:cubicBezTo>
                  <a:lnTo>
                    <a:pt x="24215" y="23443"/>
                  </a:lnTo>
                  <a:cubicBezTo>
                    <a:pt x="24334" y="20920"/>
                    <a:pt x="21817" y="20204"/>
                    <a:pt x="20315" y="19773"/>
                  </a:cubicBezTo>
                  <a:lnTo>
                    <a:pt x="20315" y="19773"/>
                  </a:lnTo>
                  <a:cubicBezTo>
                    <a:pt x="19550" y="19557"/>
                    <a:pt x="18744" y="19362"/>
                    <a:pt x="17965" y="19182"/>
                  </a:cubicBezTo>
                  <a:lnTo>
                    <a:pt x="17965" y="19182"/>
                  </a:lnTo>
                  <a:cubicBezTo>
                    <a:pt x="16895" y="18931"/>
                    <a:pt x="15789" y="18667"/>
                    <a:pt x="14705" y="18320"/>
                  </a:cubicBezTo>
                  <a:lnTo>
                    <a:pt x="14705" y="18320"/>
                  </a:lnTo>
                  <a:cubicBezTo>
                    <a:pt x="13982" y="18083"/>
                    <a:pt x="13342" y="17833"/>
                    <a:pt x="12730" y="17548"/>
                  </a:cubicBezTo>
                  <a:lnTo>
                    <a:pt x="12730" y="17548"/>
                  </a:lnTo>
                  <a:cubicBezTo>
                    <a:pt x="10450" y="16477"/>
                    <a:pt x="8642" y="14795"/>
                    <a:pt x="7780" y="12932"/>
                  </a:cubicBezTo>
                  <a:lnTo>
                    <a:pt x="7780" y="12932"/>
                  </a:lnTo>
                  <a:cubicBezTo>
                    <a:pt x="7224" y="11743"/>
                    <a:pt x="6877" y="10450"/>
                    <a:pt x="6543" y="9198"/>
                  </a:cubicBezTo>
                  <a:lnTo>
                    <a:pt x="6543" y="9198"/>
                  </a:lnTo>
                  <a:cubicBezTo>
                    <a:pt x="6383" y="8600"/>
                    <a:pt x="6216" y="7982"/>
                    <a:pt x="6035" y="7384"/>
                  </a:cubicBezTo>
                  <a:lnTo>
                    <a:pt x="6035" y="7384"/>
                  </a:lnTo>
                  <a:cubicBezTo>
                    <a:pt x="5848" y="6772"/>
                    <a:pt x="5653" y="6244"/>
                    <a:pt x="5444" y="5771"/>
                  </a:cubicBezTo>
                  <a:lnTo>
                    <a:pt x="5444" y="5771"/>
                  </a:lnTo>
                  <a:cubicBezTo>
                    <a:pt x="4409" y="3400"/>
                    <a:pt x="2747" y="1627"/>
                    <a:pt x="50" y="1"/>
                  </a:cubicBezTo>
                  <a:lnTo>
                    <a:pt x="50" y="1"/>
                  </a:lnTo>
                  <a:cubicBezTo>
                    <a:pt x="50" y="1"/>
                    <a:pt x="43" y="1"/>
                    <a:pt x="36" y="1"/>
                  </a:cubicBezTo>
                  <a:lnTo>
                    <a:pt x="36" y="1"/>
                  </a:lnTo>
                  <a:cubicBezTo>
                    <a:pt x="29" y="1"/>
                    <a:pt x="15" y="1"/>
                    <a:pt x="15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5419075" y="1297225"/>
              <a:ext cx="634600" cy="581750"/>
            </a:xfrm>
            <a:custGeom>
              <a:avLst/>
              <a:gdLst/>
              <a:ahLst/>
              <a:cxnLst/>
              <a:rect l="l" t="t" r="r" b="b"/>
              <a:pathLst>
                <a:path w="25384" h="23270" extrusionOk="0">
                  <a:moveTo>
                    <a:pt x="8" y="14"/>
                  </a:moveTo>
                  <a:cubicBezTo>
                    <a:pt x="1" y="28"/>
                    <a:pt x="1" y="42"/>
                    <a:pt x="15" y="49"/>
                  </a:cubicBezTo>
                  <a:lnTo>
                    <a:pt x="15" y="49"/>
                  </a:lnTo>
                  <a:cubicBezTo>
                    <a:pt x="2851" y="1634"/>
                    <a:pt x="4582" y="3407"/>
                    <a:pt x="5632" y="5792"/>
                  </a:cubicBezTo>
                  <a:lnTo>
                    <a:pt x="5632" y="5792"/>
                  </a:lnTo>
                  <a:cubicBezTo>
                    <a:pt x="5847" y="6271"/>
                    <a:pt x="6042" y="6807"/>
                    <a:pt x="6230" y="7425"/>
                  </a:cubicBezTo>
                  <a:lnTo>
                    <a:pt x="6230" y="7425"/>
                  </a:lnTo>
                  <a:cubicBezTo>
                    <a:pt x="6424" y="8065"/>
                    <a:pt x="6591" y="8719"/>
                    <a:pt x="6751" y="9351"/>
                  </a:cubicBezTo>
                  <a:lnTo>
                    <a:pt x="6751" y="9351"/>
                  </a:lnTo>
                  <a:cubicBezTo>
                    <a:pt x="7071" y="10603"/>
                    <a:pt x="7405" y="11910"/>
                    <a:pt x="7961" y="13112"/>
                  </a:cubicBezTo>
                  <a:lnTo>
                    <a:pt x="7961" y="13112"/>
                  </a:lnTo>
                  <a:cubicBezTo>
                    <a:pt x="8844" y="15045"/>
                    <a:pt x="10721" y="16734"/>
                    <a:pt x="13106" y="17763"/>
                  </a:cubicBezTo>
                  <a:lnTo>
                    <a:pt x="13106" y="17763"/>
                  </a:lnTo>
                  <a:cubicBezTo>
                    <a:pt x="13745" y="18035"/>
                    <a:pt x="14420" y="18271"/>
                    <a:pt x="15177" y="18479"/>
                  </a:cubicBezTo>
                  <a:lnTo>
                    <a:pt x="15177" y="18479"/>
                  </a:lnTo>
                  <a:cubicBezTo>
                    <a:pt x="16380" y="18813"/>
                    <a:pt x="17604" y="19036"/>
                    <a:pt x="18792" y="19251"/>
                  </a:cubicBezTo>
                  <a:lnTo>
                    <a:pt x="18792" y="19251"/>
                  </a:lnTo>
                  <a:cubicBezTo>
                    <a:pt x="19550" y="19383"/>
                    <a:pt x="20336" y="19529"/>
                    <a:pt x="21087" y="19696"/>
                  </a:cubicBezTo>
                  <a:lnTo>
                    <a:pt x="21087" y="19696"/>
                  </a:lnTo>
                  <a:cubicBezTo>
                    <a:pt x="22568" y="20023"/>
                    <a:pt x="25321" y="20635"/>
                    <a:pt x="25216" y="23235"/>
                  </a:cubicBezTo>
                  <a:lnTo>
                    <a:pt x="25216" y="23235"/>
                  </a:lnTo>
                  <a:cubicBezTo>
                    <a:pt x="25216" y="23256"/>
                    <a:pt x="25223" y="23263"/>
                    <a:pt x="25244" y="23270"/>
                  </a:cubicBezTo>
                  <a:lnTo>
                    <a:pt x="25244" y="23270"/>
                  </a:lnTo>
                  <a:lnTo>
                    <a:pt x="25244" y="23270"/>
                  </a:lnTo>
                  <a:cubicBezTo>
                    <a:pt x="25258" y="23270"/>
                    <a:pt x="25272" y="23256"/>
                    <a:pt x="25272" y="23242"/>
                  </a:cubicBezTo>
                  <a:lnTo>
                    <a:pt x="25272" y="23242"/>
                  </a:lnTo>
                  <a:cubicBezTo>
                    <a:pt x="25383" y="20593"/>
                    <a:pt x="22595" y="19974"/>
                    <a:pt x="21101" y="19641"/>
                  </a:cubicBezTo>
                  <a:lnTo>
                    <a:pt x="21101" y="19641"/>
                  </a:lnTo>
                  <a:cubicBezTo>
                    <a:pt x="20343" y="19474"/>
                    <a:pt x="19564" y="19328"/>
                    <a:pt x="18806" y="19196"/>
                  </a:cubicBezTo>
                  <a:lnTo>
                    <a:pt x="18806" y="19196"/>
                  </a:lnTo>
                  <a:cubicBezTo>
                    <a:pt x="17618" y="18980"/>
                    <a:pt x="16387" y="18758"/>
                    <a:pt x="15191" y="18424"/>
                  </a:cubicBezTo>
                  <a:lnTo>
                    <a:pt x="15191" y="18424"/>
                  </a:lnTo>
                  <a:cubicBezTo>
                    <a:pt x="14440" y="18215"/>
                    <a:pt x="13766" y="17979"/>
                    <a:pt x="13133" y="17708"/>
                  </a:cubicBezTo>
                  <a:lnTo>
                    <a:pt x="13133" y="17708"/>
                  </a:lnTo>
                  <a:cubicBezTo>
                    <a:pt x="10756" y="16693"/>
                    <a:pt x="8893" y="15003"/>
                    <a:pt x="8010" y="13085"/>
                  </a:cubicBezTo>
                  <a:lnTo>
                    <a:pt x="8010" y="13085"/>
                  </a:lnTo>
                  <a:cubicBezTo>
                    <a:pt x="7460" y="11889"/>
                    <a:pt x="7127" y="10589"/>
                    <a:pt x="6807" y="9330"/>
                  </a:cubicBezTo>
                  <a:lnTo>
                    <a:pt x="6807" y="9330"/>
                  </a:lnTo>
                  <a:cubicBezTo>
                    <a:pt x="6647" y="8698"/>
                    <a:pt x="6480" y="8044"/>
                    <a:pt x="6285" y="7412"/>
                  </a:cubicBezTo>
                  <a:lnTo>
                    <a:pt x="6285" y="7412"/>
                  </a:lnTo>
                  <a:cubicBezTo>
                    <a:pt x="6098" y="6786"/>
                    <a:pt x="5896" y="6251"/>
                    <a:pt x="5688" y="5764"/>
                  </a:cubicBezTo>
                  <a:lnTo>
                    <a:pt x="5688" y="5764"/>
                  </a:lnTo>
                  <a:cubicBezTo>
                    <a:pt x="4631" y="3372"/>
                    <a:pt x="2886" y="1593"/>
                    <a:pt x="42" y="1"/>
                  </a:cubicBezTo>
                  <a:lnTo>
                    <a:pt x="42" y="1"/>
                  </a:lnTo>
                  <a:cubicBezTo>
                    <a:pt x="42" y="1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5" y="1"/>
                    <a:pt x="8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5386925" y="1297225"/>
              <a:ext cx="659450" cy="576525"/>
            </a:xfrm>
            <a:custGeom>
              <a:avLst/>
              <a:gdLst/>
              <a:ahLst/>
              <a:cxnLst/>
              <a:rect l="l" t="t" r="r" b="b"/>
              <a:pathLst>
                <a:path w="26378" h="23061" extrusionOk="0">
                  <a:moveTo>
                    <a:pt x="7" y="14"/>
                  </a:moveTo>
                  <a:cubicBezTo>
                    <a:pt x="0" y="28"/>
                    <a:pt x="7" y="42"/>
                    <a:pt x="21" y="49"/>
                  </a:cubicBezTo>
                  <a:lnTo>
                    <a:pt x="21" y="49"/>
                  </a:lnTo>
                  <a:cubicBezTo>
                    <a:pt x="2024" y="1099"/>
                    <a:pt x="4506" y="2691"/>
                    <a:pt x="5882" y="5785"/>
                  </a:cubicBezTo>
                  <a:lnTo>
                    <a:pt x="5882" y="5785"/>
                  </a:lnTo>
                  <a:cubicBezTo>
                    <a:pt x="6098" y="6278"/>
                    <a:pt x="6299" y="6821"/>
                    <a:pt x="6487" y="7453"/>
                  </a:cubicBezTo>
                  <a:lnTo>
                    <a:pt x="6487" y="7453"/>
                  </a:lnTo>
                  <a:cubicBezTo>
                    <a:pt x="6688" y="8121"/>
                    <a:pt x="6855" y="8809"/>
                    <a:pt x="7022" y="9476"/>
                  </a:cubicBezTo>
                  <a:lnTo>
                    <a:pt x="7022" y="9476"/>
                  </a:lnTo>
                  <a:cubicBezTo>
                    <a:pt x="7328" y="10742"/>
                    <a:pt x="7648" y="12056"/>
                    <a:pt x="8197" y="13258"/>
                  </a:cubicBezTo>
                  <a:lnTo>
                    <a:pt x="8197" y="13258"/>
                  </a:lnTo>
                  <a:cubicBezTo>
                    <a:pt x="9101" y="15254"/>
                    <a:pt x="11034" y="16950"/>
                    <a:pt x="13516" y="17923"/>
                  </a:cubicBezTo>
                  <a:lnTo>
                    <a:pt x="13516" y="17923"/>
                  </a:lnTo>
                  <a:cubicBezTo>
                    <a:pt x="14183" y="18181"/>
                    <a:pt x="14885" y="18396"/>
                    <a:pt x="15671" y="18584"/>
                  </a:cubicBezTo>
                  <a:lnTo>
                    <a:pt x="15671" y="18584"/>
                  </a:lnTo>
                  <a:cubicBezTo>
                    <a:pt x="16985" y="18890"/>
                    <a:pt x="18333" y="19070"/>
                    <a:pt x="19634" y="19237"/>
                  </a:cubicBezTo>
                  <a:lnTo>
                    <a:pt x="19634" y="19237"/>
                  </a:lnTo>
                  <a:cubicBezTo>
                    <a:pt x="20370" y="19335"/>
                    <a:pt x="21135" y="19439"/>
                    <a:pt x="21879" y="19564"/>
                  </a:cubicBezTo>
                  <a:lnTo>
                    <a:pt x="21879" y="19564"/>
                  </a:lnTo>
                  <a:cubicBezTo>
                    <a:pt x="24104" y="19932"/>
                    <a:pt x="26363" y="20635"/>
                    <a:pt x="26273" y="23033"/>
                  </a:cubicBezTo>
                  <a:lnTo>
                    <a:pt x="26273" y="23033"/>
                  </a:lnTo>
                  <a:cubicBezTo>
                    <a:pt x="26273" y="23047"/>
                    <a:pt x="26287" y="23061"/>
                    <a:pt x="26301" y="23061"/>
                  </a:cubicBezTo>
                  <a:lnTo>
                    <a:pt x="26301" y="23061"/>
                  </a:lnTo>
                  <a:lnTo>
                    <a:pt x="26308" y="23061"/>
                  </a:lnTo>
                  <a:cubicBezTo>
                    <a:pt x="26322" y="23061"/>
                    <a:pt x="26335" y="23047"/>
                    <a:pt x="26335" y="23033"/>
                  </a:cubicBezTo>
                  <a:lnTo>
                    <a:pt x="26335" y="23033"/>
                  </a:lnTo>
                  <a:cubicBezTo>
                    <a:pt x="26377" y="21893"/>
                    <a:pt x="25877" y="21010"/>
                    <a:pt x="24841" y="20405"/>
                  </a:cubicBezTo>
                  <a:lnTo>
                    <a:pt x="24841" y="20405"/>
                  </a:lnTo>
                  <a:cubicBezTo>
                    <a:pt x="23958" y="19898"/>
                    <a:pt x="22852" y="19661"/>
                    <a:pt x="21886" y="19501"/>
                  </a:cubicBezTo>
                  <a:lnTo>
                    <a:pt x="21886" y="19501"/>
                  </a:lnTo>
                  <a:cubicBezTo>
                    <a:pt x="21149" y="19383"/>
                    <a:pt x="20377" y="19279"/>
                    <a:pt x="19640" y="19182"/>
                  </a:cubicBezTo>
                  <a:lnTo>
                    <a:pt x="19640" y="19182"/>
                  </a:lnTo>
                  <a:cubicBezTo>
                    <a:pt x="18340" y="19015"/>
                    <a:pt x="16999" y="18834"/>
                    <a:pt x="15685" y="18528"/>
                  </a:cubicBezTo>
                  <a:lnTo>
                    <a:pt x="15685" y="18528"/>
                  </a:lnTo>
                  <a:cubicBezTo>
                    <a:pt x="14906" y="18340"/>
                    <a:pt x="14204" y="18125"/>
                    <a:pt x="13536" y="17868"/>
                  </a:cubicBezTo>
                  <a:lnTo>
                    <a:pt x="13536" y="17868"/>
                  </a:lnTo>
                  <a:cubicBezTo>
                    <a:pt x="11068" y="16901"/>
                    <a:pt x="9143" y="15212"/>
                    <a:pt x="8253" y="13238"/>
                  </a:cubicBezTo>
                  <a:lnTo>
                    <a:pt x="8253" y="13238"/>
                  </a:lnTo>
                  <a:cubicBezTo>
                    <a:pt x="7704" y="12035"/>
                    <a:pt x="7384" y="10728"/>
                    <a:pt x="7078" y="9462"/>
                  </a:cubicBezTo>
                  <a:lnTo>
                    <a:pt x="7078" y="9462"/>
                  </a:lnTo>
                  <a:cubicBezTo>
                    <a:pt x="6911" y="8795"/>
                    <a:pt x="6744" y="8107"/>
                    <a:pt x="6543" y="7439"/>
                  </a:cubicBezTo>
                  <a:lnTo>
                    <a:pt x="6543" y="7439"/>
                  </a:lnTo>
                  <a:cubicBezTo>
                    <a:pt x="6355" y="6807"/>
                    <a:pt x="6153" y="6257"/>
                    <a:pt x="5931" y="5764"/>
                  </a:cubicBezTo>
                  <a:lnTo>
                    <a:pt x="5931" y="5764"/>
                  </a:lnTo>
                  <a:cubicBezTo>
                    <a:pt x="5340" y="4436"/>
                    <a:pt x="4526" y="3303"/>
                    <a:pt x="3449" y="2309"/>
                  </a:cubicBezTo>
                  <a:lnTo>
                    <a:pt x="3449" y="2309"/>
                  </a:lnTo>
                  <a:cubicBezTo>
                    <a:pt x="2531" y="1467"/>
                    <a:pt x="1453" y="737"/>
                    <a:pt x="49" y="1"/>
                  </a:cubicBezTo>
                  <a:lnTo>
                    <a:pt x="49" y="1"/>
                  </a:lnTo>
                  <a:cubicBezTo>
                    <a:pt x="42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5354775" y="1297225"/>
              <a:ext cx="687075" cy="571500"/>
            </a:xfrm>
            <a:custGeom>
              <a:avLst/>
              <a:gdLst/>
              <a:ahLst/>
              <a:cxnLst/>
              <a:rect l="l" t="t" r="r" b="b"/>
              <a:pathLst>
                <a:path w="27483" h="22860" extrusionOk="0">
                  <a:moveTo>
                    <a:pt x="7" y="14"/>
                  </a:moveTo>
                  <a:cubicBezTo>
                    <a:pt x="0" y="28"/>
                    <a:pt x="7" y="49"/>
                    <a:pt x="21" y="56"/>
                  </a:cubicBezTo>
                  <a:lnTo>
                    <a:pt x="21" y="56"/>
                  </a:lnTo>
                  <a:cubicBezTo>
                    <a:pt x="2128" y="1071"/>
                    <a:pt x="4721" y="2649"/>
                    <a:pt x="6125" y="5778"/>
                  </a:cubicBezTo>
                  <a:lnTo>
                    <a:pt x="6125" y="5778"/>
                  </a:lnTo>
                  <a:cubicBezTo>
                    <a:pt x="6355" y="6285"/>
                    <a:pt x="6556" y="6841"/>
                    <a:pt x="6744" y="7481"/>
                  </a:cubicBezTo>
                  <a:lnTo>
                    <a:pt x="6744" y="7481"/>
                  </a:lnTo>
                  <a:cubicBezTo>
                    <a:pt x="6953" y="8183"/>
                    <a:pt x="7119" y="8906"/>
                    <a:pt x="7286" y="9602"/>
                  </a:cubicBezTo>
                  <a:lnTo>
                    <a:pt x="7286" y="9602"/>
                  </a:lnTo>
                  <a:cubicBezTo>
                    <a:pt x="7585" y="10874"/>
                    <a:pt x="7891" y="12195"/>
                    <a:pt x="8433" y="13411"/>
                  </a:cubicBezTo>
                  <a:lnTo>
                    <a:pt x="8433" y="13411"/>
                  </a:lnTo>
                  <a:cubicBezTo>
                    <a:pt x="9337" y="15427"/>
                    <a:pt x="11388" y="17172"/>
                    <a:pt x="13926" y="18076"/>
                  </a:cubicBezTo>
                  <a:lnTo>
                    <a:pt x="13926" y="18076"/>
                  </a:lnTo>
                  <a:cubicBezTo>
                    <a:pt x="14621" y="18327"/>
                    <a:pt x="15351" y="18521"/>
                    <a:pt x="16164" y="18688"/>
                  </a:cubicBezTo>
                  <a:lnTo>
                    <a:pt x="16164" y="18688"/>
                  </a:lnTo>
                  <a:cubicBezTo>
                    <a:pt x="17589" y="18966"/>
                    <a:pt x="19049" y="19091"/>
                    <a:pt x="20468" y="19216"/>
                  </a:cubicBezTo>
                  <a:lnTo>
                    <a:pt x="20468" y="19216"/>
                  </a:lnTo>
                  <a:cubicBezTo>
                    <a:pt x="21191" y="19279"/>
                    <a:pt x="21942" y="19342"/>
                    <a:pt x="22671" y="19425"/>
                  </a:cubicBezTo>
                  <a:lnTo>
                    <a:pt x="22671" y="19425"/>
                  </a:lnTo>
                  <a:cubicBezTo>
                    <a:pt x="24715" y="19661"/>
                    <a:pt x="27420" y="20273"/>
                    <a:pt x="27336" y="22825"/>
                  </a:cubicBezTo>
                  <a:lnTo>
                    <a:pt x="27336" y="22825"/>
                  </a:lnTo>
                  <a:cubicBezTo>
                    <a:pt x="27336" y="22845"/>
                    <a:pt x="27350" y="22852"/>
                    <a:pt x="27364" y="22859"/>
                  </a:cubicBezTo>
                  <a:lnTo>
                    <a:pt x="27364" y="22859"/>
                  </a:lnTo>
                  <a:lnTo>
                    <a:pt x="27364" y="22859"/>
                  </a:lnTo>
                  <a:cubicBezTo>
                    <a:pt x="27385" y="22859"/>
                    <a:pt x="27399" y="22845"/>
                    <a:pt x="27399" y="22832"/>
                  </a:cubicBezTo>
                  <a:lnTo>
                    <a:pt x="27399" y="22832"/>
                  </a:lnTo>
                  <a:cubicBezTo>
                    <a:pt x="27482" y="20231"/>
                    <a:pt x="24743" y="19606"/>
                    <a:pt x="22678" y="19369"/>
                  </a:cubicBezTo>
                  <a:lnTo>
                    <a:pt x="22678" y="19369"/>
                  </a:lnTo>
                  <a:cubicBezTo>
                    <a:pt x="21948" y="19286"/>
                    <a:pt x="21198" y="19223"/>
                    <a:pt x="20475" y="19161"/>
                  </a:cubicBezTo>
                  <a:lnTo>
                    <a:pt x="20475" y="19161"/>
                  </a:lnTo>
                  <a:cubicBezTo>
                    <a:pt x="19056" y="19036"/>
                    <a:pt x="17596" y="18911"/>
                    <a:pt x="16178" y="18632"/>
                  </a:cubicBezTo>
                  <a:lnTo>
                    <a:pt x="16178" y="18632"/>
                  </a:lnTo>
                  <a:cubicBezTo>
                    <a:pt x="15365" y="18466"/>
                    <a:pt x="14635" y="18271"/>
                    <a:pt x="13946" y="18028"/>
                  </a:cubicBezTo>
                  <a:lnTo>
                    <a:pt x="13946" y="18028"/>
                  </a:lnTo>
                  <a:cubicBezTo>
                    <a:pt x="11423" y="17124"/>
                    <a:pt x="9386" y="15393"/>
                    <a:pt x="8489" y="13384"/>
                  </a:cubicBezTo>
                  <a:lnTo>
                    <a:pt x="8489" y="13384"/>
                  </a:lnTo>
                  <a:cubicBezTo>
                    <a:pt x="7947" y="12174"/>
                    <a:pt x="7641" y="10860"/>
                    <a:pt x="7342" y="9588"/>
                  </a:cubicBezTo>
                  <a:lnTo>
                    <a:pt x="7342" y="9588"/>
                  </a:lnTo>
                  <a:cubicBezTo>
                    <a:pt x="7175" y="8892"/>
                    <a:pt x="7008" y="8162"/>
                    <a:pt x="6800" y="7467"/>
                  </a:cubicBezTo>
                  <a:lnTo>
                    <a:pt x="6800" y="7467"/>
                  </a:lnTo>
                  <a:cubicBezTo>
                    <a:pt x="6612" y="6821"/>
                    <a:pt x="6410" y="6264"/>
                    <a:pt x="6181" y="5757"/>
                  </a:cubicBezTo>
                  <a:lnTo>
                    <a:pt x="6181" y="5757"/>
                  </a:lnTo>
                  <a:cubicBezTo>
                    <a:pt x="5437" y="4102"/>
                    <a:pt x="4067" y="1954"/>
                    <a:pt x="49" y="1"/>
                  </a:cubicBezTo>
                  <a:lnTo>
                    <a:pt x="49" y="1"/>
                  </a:lnTo>
                  <a:cubicBezTo>
                    <a:pt x="42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1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5322625" y="1297225"/>
              <a:ext cx="713650" cy="573750"/>
            </a:xfrm>
            <a:custGeom>
              <a:avLst/>
              <a:gdLst/>
              <a:ahLst/>
              <a:cxnLst/>
              <a:rect l="l" t="t" r="r" b="b"/>
              <a:pathLst>
                <a:path w="28546" h="22950" extrusionOk="0">
                  <a:moveTo>
                    <a:pt x="7" y="14"/>
                  </a:moveTo>
                  <a:cubicBezTo>
                    <a:pt x="0" y="28"/>
                    <a:pt x="7" y="49"/>
                    <a:pt x="21" y="56"/>
                  </a:cubicBezTo>
                  <a:lnTo>
                    <a:pt x="21" y="56"/>
                  </a:lnTo>
                  <a:cubicBezTo>
                    <a:pt x="2225" y="1050"/>
                    <a:pt x="4936" y="2601"/>
                    <a:pt x="6375" y="5778"/>
                  </a:cubicBezTo>
                  <a:lnTo>
                    <a:pt x="6375" y="5778"/>
                  </a:lnTo>
                  <a:cubicBezTo>
                    <a:pt x="6612" y="6292"/>
                    <a:pt x="6813" y="6855"/>
                    <a:pt x="7001" y="7509"/>
                  </a:cubicBezTo>
                  <a:lnTo>
                    <a:pt x="7001" y="7509"/>
                  </a:lnTo>
                  <a:cubicBezTo>
                    <a:pt x="7217" y="8239"/>
                    <a:pt x="7383" y="8990"/>
                    <a:pt x="7550" y="9720"/>
                  </a:cubicBezTo>
                  <a:lnTo>
                    <a:pt x="7550" y="9720"/>
                  </a:lnTo>
                  <a:cubicBezTo>
                    <a:pt x="7835" y="11006"/>
                    <a:pt x="8134" y="12334"/>
                    <a:pt x="8677" y="13564"/>
                  </a:cubicBezTo>
                  <a:lnTo>
                    <a:pt x="8677" y="13564"/>
                  </a:lnTo>
                  <a:cubicBezTo>
                    <a:pt x="9587" y="15636"/>
                    <a:pt x="11708" y="17388"/>
                    <a:pt x="14336" y="18236"/>
                  </a:cubicBezTo>
                  <a:lnTo>
                    <a:pt x="14336" y="18236"/>
                  </a:lnTo>
                  <a:cubicBezTo>
                    <a:pt x="15052" y="18473"/>
                    <a:pt x="15816" y="18653"/>
                    <a:pt x="16665" y="18792"/>
                  </a:cubicBezTo>
                  <a:lnTo>
                    <a:pt x="16665" y="18792"/>
                  </a:lnTo>
                  <a:cubicBezTo>
                    <a:pt x="18194" y="19036"/>
                    <a:pt x="19765" y="19112"/>
                    <a:pt x="21295" y="19175"/>
                  </a:cubicBezTo>
                  <a:lnTo>
                    <a:pt x="21295" y="19175"/>
                  </a:lnTo>
                  <a:cubicBezTo>
                    <a:pt x="22004" y="19209"/>
                    <a:pt x="22741" y="19244"/>
                    <a:pt x="23457" y="19293"/>
                  </a:cubicBezTo>
                  <a:lnTo>
                    <a:pt x="23457" y="19293"/>
                  </a:lnTo>
                  <a:cubicBezTo>
                    <a:pt x="24639" y="19376"/>
                    <a:pt x="28490" y="19884"/>
                    <a:pt x="28400" y="22922"/>
                  </a:cubicBezTo>
                  <a:lnTo>
                    <a:pt x="28400" y="22922"/>
                  </a:lnTo>
                  <a:cubicBezTo>
                    <a:pt x="28400" y="22936"/>
                    <a:pt x="28414" y="22950"/>
                    <a:pt x="28428" y="22950"/>
                  </a:cubicBezTo>
                  <a:lnTo>
                    <a:pt x="28428" y="22950"/>
                  </a:lnTo>
                  <a:lnTo>
                    <a:pt x="28428" y="22950"/>
                  </a:lnTo>
                  <a:cubicBezTo>
                    <a:pt x="28449" y="22950"/>
                    <a:pt x="28456" y="22936"/>
                    <a:pt x="28463" y="22922"/>
                  </a:cubicBezTo>
                  <a:lnTo>
                    <a:pt x="28463" y="22922"/>
                  </a:lnTo>
                  <a:cubicBezTo>
                    <a:pt x="28546" y="19835"/>
                    <a:pt x="24660" y="19321"/>
                    <a:pt x="23464" y="19237"/>
                  </a:cubicBezTo>
                  <a:lnTo>
                    <a:pt x="23464" y="19237"/>
                  </a:lnTo>
                  <a:cubicBezTo>
                    <a:pt x="22748" y="19182"/>
                    <a:pt x="22011" y="19154"/>
                    <a:pt x="21295" y="19119"/>
                  </a:cubicBezTo>
                  <a:lnTo>
                    <a:pt x="21295" y="19119"/>
                  </a:lnTo>
                  <a:cubicBezTo>
                    <a:pt x="19772" y="19050"/>
                    <a:pt x="18194" y="18980"/>
                    <a:pt x="16672" y="18730"/>
                  </a:cubicBezTo>
                  <a:lnTo>
                    <a:pt x="16672" y="18730"/>
                  </a:lnTo>
                  <a:cubicBezTo>
                    <a:pt x="15830" y="18598"/>
                    <a:pt x="15073" y="18417"/>
                    <a:pt x="14350" y="18181"/>
                  </a:cubicBezTo>
                  <a:lnTo>
                    <a:pt x="14350" y="18181"/>
                  </a:lnTo>
                  <a:cubicBezTo>
                    <a:pt x="11735" y="17339"/>
                    <a:pt x="9636" y="15601"/>
                    <a:pt x="8732" y="13536"/>
                  </a:cubicBezTo>
                  <a:lnTo>
                    <a:pt x="8732" y="13536"/>
                  </a:lnTo>
                  <a:cubicBezTo>
                    <a:pt x="8190" y="12320"/>
                    <a:pt x="7891" y="10992"/>
                    <a:pt x="7606" y="9706"/>
                  </a:cubicBezTo>
                  <a:lnTo>
                    <a:pt x="7606" y="9706"/>
                  </a:lnTo>
                  <a:cubicBezTo>
                    <a:pt x="7439" y="8976"/>
                    <a:pt x="7272" y="8225"/>
                    <a:pt x="7057" y="7495"/>
                  </a:cubicBezTo>
                  <a:lnTo>
                    <a:pt x="7057" y="7495"/>
                  </a:lnTo>
                  <a:cubicBezTo>
                    <a:pt x="6869" y="6835"/>
                    <a:pt x="6660" y="6271"/>
                    <a:pt x="6431" y="5757"/>
                  </a:cubicBezTo>
                  <a:lnTo>
                    <a:pt x="6431" y="5757"/>
                  </a:lnTo>
                  <a:cubicBezTo>
                    <a:pt x="5805" y="4380"/>
                    <a:pt x="4929" y="3226"/>
                    <a:pt x="3747" y="2232"/>
                  </a:cubicBezTo>
                  <a:lnTo>
                    <a:pt x="3747" y="2232"/>
                  </a:lnTo>
                  <a:cubicBezTo>
                    <a:pt x="2767" y="1405"/>
                    <a:pt x="1592" y="696"/>
                    <a:pt x="49" y="1"/>
                  </a:cubicBezTo>
                  <a:lnTo>
                    <a:pt x="49" y="1"/>
                  </a:lnTo>
                  <a:cubicBezTo>
                    <a:pt x="42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14" y="7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286475" y="1293575"/>
              <a:ext cx="747375" cy="575850"/>
            </a:xfrm>
            <a:custGeom>
              <a:avLst/>
              <a:gdLst/>
              <a:ahLst/>
              <a:cxnLst/>
              <a:rect l="l" t="t" r="r" b="b"/>
              <a:pathLst>
                <a:path w="29895" h="23034" extrusionOk="0">
                  <a:moveTo>
                    <a:pt x="35" y="105"/>
                  </a:moveTo>
                  <a:cubicBezTo>
                    <a:pt x="0" y="195"/>
                    <a:pt x="42" y="292"/>
                    <a:pt x="132" y="334"/>
                  </a:cubicBezTo>
                  <a:lnTo>
                    <a:pt x="132" y="334"/>
                  </a:lnTo>
                  <a:cubicBezTo>
                    <a:pt x="2545" y="1349"/>
                    <a:pt x="5207" y="2823"/>
                    <a:pt x="6653" y="5979"/>
                  </a:cubicBezTo>
                  <a:lnTo>
                    <a:pt x="6653" y="5979"/>
                  </a:lnTo>
                  <a:cubicBezTo>
                    <a:pt x="7237" y="7259"/>
                    <a:pt x="7536" y="8656"/>
                    <a:pt x="7828" y="10012"/>
                  </a:cubicBezTo>
                  <a:lnTo>
                    <a:pt x="7828" y="10012"/>
                  </a:lnTo>
                  <a:cubicBezTo>
                    <a:pt x="8106" y="11319"/>
                    <a:pt x="8398" y="12667"/>
                    <a:pt x="8941" y="13919"/>
                  </a:cubicBezTo>
                  <a:lnTo>
                    <a:pt x="8941" y="13919"/>
                  </a:lnTo>
                  <a:cubicBezTo>
                    <a:pt x="9886" y="16088"/>
                    <a:pt x="12097" y="17868"/>
                    <a:pt x="14864" y="18681"/>
                  </a:cubicBezTo>
                  <a:lnTo>
                    <a:pt x="14864" y="18681"/>
                  </a:lnTo>
                  <a:cubicBezTo>
                    <a:pt x="17262" y="19390"/>
                    <a:pt x="19814" y="19404"/>
                    <a:pt x="22275" y="19418"/>
                  </a:cubicBezTo>
                  <a:lnTo>
                    <a:pt x="22275" y="19418"/>
                  </a:lnTo>
                  <a:cubicBezTo>
                    <a:pt x="22977" y="19425"/>
                    <a:pt x="23700" y="19425"/>
                    <a:pt x="24409" y="19446"/>
                  </a:cubicBezTo>
                  <a:lnTo>
                    <a:pt x="24409" y="19446"/>
                  </a:lnTo>
                  <a:cubicBezTo>
                    <a:pt x="25264" y="19474"/>
                    <a:pt x="29554" y="19759"/>
                    <a:pt x="29477" y="22859"/>
                  </a:cubicBezTo>
                  <a:lnTo>
                    <a:pt x="29477" y="22859"/>
                  </a:lnTo>
                  <a:cubicBezTo>
                    <a:pt x="29477" y="22957"/>
                    <a:pt x="29554" y="23033"/>
                    <a:pt x="29651" y="23033"/>
                  </a:cubicBezTo>
                  <a:lnTo>
                    <a:pt x="29651" y="23033"/>
                  </a:lnTo>
                  <a:cubicBezTo>
                    <a:pt x="29651" y="23033"/>
                    <a:pt x="29651" y="23033"/>
                    <a:pt x="29651" y="23033"/>
                  </a:cubicBezTo>
                  <a:lnTo>
                    <a:pt x="29651" y="23033"/>
                  </a:lnTo>
                  <a:cubicBezTo>
                    <a:pt x="29749" y="23033"/>
                    <a:pt x="29825" y="22964"/>
                    <a:pt x="29825" y="22866"/>
                  </a:cubicBezTo>
                  <a:lnTo>
                    <a:pt x="29825" y="22866"/>
                  </a:lnTo>
                  <a:cubicBezTo>
                    <a:pt x="29895" y="20211"/>
                    <a:pt x="27079" y="19182"/>
                    <a:pt x="24416" y="19098"/>
                  </a:cubicBezTo>
                  <a:lnTo>
                    <a:pt x="24416" y="19098"/>
                  </a:lnTo>
                  <a:cubicBezTo>
                    <a:pt x="23707" y="19077"/>
                    <a:pt x="22977" y="19077"/>
                    <a:pt x="22275" y="19070"/>
                  </a:cubicBezTo>
                  <a:lnTo>
                    <a:pt x="22275" y="19070"/>
                  </a:lnTo>
                  <a:cubicBezTo>
                    <a:pt x="19835" y="19057"/>
                    <a:pt x="17318" y="19043"/>
                    <a:pt x="14961" y="18347"/>
                  </a:cubicBezTo>
                  <a:lnTo>
                    <a:pt x="14961" y="18347"/>
                  </a:lnTo>
                  <a:cubicBezTo>
                    <a:pt x="12292" y="17569"/>
                    <a:pt x="10164" y="15859"/>
                    <a:pt x="9260" y="13780"/>
                  </a:cubicBezTo>
                  <a:lnTo>
                    <a:pt x="9260" y="13780"/>
                  </a:lnTo>
                  <a:cubicBezTo>
                    <a:pt x="8732" y="12563"/>
                    <a:pt x="8447" y="11228"/>
                    <a:pt x="8169" y="9935"/>
                  </a:cubicBezTo>
                  <a:lnTo>
                    <a:pt x="8169" y="9935"/>
                  </a:lnTo>
                  <a:cubicBezTo>
                    <a:pt x="7877" y="8566"/>
                    <a:pt x="7571" y="7147"/>
                    <a:pt x="6966" y="5833"/>
                  </a:cubicBezTo>
                  <a:lnTo>
                    <a:pt x="6966" y="5833"/>
                  </a:lnTo>
                  <a:cubicBezTo>
                    <a:pt x="6181" y="4109"/>
                    <a:pt x="4707" y="1885"/>
                    <a:pt x="264" y="14"/>
                  </a:cubicBezTo>
                  <a:lnTo>
                    <a:pt x="264" y="14"/>
                  </a:lnTo>
                  <a:cubicBezTo>
                    <a:pt x="243" y="1"/>
                    <a:pt x="223" y="1"/>
                    <a:pt x="195" y="1"/>
                  </a:cubicBezTo>
                  <a:lnTo>
                    <a:pt x="195" y="1"/>
                  </a:lnTo>
                  <a:cubicBezTo>
                    <a:pt x="132" y="1"/>
                    <a:pt x="63" y="42"/>
                    <a:pt x="35" y="10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4"/>
          <p:cNvGrpSpPr/>
          <p:nvPr/>
        </p:nvGrpSpPr>
        <p:grpSpPr>
          <a:xfrm rot="-5129512">
            <a:off x="10347" y="57586"/>
            <a:ext cx="964369" cy="862445"/>
            <a:chOff x="-906575" y="1425100"/>
            <a:chExt cx="964375" cy="862450"/>
          </a:xfrm>
        </p:grpSpPr>
        <p:sp>
          <p:nvSpPr>
            <p:cNvPr id="182" name="Google Shape;182;p4"/>
            <p:cNvSpPr/>
            <p:nvPr/>
          </p:nvSpPr>
          <p:spPr>
            <a:xfrm>
              <a:off x="-896950" y="1429225"/>
              <a:ext cx="953875" cy="851925"/>
            </a:xfrm>
            <a:custGeom>
              <a:avLst/>
              <a:gdLst/>
              <a:ahLst/>
              <a:cxnLst/>
              <a:rect l="l" t="t" r="r" b="b"/>
              <a:pathLst>
                <a:path w="38155" h="34077" extrusionOk="0">
                  <a:moveTo>
                    <a:pt x="4665" y="1"/>
                  </a:moveTo>
                  <a:cubicBezTo>
                    <a:pt x="4615" y="1"/>
                    <a:pt x="4563" y="5"/>
                    <a:pt x="4510" y="13"/>
                  </a:cubicBezTo>
                  <a:cubicBezTo>
                    <a:pt x="4113" y="78"/>
                    <a:pt x="3800" y="356"/>
                    <a:pt x="3557" y="658"/>
                  </a:cubicBezTo>
                  <a:cubicBezTo>
                    <a:pt x="3296" y="990"/>
                    <a:pt x="3077" y="1339"/>
                    <a:pt x="2776" y="1635"/>
                  </a:cubicBezTo>
                  <a:cubicBezTo>
                    <a:pt x="2249" y="2144"/>
                    <a:pt x="1598" y="2558"/>
                    <a:pt x="1249" y="3227"/>
                  </a:cubicBezTo>
                  <a:cubicBezTo>
                    <a:pt x="1059" y="3588"/>
                    <a:pt x="994" y="3990"/>
                    <a:pt x="947" y="4393"/>
                  </a:cubicBezTo>
                  <a:cubicBezTo>
                    <a:pt x="900" y="4860"/>
                    <a:pt x="852" y="5328"/>
                    <a:pt x="805" y="5795"/>
                  </a:cubicBezTo>
                  <a:cubicBezTo>
                    <a:pt x="716" y="6683"/>
                    <a:pt x="604" y="7571"/>
                    <a:pt x="846" y="8446"/>
                  </a:cubicBezTo>
                  <a:cubicBezTo>
                    <a:pt x="1296" y="10074"/>
                    <a:pt x="2651" y="11317"/>
                    <a:pt x="3989" y="12252"/>
                  </a:cubicBezTo>
                  <a:cubicBezTo>
                    <a:pt x="4480" y="12589"/>
                    <a:pt x="4989" y="12897"/>
                    <a:pt x="5516" y="13169"/>
                  </a:cubicBezTo>
                  <a:cubicBezTo>
                    <a:pt x="4865" y="13098"/>
                    <a:pt x="4208" y="13051"/>
                    <a:pt x="3557" y="12968"/>
                  </a:cubicBezTo>
                  <a:cubicBezTo>
                    <a:pt x="3086" y="12912"/>
                    <a:pt x="2583" y="12808"/>
                    <a:pt x="2091" y="12808"/>
                  </a:cubicBezTo>
                  <a:cubicBezTo>
                    <a:pt x="1754" y="12808"/>
                    <a:pt x="1423" y="12857"/>
                    <a:pt x="1113" y="13003"/>
                  </a:cubicBezTo>
                  <a:cubicBezTo>
                    <a:pt x="817" y="13151"/>
                    <a:pt x="533" y="13376"/>
                    <a:pt x="432" y="13702"/>
                  </a:cubicBezTo>
                  <a:cubicBezTo>
                    <a:pt x="326" y="14063"/>
                    <a:pt x="474" y="14436"/>
                    <a:pt x="373" y="14802"/>
                  </a:cubicBezTo>
                  <a:cubicBezTo>
                    <a:pt x="272" y="15140"/>
                    <a:pt x="65" y="15448"/>
                    <a:pt x="36" y="15809"/>
                  </a:cubicBezTo>
                  <a:cubicBezTo>
                    <a:pt x="0" y="16193"/>
                    <a:pt x="142" y="16560"/>
                    <a:pt x="290" y="16909"/>
                  </a:cubicBezTo>
                  <a:cubicBezTo>
                    <a:pt x="432" y="17258"/>
                    <a:pt x="574" y="17596"/>
                    <a:pt x="574" y="17980"/>
                  </a:cubicBezTo>
                  <a:cubicBezTo>
                    <a:pt x="568" y="18336"/>
                    <a:pt x="485" y="18685"/>
                    <a:pt x="450" y="19034"/>
                  </a:cubicBezTo>
                  <a:cubicBezTo>
                    <a:pt x="414" y="19348"/>
                    <a:pt x="403" y="19679"/>
                    <a:pt x="527" y="19975"/>
                  </a:cubicBezTo>
                  <a:cubicBezTo>
                    <a:pt x="675" y="20336"/>
                    <a:pt x="988" y="20537"/>
                    <a:pt x="1267" y="20792"/>
                  </a:cubicBezTo>
                  <a:cubicBezTo>
                    <a:pt x="1823" y="21289"/>
                    <a:pt x="2024" y="22099"/>
                    <a:pt x="2610" y="22573"/>
                  </a:cubicBezTo>
                  <a:cubicBezTo>
                    <a:pt x="2805" y="22727"/>
                    <a:pt x="3060" y="22833"/>
                    <a:pt x="3285" y="22940"/>
                  </a:cubicBezTo>
                  <a:cubicBezTo>
                    <a:pt x="4243" y="23390"/>
                    <a:pt x="5244" y="23762"/>
                    <a:pt x="6273" y="24017"/>
                  </a:cubicBezTo>
                  <a:cubicBezTo>
                    <a:pt x="6806" y="24153"/>
                    <a:pt x="7356" y="24248"/>
                    <a:pt x="7907" y="24260"/>
                  </a:cubicBezTo>
                  <a:cubicBezTo>
                    <a:pt x="7916" y="24260"/>
                    <a:pt x="7926" y="24260"/>
                    <a:pt x="7935" y="24260"/>
                  </a:cubicBezTo>
                  <a:cubicBezTo>
                    <a:pt x="8588" y="24260"/>
                    <a:pt x="9218" y="24061"/>
                    <a:pt x="9830" y="23869"/>
                  </a:cubicBezTo>
                  <a:cubicBezTo>
                    <a:pt x="11138" y="23467"/>
                    <a:pt x="12393" y="22916"/>
                    <a:pt x="13600" y="22271"/>
                  </a:cubicBezTo>
                  <a:lnTo>
                    <a:pt x="13600" y="22271"/>
                  </a:lnTo>
                  <a:cubicBezTo>
                    <a:pt x="13351" y="23354"/>
                    <a:pt x="12949" y="24408"/>
                    <a:pt x="12795" y="25508"/>
                  </a:cubicBezTo>
                  <a:cubicBezTo>
                    <a:pt x="12635" y="26674"/>
                    <a:pt x="12831" y="27941"/>
                    <a:pt x="13405" y="28976"/>
                  </a:cubicBezTo>
                  <a:cubicBezTo>
                    <a:pt x="13689" y="29497"/>
                    <a:pt x="14103" y="29953"/>
                    <a:pt x="14653" y="30201"/>
                  </a:cubicBezTo>
                  <a:cubicBezTo>
                    <a:pt x="14955" y="30337"/>
                    <a:pt x="15281" y="30409"/>
                    <a:pt x="15606" y="30450"/>
                  </a:cubicBezTo>
                  <a:cubicBezTo>
                    <a:pt x="15932" y="30491"/>
                    <a:pt x="16263" y="30497"/>
                    <a:pt x="16583" y="30580"/>
                  </a:cubicBezTo>
                  <a:cubicBezTo>
                    <a:pt x="16920" y="30669"/>
                    <a:pt x="17139" y="30888"/>
                    <a:pt x="17393" y="31113"/>
                  </a:cubicBezTo>
                  <a:cubicBezTo>
                    <a:pt x="17624" y="31314"/>
                    <a:pt x="17885" y="31468"/>
                    <a:pt x="18175" y="31574"/>
                  </a:cubicBezTo>
                  <a:cubicBezTo>
                    <a:pt x="18439" y="31666"/>
                    <a:pt x="18720" y="31714"/>
                    <a:pt x="19001" y="31714"/>
                  </a:cubicBezTo>
                  <a:cubicBezTo>
                    <a:pt x="19300" y="31714"/>
                    <a:pt x="19599" y="31660"/>
                    <a:pt x="19879" y="31551"/>
                  </a:cubicBezTo>
                  <a:cubicBezTo>
                    <a:pt x="20252" y="31403"/>
                    <a:pt x="20589" y="31125"/>
                    <a:pt x="20998" y="31054"/>
                  </a:cubicBezTo>
                  <a:cubicBezTo>
                    <a:pt x="21046" y="31046"/>
                    <a:pt x="21095" y="31042"/>
                    <a:pt x="21142" y="31042"/>
                  </a:cubicBezTo>
                  <a:cubicBezTo>
                    <a:pt x="21464" y="31042"/>
                    <a:pt x="21758" y="31201"/>
                    <a:pt x="22057" y="31320"/>
                  </a:cubicBezTo>
                  <a:cubicBezTo>
                    <a:pt x="22405" y="31458"/>
                    <a:pt x="22772" y="31528"/>
                    <a:pt x="23139" y="31528"/>
                  </a:cubicBezTo>
                  <a:cubicBezTo>
                    <a:pt x="23478" y="31528"/>
                    <a:pt x="23816" y="31469"/>
                    <a:pt x="24140" y="31349"/>
                  </a:cubicBezTo>
                  <a:cubicBezTo>
                    <a:pt x="24347" y="31545"/>
                    <a:pt x="24566" y="31722"/>
                    <a:pt x="24797" y="31888"/>
                  </a:cubicBezTo>
                  <a:cubicBezTo>
                    <a:pt x="25483" y="32373"/>
                    <a:pt x="26241" y="32687"/>
                    <a:pt x="27064" y="32835"/>
                  </a:cubicBezTo>
                  <a:cubicBezTo>
                    <a:pt x="27513" y="32912"/>
                    <a:pt x="27969" y="32965"/>
                    <a:pt x="28419" y="33066"/>
                  </a:cubicBezTo>
                  <a:cubicBezTo>
                    <a:pt x="28821" y="33160"/>
                    <a:pt x="29206" y="33320"/>
                    <a:pt x="29591" y="33486"/>
                  </a:cubicBezTo>
                  <a:cubicBezTo>
                    <a:pt x="30212" y="33758"/>
                    <a:pt x="30869" y="34076"/>
                    <a:pt x="31563" y="34076"/>
                  </a:cubicBezTo>
                  <a:cubicBezTo>
                    <a:pt x="31610" y="34076"/>
                    <a:pt x="31657" y="34075"/>
                    <a:pt x="31703" y="34072"/>
                  </a:cubicBezTo>
                  <a:cubicBezTo>
                    <a:pt x="32129" y="34048"/>
                    <a:pt x="32508" y="33877"/>
                    <a:pt x="32869" y="33658"/>
                  </a:cubicBezTo>
                  <a:cubicBezTo>
                    <a:pt x="33254" y="33421"/>
                    <a:pt x="33615" y="33131"/>
                    <a:pt x="34053" y="32989"/>
                  </a:cubicBezTo>
                  <a:cubicBezTo>
                    <a:pt x="34467" y="32853"/>
                    <a:pt x="34870" y="32799"/>
                    <a:pt x="35077" y="32367"/>
                  </a:cubicBezTo>
                  <a:cubicBezTo>
                    <a:pt x="35165" y="32190"/>
                    <a:pt x="35213" y="31977"/>
                    <a:pt x="35373" y="31847"/>
                  </a:cubicBezTo>
                  <a:cubicBezTo>
                    <a:pt x="35544" y="31705"/>
                    <a:pt x="35769" y="31639"/>
                    <a:pt x="35929" y="31480"/>
                  </a:cubicBezTo>
                  <a:cubicBezTo>
                    <a:pt x="36432" y="30971"/>
                    <a:pt x="35982" y="30178"/>
                    <a:pt x="36337" y="29615"/>
                  </a:cubicBezTo>
                  <a:cubicBezTo>
                    <a:pt x="36533" y="29308"/>
                    <a:pt x="36888" y="29124"/>
                    <a:pt x="37184" y="28923"/>
                  </a:cubicBezTo>
                  <a:cubicBezTo>
                    <a:pt x="37491" y="28710"/>
                    <a:pt x="37752" y="28456"/>
                    <a:pt x="37906" y="28106"/>
                  </a:cubicBezTo>
                  <a:cubicBezTo>
                    <a:pt x="38154" y="27526"/>
                    <a:pt x="38107" y="26692"/>
                    <a:pt x="37616" y="26236"/>
                  </a:cubicBezTo>
                  <a:cubicBezTo>
                    <a:pt x="37610" y="26224"/>
                    <a:pt x="37598" y="26213"/>
                    <a:pt x="37586" y="26207"/>
                  </a:cubicBezTo>
                  <a:cubicBezTo>
                    <a:pt x="36615" y="25473"/>
                    <a:pt x="35704" y="24662"/>
                    <a:pt x="34964" y="23697"/>
                  </a:cubicBezTo>
                  <a:cubicBezTo>
                    <a:pt x="34982" y="23502"/>
                    <a:pt x="35000" y="23313"/>
                    <a:pt x="34994" y="23117"/>
                  </a:cubicBezTo>
                  <a:cubicBezTo>
                    <a:pt x="34994" y="22821"/>
                    <a:pt x="34911" y="22567"/>
                    <a:pt x="34745" y="22318"/>
                  </a:cubicBezTo>
                  <a:cubicBezTo>
                    <a:pt x="34278" y="21591"/>
                    <a:pt x="33431" y="21336"/>
                    <a:pt x="32644" y="21111"/>
                  </a:cubicBezTo>
                  <a:cubicBezTo>
                    <a:pt x="32402" y="21046"/>
                    <a:pt x="32153" y="20987"/>
                    <a:pt x="31899" y="20945"/>
                  </a:cubicBezTo>
                  <a:cubicBezTo>
                    <a:pt x="32449" y="20697"/>
                    <a:pt x="32934" y="20283"/>
                    <a:pt x="33307" y="19821"/>
                  </a:cubicBezTo>
                  <a:cubicBezTo>
                    <a:pt x="33639" y="19419"/>
                    <a:pt x="33905" y="18969"/>
                    <a:pt x="34153" y="18507"/>
                  </a:cubicBezTo>
                  <a:cubicBezTo>
                    <a:pt x="34390" y="18052"/>
                    <a:pt x="34639" y="17590"/>
                    <a:pt x="34828" y="17111"/>
                  </a:cubicBezTo>
                  <a:cubicBezTo>
                    <a:pt x="35023" y="16631"/>
                    <a:pt x="35106" y="16152"/>
                    <a:pt x="35059" y="15637"/>
                  </a:cubicBezTo>
                  <a:cubicBezTo>
                    <a:pt x="35035" y="15365"/>
                    <a:pt x="35000" y="15092"/>
                    <a:pt x="34994" y="14814"/>
                  </a:cubicBezTo>
                  <a:cubicBezTo>
                    <a:pt x="34994" y="14542"/>
                    <a:pt x="35023" y="14270"/>
                    <a:pt x="35059" y="13998"/>
                  </a:cubicBezTo>
                  <a:cubicBezTo>
                    <a:pt x="35165" y="13092"/>
                    <a:pt x="35266" y="11909"/>
                    <a:pt x="34367" y="11346"/>
                  </a:cubicBezTo>
                  <a:cubicBezTo>
                    <a:pt x="33591" y="10867"/>
                    <a:pt x="32633" y="11210"/>
                    <a:pt x="31810" y="10914"/>
                  </a:cubicBezTo>
                  <a:cubicBezTo>
                    <a:pt x="31621" y="10849"/>
                    <a:pt x="31431" y="10749"/>
                    <a:pt x="31301" y="10589"/>
                  </a:cubicBezTo>
                  <a:cubicBezTo>
                    <a:pt x="31112" y="10376"/>
                    <a:pt x="31064" y="10092"/>
                    <a:pt x="31046" y="9814"/>
                  </a:cubicBezTo>
                  <a:cubicBezTo>
                    <a:pt x="31017" y="9293"/>
                    <a:pt x="31070" y="8766"/>
                    <a:pt x="31011" y="8245"/>
                  </a:cubicBezTo>
                  <a:cubicBezTo>
                    <a:pt x="30922" y="7429"/>
                    <a:pt x="30526" y="6653"/>
                    <a:pt x="29691" y="6417"/>
                  </a:cubicBezTo>
                  <a:cubicBezTo>
                    <a:pt x="29462" y="6352"/>
                    <a:pt x="29227" y="6330"/>
                    <a:pt x="28991" y="6330"/>
                  </a:cubicBezTo>
                  <a:cubicBezTo>
                    <a:pt x="28594" y="6330"/>
                    <a:pt x="28193" y="6393"/>
                    <a:pt x="27803" y="6422"/>
                  </a:cubicBezTo>
                  <a:cubicBezTo>
                    <a:pt x="27677" y="6432"/>
                    <a:pt x="27549" y="6439"/>
                    <a:pt x="27421" y="6439"/>
                  </a:cubicBezTo>
                  <a:cubicBezTo>
                    <a:pt x="27239" y="6439"/>
                    <a:pt x="27058" y="6425"/>
                    <a:pt x="26880" y="6387"/>
                  </a:cubicBezTo>
                  <a:cubicBezTo>
                    <a:pt x="26537" y="6304"/>
                    <a:pt x="26271" y="6109"/>
                    <a:pt x="26058" y="5831"/>
                  </a:cubicBezTo>
                  <a:cubicBezTo>
                    <a:pt x="25803" y="5499"/>
                    <a:pt x="25608" y="5097"/>
                    <a:pt x="25253" y="4848"/>
                  </a:cubicBezTo>
                  <a:cubicBezTo>
                    <a:pt x="25029" y="4690"/>
                    <a:pt x="24779" y="4630"/>
                    <a:pt x="24520" y="4630"/>
                  </a:cubicBezTo>
                  <a:cubicBezTo>
                    <a:pt x="24381" y="4630"/>
                    <a:pt x="24239" y="4648"/>
                    <a:pt x="24099" y="4677"/>
                  </a:cubicBezTo>
                  <a:cubicBezTo>
                    <a:pt x="23709" y="4759"/>
                    <a:pt x="23315" y="4922"/>
                    <a:pt x="22915" y="4922"/>
                  </a:cubicBezTo>
                  <a:cubicBezTo>
                    <a:pt x="22884" y="4922"/>
                    <a:pt x="22852" y="4921"/>
                    <a:pt x="22820" y="4919"/>
                  </a:cubicBezTo>
                  <a:cubicBezTo>
                    <a:pt x="22566" y="4901"/>
                    <a:pt x="22329" y="4795"/>
                    <a:pt x="22098" y="4706"/>
                  </a:cubicBezTo>
                  <a:cubicBezTo>
                    <a:pt x="21867" y="4611"/>
                    <a:pt x="21631" y="4546"/>
                    <a:pt x="21382" y="4505"/>
                  </a:cubicBezTo>
                  <a:cubicBezTo>
                    <a:pt x="21042" y="4453"/>
                    <a:pt x="20695" y="4436"/>
                    <a:pt x="20349" y="4436"/>
                  </a:cubicBezTo>
                  <a:cubicBezTo>
                    <a:pt x="20184" y="4436"/>
                    <a:pt x="20019" y="4440"/>
                    <a:pt x="19855" y="4446"/>
                  </a:cubicBezTo>
                  <a:cubicBezTo>
                    <a:pt x="19317" y="4469"/>
                    <a:pt x="18885" y="4671"/>
                    <a:pt x="18506" y="5055"/>
                  </a:cubicBezTo>
                  <a:cubicBezTo>
                    <a:pt x="18311" y="5251"/>
                    <a:pt x="18127" y="5470"/>
                    <a:pt x="17962" y="5700"/>
                  </a:cubicBezTo>
                  <a:cubicBezTo>
                    <a:pt x="17810" y="5750"/>
                    <a:pt x="17655" y="5770"/>
                    <a:pt x="17498" y="5770"/>
                  </a:cubicBezTo>
                  <a:cubicBezTo>
                    <a:pt x="16959" y="5770"/>
                    <a:pt x="16397" y="5530"/>
                    <a:pt x="15902" y="5393"/>
                  </a:cubicBezTo>
                  <a:cubicBezTo>
                    <a:pt x="15572" y="5306"/>
                    <a:pt x="15251" y="5249"/>
                    <a:pt x="14914" y="5249"/>
                  </a:cubicBezTo>
                  <a:cubicBezTo>
                    <a:pt x="14882" y="5249"/>
                    <a:pt x="14851" y="5250"/>
                    <a:pt x="14819" y="5251"/>
                  </a:cubicBezTo>
                  <a:cubicBezTo>
                    <a:pt x="14710" y="5254"/>
                    <a:pt x="14601" y="5258"/>
                    <a:pt x="14493" y="5258"/>
                  </a:cubicBezTo>
                  <a:cubicBezTo>
                    <a:pt x="14235" y="5258"/>
                    <a:pt x="13981" y="5235"/>
                    <a:pt x="13730" y="5126"/>
                  </a:cubicBezTo>
                  <a:cubicBezTo>
                    <a:pt x="12659" y="4653"/>
                    <a:pt x="12162" y="3363"/>
                    <a:pt x="11020" y="3002"/>
                  </a:cubicBezTo>
                  <a:cubicBezTo>
                    <a:pt x="10849" y="2949"/>
                    <a:pt x="10681" y="2927"/>
                    <a:pt x="10516" y="2927"/>
                  </a:cubicBezTo>
                  <a:cubicBezTo>
                    <a:pt x="10197" y="2927"/>
                    <a:pt x="9888" y="3013"/>
                    <a:pt x="9587" y="3138"/>
                  </a:cubicBezTo>
                  <a:cubicBezTo>
                    <a:pt x="8037" y="2552"/>
                    <a:pt x="6759" y="1469"/>
                    <a:pt x="5510" y="404"/>
                  </a:cubicBezTo>
                  <a:cubicBezTo>
                    <a:pt x="5486" y="380"/>
                    <a:pt x="5462" y="374"/>
                    <a:pt x="5439" y="374"/>
                  </a:cubicBezTo>
                  <a:cubicBezTo>
                    <a:pt x="5235" y="150"/>
                    <a:pt x="4975" y="1"/>
                    <a:pt x="46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-901550" y="1429100"/>
              <a:ext cx="953875" cy="852975"/>
            </a:xfrm>
            <a:custGeom>
              <a:avLst/>
              <a:gdLst/>
              <a:ahLst/>
              <a:cxnLst/>
              <a:rect l="l" t="t" r="r" b="b"/>
              <a:pathLst>
                <a:path w="38155" h="34119" extrusionOk="0">
                  <a:moveTo>
                    <a:pt x="4510" y="12"/>
                  </a:moveTo>
                  <a:cubicBezTo>
                    <a:pt x="4114" y="77"/>
                    <a:pt x="3800" y="355"/>
                    <a:pt x="3557" y="657"/>
                  </a:cubicBezTo>
                  <a:lnTo>
                    <a:pt x="3557" y="657"/>
                  </a:lnTo>
                  <a:cubicBezTo>
                    <a:pt x="3297" y="983"/>
                    <a:pt x="3078" y="1338"/>
                    <a:pt x="2776" y="1634"/>
                  </a:cubicBezTo>
                  <a:lnTo>
                    <a:pt x="2776" y="1634"/>
                  </a:lnTo>
                  <a:cubicBezTo>
                    <a:pt x="2249" y="2143"/>
                    <a:pt x="1604" y="2557"/>
                    <a:pt x="1249" y="3226"/>
                  </a:cubicBezTo>
                  <a:lnTo>
                    <a:pt x="1249" y="3226"/>
                  </a:lnTo>
                  <a:cubicBezTo>
                    <a:pt x="1060" y="3581"/>
                    <a:pt x="995" y="3989"/>
                    <a:pt x="953" y="4392"/>
                  </a:cubicBezTo>
                  <a:lnTo>
                    <a:pt x="953" y="4392"/>
                  </a:lnTo>
                  <a:cubicBezTo>
                    <a:pt x="900" y="4859"/>
                    <a:pt x="859" y="5327"/>
                    <a:pt x="811" y="5788"/>
                  </a:cubicBezTo>
                  <a:lnTo>
                    <a:pt x="811" y="5788"/>
                  </a:lnTo>
                  <a:cubicBezTo>
                    <a:pt x="723" y="6682"/>
                    <a:pt x="604" y="7570"/>
                    <a:pt x="847" y="8445"/>
                  </a:cubicBezTo>
                  <a:lnTo>
                    <a:pt x="847" y="8445"/>
                  </a:lnTo>
                  <a:cubicBezTo>
                    <a:pt x="1297" y="10073"/>
                    <a:pt x="2652" y="11316"/>
                    <a:pt x="3995" y="12251"/>
                  </a:cubicBezTo>
                  <a:lnTo>
                    <a:pt x="3995" y="12251"/>
                  </a:lnTo>
                  <a:cubicBezTo>
                    <a:pt x="4481" y="12588"/>
                    <a:pt x="4996" y="12896"/>
                    <a:pt x="5522" y="13168"/>
                  </a:cubicBezTo>
                  <a:lnTo>
                    <a:pt x="5522" y="13168"/>
                  </a:lnTo>
                  <a:cubicBezTo>
                    <a:pt x="4865" y="13097"/>
                    <a:pt x="4214" y="13050"/>
                    <a:pt x="3563" y="12967"/>
                  </a:cubicBezTo>
                  <a:lnTo>
                    <a:pt x="3563" y="12967"/>
                  </a:lnTo>
                  <a:cubicBezTo>
                    <a:pt x="2764" y="12866"/>
                    <a:pt x="1883" y="12641"/>
                    <a:pt x="1119" y="13002"/>
                  </a:cubicBezTo>
                  <a:lnTo>
                    <a:pt x="1119" y="13002"/>
                  </a:lnTo>
                  <a:cubicBezTo>
                    <a:pt x="817" y="13144"/>
                    <a:pt x="539" y="13375"/>
                    <a:pt x="439" y="13701"/>
                  </a:cubicBezTo>
                  <a:lnTo>
                    <a:pt x="439" y="13701"/>
                  </a:lnTo>
                  <a:cubicBezTo>
                    <a:pt x="326" y="14062"/>
                    <a:pt x="480" y="14435"/>
                    <a:pt x="373" y="14802"/>
                  </a:cubicBezTo>
                  <a:lnTo>
                    <a:pt x="373" y="14802"/>
                  </a:lnTo>
                  <a:cubicBezTo>
                    <a:pt x="273" y="15139"/>
                    <a:pt x="72" y="15447"/>
                    <a:pt x="36" y="15808"/>
                  </a:cubicBezTo>
                  <a:lnTo>
                    <a:pt x="36" y="15808"/>
                  </a:lnTo>
                  <a:cubicBezTo>
                    <a:pt x="1" y="16192"/>
                    <a:pt x="143" y="16559"/>
                    <a:pt x="291" y="16902"/>
                  </a:cubicBezTo>
                  <a:lnTo>
                    <a:pt x="291" y="16902"/>
                  </a:lnTo>
                  <a:cubicBezTo>
                    <a:pt x="439" y="17252"/>
                    <a:pt x="575" y="17595"/>
                    <a:pt x="575" y="17980"/>
                  </a:cubicBezTo>
                  <a:lnTo>
                    <a:pt x="575" y="17980"/>
                  </a:lnTo>
                  <a:cubicBezTo>
                    <a:pt x="575" y="18335"/>
                    <a:pt x="492" y="18684"/>
                    <a:pt x="450" y="19033"/>
                  </a:cubicBezTo>
                  <a:lnTo>
                    <a:pt x="450" y="19033"/>
                  </a:lnTo>
                  <a:cubicBezTo>
                    <a:pt x="415" y="19347"/>
                    <a:pt x="403" y="19678"/>
                    <a:pt x="527" y="19974"/>
                  </a:cubicBezTo>
                  <a:lnTo>
                    <a:pt x="527" y="19974"/>
                  </a:lnTo>
                  <a:cubicBezTo>
                    <a:pt x="675" y="20335"/>
                    <a:pt x="995" y="20536"/>
                    <a:pt x="1273" y="20791"/>
                  </a:cubicBezTo>
                  <a:lnTo>
                    <a:pt x="1273" y="20791"/>
                  </a:lnTo>
                  <a:cubicBezTo>
                    <a:pt x="1829" y="21288"/>
                    <a:pt x="2025" y="22099"/>
                    <a:pt x="2611" y="22572"/>
                  </a:cubicBezTo>
                  <a:lnTo>
                    <a:pt x="2611" y="22572"/>
                  </a:lnTo>
                  <a:cubicBezTo>
                    <a:pt x="2806" y="22726"/>
                    <a:pt x="3066" y="22826"/>
                    <a:pt x="3291" y="22933"/>
                  </a:cubicBezTo>
                  <a:lnTo>
                    <a:pt x="3291" y="22933"/>
                  </a:lnTo>
                  <a:cubicBezTo>
                    <a:pt x="4244" y="23389"/>
                    <a:pt x="5250" y="23762"/>
                    <a:pt x="6274" y="24016"/>
                  </a:cubicBezTo>
                  <a:lnTo>
                    <a:pt x="6274" y="24016"/>
                  </a:lnTo>
                  <a:cubicBezTo>
                    <a:pt x="6806" y="24152"/>
                    <a:pt x="7357" y="24247"/>
                    <a:pt x="7913" y="24259"/>
                  </a:cubicBezTo>
                  <a:lnTo>
                    <a:pt x="7913" y="24259"/>
                  </a:lnTo>
                  <a:cubicBezTo>
                    <a:pt x="8570" y="24265"/>
                    <a:pt x="9209" y="24063"/>
                    <a:pt x="9837" y="23868"/>
                  </a:cubicBezTo>
                  <a:lnTo>
                    <a:pt x="9837" y="23868"/>
                  </a:lnTo>
                  <a:cubicBezTo>
                    <a:pt x="11138" y="23466"/>
                    <a:pt x="12393" y="22915"/>
                    <a:pt x="13600" y="22270"/>
                  </a:cubicBezTo>
                  <a:lnTo>
                    <a:pt x="13600" y="22270"/>
                  </a:lnTo>
                  <a:cubicBezTo>
                    <a:pt x="13352" y="23353"/>
                    <a:pt x="12949" y="24407"/>
                    <a:pt x="12801" y="25507"/>
                  </a:cubicBezTo>
                  <a:lnTo>
                    <a:pt x="12801" y="25507"/>
                  </a:lnTo>
                  <a:cubicBezTo>
                    <a:pt x="12642" y="26673"/>
                    <a:pt x="12831" y="27940"/>
                    <a:pt x="13405" y="28975"/>
                  </a:cubicBezTo>
                  <a:lnTo>
                    <a:pt x="13405" y="28975"/>
                  </a:lnTo>
                  <a:cubicBezTo>
                    <a:pt x="13689" y="29496"/>
                    <a:pt x="14109" y="29952"/>
                    <a:pt x="14654" y="30200"/>
                  </a:cubicBezTo>
                  <a:lnTo>
                    <a:pt x="14654" y="30200"/>
                  </a:lnTo>
                  <a:cubicBezTo>
                    <a:pt x="14956" y="30337"/>
                    <a:pt x="15281" y="30408"/>
                    <a:pt x="15607" y="30449"/>
                  </a:cubicBezTo>
                  <a:lnTo>
                    <a:pt x="15607" y="30449"/>
                  </a:lnTo>
                  <a:cubicBezTo>
                    <a:pt x="15932" y="30490"/>
                    <a:pt x="16269" y="30496"/>
                    <a:pt x="16589" y="30579"/>
                  </a:cubicBezTo>
                  <a:lnTo>
                    <a:pt x="16589" y="30579"/>
                  </a:lnTo>
                  <a:cubicBezTo>
                    <a:pt x="16920" y="30668"/>
                    <a:pt x="17145" y="30887"/>
                    <a:pt x="17400" y="31112"/>
                  </a:cubicBezTo>
                  <a:lnTo>
                    <a:pt x="17400" y="31112"/>
                  </a:lnTo>
                  <a:cubicBezTo>
                    <a:pt x="17625" y="31313"/>
                    <a:pt x="17891" y="31467"/>
                    <a:pt x="18175" y="31568"/>
                  </a:cubicBezTo>
                  <a:lnTo>
                    <a:pt x="18175" y="31568"/>
                  </a:lnTo>
                  <a:cubicBezTo>
                    <a:pt x="18726" y="31763"/>
                    <a:pt x="19341" y="31763"/>
                    <a:pt x="19880" y="31550"/>
                  </a:cubicBezTo>
                  <a:lnTo>
                    <a:pt x="19880" y="31550"/>
                  </a:lnTo>
                  <a:cubicBezTo>
                    <a:pt x="20252" y="31402"/>
                    <a:pt x="20590" y="31124"/>
                    <a:pt x="20998" y="31053"/>
                  </a:cubicBezTo>
                  <a:lnTo>
                    <a:pt x="20998" y="31053"/>
                  </a:lnTo>
                  <a:cubicBezTo>
                    <a:pt x="21377" y="30988"/>
                    <a:pt x="21714" y="31183"/>
                    <a:pt x="22057" y="31319"/>
                  </a:cubicBezTo>
                  <a:lnTo>
                    <a:pt x="22057" y="31319"/>
                  </a:lnTo>
                  <a:cubicBezTo>
                    <a:pt x="22726" y="31585"/>
                    <a:pt x="23466" y="31597"/>
                    <a:pt x="24141" y="31349"/>
                  </a:cubicBezTo>
                  <a:lnTo>
                    <a:pt x="24141" y="31349"/>
                  </a:lnTo>
                  <a:cubicBezTo>
                    <a:pt x="24354" y="31544"/>
                    <a:pt x="24573" y="31721"/>
                    <a:pt x="24803" y="31887"/>
                  </a:cubicBezTo>
                  <a:lnTo>
                    <a:pt x="24803" y="31887"/>
                  </a:lnTo>
                  <a:cubicBezTo>
                    <a:pt x="25484" y="32372"/>
                    <a:pt x="26247" y="32686"/>
                    <a:pt x="27070" y="32834"/>
                  </a:cubicBezTo>
                  <a:lnTo>
                    <a:pt x="27070" y="32834"/>
                  </a:lnTo>
                  <a:cubicBezTo>
                    <a:pt x="27520" y="32911"/>
                    <a:pt x="27976" y="32964"/>
                    <a:pt x="28419" y="33065"/>
                  </a:cubicBezTo>
                  <a:lnTo>
                    <a:pt x="28419" y="33065"/>
                  </a:lnTo>
                  <a:cubicBezTo>
                    <a:pt x="28828" y="33160"/>
                    <a:pt x="29212" y="33319"/>
                    <a:pt x="29591" y="33485"/>
                  </a:cubicBezTo>
                  <a:lnTo>
                    <a:pt x="29591" y="33485"/>
                  </a:lnTo>
                  <a:cubicBezTo>
                    <a:pt x="30260" y="33775"/>
                    <a:pt x="30958" y="34118"/>
                    <a:pt x="31704" y="34071"/>
                  </a:cubicBezTo>
                  <a:lnTo>
                    <a:pt x="31704" y="34071"/>
                  </a:lnTo>
                  <a:cubicBezTo>
                    <a:pt x="32130" y="34047"/>
                    <a:pt x="32515" y="33876"/>
                    <a:pt x="32870" y="33657"/>
                  </a:cubicBezTo>
                  <a:lnTo>
                    <a:pt x="32870" y="33657"/>
                  </a:lnTo>
                  <a:cubicBezTo>
                    <a:pt x="33260" y="33420"/>
                    <a:pt x="33621" y="33130"/>
                    <a:pt x="34059" y="32988"/>
                  </a:cubicBezTo>
                  <a:lnTo>
                    <a:pt x="34059" y="32988"/>
                  </a:lnTo>
                  <a:cubicBezTo>
                    <a:pt x="34474" y="32852"/>
                    <a:pt x="34876" y="32798"/>
                    <a:pt x="35083" y="32366"/>
                  </a:cubicBezTo>
                  <a:lnTo>
                    <a:pt x="35083" y="32366"/>
                  </a:lnTo>
                  <a:cubicBezTo>
                    <a:pt x="35166" y="32189"/>
                    <a:pt x="35213" y="31976"/>
                    <a:pt x="35373" y="31846"/>
                  </a:cubicBezTo>
                  <a:lnTo>
                    <a:pt x="35373" y="31846"/>
                  </a:lnTo>
                  <a:cubicBezTo>
                    <a:pt x="35551" y="31704"/>
                    <a:pt x="35770" y="31639"/>
                    <a:pt x="35935" y="31479"/>
                  </a:cubicBezTo>
                  <a:lnTo>
                    <a:pt x="35935" y="31479"/>
                  </a:lnTo>
                  <a:cubicBezTo>
                    <a:pt x="36433" y="30970"/>
                    <a:pt x="35983" y="30177"/>
                    <a:pt x="36338" y="29615"/>
                  </a:cubicBezTo>
                  <a:lnTo>
                    <a:pt x="36338" y="29615"/>
                  </a:lnTo>
                  <a:cubicBezTo>
                    <a:pt x="36539" y="29307"/>
                    <a:pt x="36894" y="29123"/>
                    <a:pt x="37184" y="28922"/>
                  </a:cubicBezTo>
                  <a:lnTo>
                    <a:pt x="37184" y="28922"/>
                  </a:lnTo>
                  <a:cubicBezTo>
                    <a:pt x="37492" y="28709"/>
                    <a:pt x="37758" y="28455"/>
                    <a:pt x="37906" y="28105"/>
                  </a:cubicBezTo>
                  <a:lnTo>
                    <a:pt x="37906" y="28105"/>
                  </a:lnTo>
                  <a:cubicBezTo>
                    <a:pt x="38155" y="27525"/>
                    <a:pt x="38107" y="26691"/>
                    <a:pt x="37616" y="26235"/>
                  </a:cubicBezTo>
                  <a:lnTo>
                    <a:pt x="37616" y="26235"/>
                  </a:lnTo>
                  <a:cubicBezTo>
                    <a:pt x="37610" y="26223"/>
                    <a:pt x="37604" y="26212"/>
                    <a:pt x="37587" y="26206"/>
                  </a:cubicBezTo>
                  <a:lnTo>
                    <a:pt x="37587" y="26206"/>
                  </a:lnTo>
                  <a:cubicBezTo>
                    <a:pt x="36622" y="25472"/>
                    <a:pt x="35710" y="24661"/>
                    <a:pt x="34965" y="23696"/>
                  </a:cubicBezTo>
                  <a:lnTo>
                    <a:pt x="34965" y="23696"/>
                  </a:lnTo>
                  <a:cubicBezTo>
                    <a:pt x="34988" y="23501"/>
                    <a:pt x="35000" y="23312"/>
                    <a:pt x="35000" y="23116"/>
                  </a:cubicBezTo>
                  <a:lnTo>
                    <a:pt x="35000" y="23116"/>
                  </a:lnTo>
                  <a:cubicBezTo>
                    <a:pt x="34994" y="22821"/>
                    <a:pt x="34912" y="22566"/>
                    <a:pt x="34752" y="22318"/>
                  </a:cubicBezTo>
                  <a:lnTo>
                    <a:pt x="34752" y="22318"/>
                  </a:lnTo>
                  <a:cubicBezTo>
                    <a:pt x="34278" y="21590"/>
                    <a:pt x="33432" y="21329"/>
                    <a:pt x="32645" y="21110"/>
                  </a:cubicBezTo>
                  <a:lnTo>
                    <a:pt x="32645" y="21110"/>
                  </a:lnTo>
                  <a:cubicBezTo>
                    <a:pt x="32402" y="21045"/>
                    <a:pt x="32154" y="20986"/>
                    <a:pt x="31905" y="20945"/>
                  </a:cubicBezTo>
                  <a:lnTo>
                    <a:pt x="31905" y="20945"/>
                  </a:lnTo>
                  <a:cubicBezTo>
                    <a:pt x="32450" y="20696"/>
                    <a:pt x="32935" y="20282"/>
                    <a:pt x="33314" y="19820"/>
                  </a:cubicBezTo>
                  <a:lnTo>
                    <a:pt x="33314" y="19820"/>
                  </a:lnTo>
                  <a:cubicBezTo>
                    <a:pt x="33639" y="19418"/>
                    <a:pt x="33911" y="18968"/>
                    <a:pt x="34154" y="18506"/>
                  </a:cubicBezTo>
                  <a:lnTo>
                    <a:pt x="34154" y="18506"/>
                  </a:lnTo>
                  <a:cubicBezTo>
                    <a:pt x="34397" y="18051"/>
                    <a:pt x="34639" y="17589"/>
                    <a:pt x="34835" y="17110"/>
                  </a:cubicBezTo>
                  <a:lnTo>
                    <a:pt x="34835" y="17110"/>
                  </a:lnTo>
                  <a:cubicBezTo>
                    <a:pt x="35030" y="16630"/>
                    <a:pt x="35107" y="16151"/>
                    <a:pt x="35065" y="15636"/>
                  </a:cubicBezTo>
                  <a:lnTo>
                    <a:pt x="35065" y="15636"/>
                  </a:lnTo>
                  <a:cubicBezTo>
                    <a:pt x="35042" y="15364"/>
                    <a:pt x="35000" y="15092"/>
                    <a:pt x="34994" y="14813"/>
                  </a:cubicBezTo>
                  <a:lnTo>
                    <a:pt x="34994" y="14813"/>
                  </a:lnTo>
                  <a:cubicBezTo>
                    <a:pt x="34994" y="14541"/>
                    <a:pt x="35024" y="14269"/>
                    <a:pt x="35059" y="13997"/>
                  </a:cubicBezTo>
                  <a:lnTo>
                    <a:pt x="35059" y="13997"/>
                  </a:lnTo>
                  <a:cubicBezTo>
                    <a:pt x="35172" y="13091"/>
                    <a:pt x="35267" y="11908"/>
                    <a:pt x="34367" y="11345"/>
                  </a:cubicBezTo>
                  <a:lnTo>
                    <a:pt x="34367" y="11345"/>
                  </a:lnTo>
                  <a:cubicBezTo>
                    <a:pt x="33598" y="10866"/>
                    <a:pt x="32639" y="11209"/>
                    <a:pt x="31810" y="10913"/>
                  </a:cubicBezTo>
                  <a:lnTo>
                    <a:pt x="31810" y="10913"/>
                  </a:lnTo>
                  <a:cubicBezTo>
                    <a:pt x="31621" y="10848"/>
                    <a:pt x="31438" y="10748"/>
                    <a:pt x="31301" y="10588"/>
                  </a:cubicBezTo>
                  <a:lnTo>
                    <a:pt x="31301" y="10588"/>
                  </a:lnTo>
                  <a:cubicBezTo>
                    <a:pt x="31112" y="10375"/>
                    <a:pt x="31065" y="10091"/>
                    <a:pt x="31053" y="9813"/>
                  </a:cubicBezTo>
                  <a:lnTo>
                    <a:pt x="31053" y="9813"/>
                  </a:lnTo>
                  <a:cubicBezTo>
                    <a:pt x="31023" y="9292"/>
                    <a:pt x="31071" y="8765"/>
                    <a:pt x="31012" y="8244"/>
                  </a:cubicBezTo>
                  <a:lnTo>
                    <a:pt x="31012" y="8244"/>
                  </a:lnTo>
                  <a:cubicBezTo>
                    <a:pt x="30923" y="7428"/>
                    <a:pt x="30526" y="6646"/>
                    <a:pt x="29692" y="6416"/>
                  </a:cubicBezTo>
                  <a:lnTo>
                    <a:pt x="29692" y="6416"/>
                  </a:lnTo>
                  <a:cubicBezTo>
                    <a:pt x="29082" y="6244"/>
                    <a:pt x="28425" y="6374"/>
                    <a:pt x="27804" y="6422"/>
                  </a:cubicBezTo>
                  <a:lnTo>
                    <a:pt x="27804" y="6422"/>
                  </a:lnTo>
                  <a:cubicBezTo>
                    <a:pt x="27502" y="6445"/>
                    <a:pt x="27188" y="6451"/>
                    <a:pt x="26887" y="6380"/>
                  </a:cubicBezTo>
                  <a:lnTo>
                    <a:pt x="26887" y="6380"/>
                  </a:lnTo>
                  <a:cubicBezTo>
                    <a:pt x="26543" y="6303"/>
                    <a:pt x="26277" y="6108"/>
                    <a:pt x="26064" y="5830"/>
                  </a:cubicBezTo>
                  <a:lnTo>
                    <a:pt x="26064" y="5830"/>
                  </a:lnTo>
                  <a:cubicBezTo>
                    <a:pt x="25804" y="5498"/>
                    <a:pt x="25608" y="5096"/>
                    <a:pt x="25259" y="4847"/>
                  </a:cubicBezTo>
                  <a:lnTo>
                    <a:pt x="25259" y="4847"/>
                  </a:lnTo>
                  <a:cubicBezTo>
                    <a:pt x="24910" y="4605"/>
                    <a:pt x="24502" y="4593"/>
                    <a:pt x="24099" y="4676"/>
                  </a:cubicBezTo>
                  <a:lnTo>
                    <a:pt x="24099" y="4676"/>
                  </a:lnTo>
                  <a:cubicBezTo>
                    <a:pt x="23679" y="4764"/>
                    <a:pt x="23259" y="4948"/>
                    <a:pt x="22821" y="4918"/>
                  </a:cubicBezTo>
                  <a:lnTo>
                    <a:pt x="22821" y="4918"/>
                  </a:lnTo>
                  <a:cubicBezTo>
                    <a:pt x="22566" y="4901"/>
                    <a:pt x="22336" y="4794"/>
                    <a:pt x="22099" y="4705"/>
                  </a:cubicBezTo>
                  <a:lnTo>
                    <a:pt x="22099" y="4705"/>
                  </a:lnTo>
                  <a:cubicBezTo>
                    <a:pt x="21868" y="4611"/>
                    <a:pt x="21631" y="4545"/>
                    <a:pt x="21389" y="4504"/>
                  </a:cubicBezTo>
                  <a:lnTo>
                    <a:pt x="21389" y="4504"/>
                  </a:lnTo>
                  <a:cubicBezTo>
                    <a:pt x="20886" y="4427"/>
                    <a:pt x="20359" y="4427"/>
                    <a:pt x="19856" y="4445"/>
                  </a:cubicBezTo>
                  <a:lnTo>
                    <a:pt x="19856" y="4445"/>
                  </a:lnTo>
                  <a:cubicBezTo>
                    <a:pt x="19317" y="4469"/>
                    <a:pt x="18891" y="4670"/>
                    <a:pt x="18512" y="5054"/>
                  </a:cubicBezTo>
                  <a:lnTo>
                    <a:pt x="18512" y="5054"/>
                  </a:lnTo>
                  <a:cubicBezTo>
                    <a:pt x="18311" y="5250"/>
                    <a:pt x="18134" y="5469"/>
                    <a:pt x="17962" y="5699"/>
                  </a:cubicBezTo>
                  <a:lnTo>
                    <a:pt x="17962" y="5699"/>
                  </a:lnTo>
                  <a:cubicBezTo>
                    <a:pt x="17293" y="5913"/>
                    <a:pt x="16548" y="5569"/>
                    <a:pt x="15903" y="5392"/>
                  </a:cubicBezTo>
                  <a:lnTo>
                    <a:pt x="15903" y="5392"/>
                  </a:lnTo>
                  <a:cubicBezTo>
                    <a:pt x="15547" y="5297"/>
                    <a:pt x="15198" y="5238"/>
                    <a:pt x="14820" y="5250"/>
                  </a:cubicBezTo>
                  <a:lnTo>
                    <a:pt x="14820" y="5250"/>
                  </a:lnTo>
                  <a:cubicBezTo>
                    <a:pt x="14447" y="5262"/>
                    <a:pt x="14086" y="5279"/>
                    <a:pt x="13737" y="5125"/>
                  </a:cubicBezTo>
                  <a:lnTo>
                    <a:pt x="13737" y="5125"/>
                  </a:lnTo>
                  <a:cubicBezTo>
                    <a:pt x="12659" y="4652"/>
                    <a:pt x="12162" y="3362"/>
                    <a:pt x="11020" y="3001"/>
                  </a:cubicBezTo>
                  <a:lnTo>
                    <a:pt x="11020" y="3001"/>
                  </a:lnTo>
                  <a:cubicBezTo>
                    <a:pt x="10523" y="2841"/>
                    <a:pt x="10044" y="2948"/>
                    <a:pt x="9588" y="3137"/>
                  </a:cubicBezTo>
                  <a:lnTo>
                    <a:pt x="9588" y="3137"/>
                  </a:lnTo>
                  <a:cubicBezTo>
                    <a:pt x="8037" y="2551"/>
                    <a:pt x="6759" y="1468"/>
                    <a:pt x="5516" y="403"/>
                  </a:cubicBezTo>
                  <a:lnTo>
                    <a:pt x="5516" y="403"/>
                  </a:lnTo>
                  <a:cubicBezTo>
                    <a:pt x="5487" y="379"/>
                    <a:pt x="5463" y="373"/>
                    <a:pt x="5439" y="373"/>
                  </a:cubicBezTo>
                  <a:lnTo>
                    <a:pt x="5439" y="373"/>
                  </a:lnTo>
                  <a:cubicBezTo>
                    <a:pt x="5238" y="154"/>
                    <a:pt x="4978" y="0"/>
                    <a:pt x="4670" y="0"/>
                  </a:cubicBezTo>
                  <a:lnTo>
                    <a:pt x="4670" y="0"/>
                  </a:lnTo>
                  <a:cubicBezTo>
                    <a:pt x="4617" y="0"/>
                    <a:pt x="4563" y="6"/>
                    <a:pt x="4510" y="12"/>
                  </a:cubicBezTo>
                  <a:moveTo>
                    <a:pt x="13210" y="9919"/>
                  </a:moveTo>
                  <a:cubicBezTo>
                    <a:pt x="12600" y="9765"/>
                    <a:pt x="11997" y="9611"/>
                    <a:pt x="11393" y="9452"/>
                  </a:cubicBezTo>
                  <a:lnTo>
                    <a:pt x="11393" y="9452"/>
                  </a:lnTo>
                  <a:cubicBezTo>
                    <a:pt x="10807" y="9298"/>
                    <a:pt x="10221" y="9144"/>
                    <a:pt x="9653" y="8919"/>
                  </a:cubicBezTo>
                  <a:lnTo>
                    <a:pt x="9653" y="8919"/>
                  </a:lnTo>
                  <a:cubicBezTo>
                    <a:pt x="7670" y="8126"/>
                    <a:pt x="6108" y="6481"/>
                    <a:pt x="4919" y="4747"/>
                  </a:cubicBezTo>
                  <a:lnTo>
                    <a:pt x="4919" y="4747"/>
                  </a:lnTo>
                  <a:cubicBezTo>
                    <a:pt x="4232" y="3747"/>
                    <a:pt x="3640" y="2669"/>
                    <a:pt x="3232" y="1521"/>
                  </a:cubicBezTo>
                  <a:lnTo>
                    <a:pt x="3232" y="1521"/>
                  </a:lnTo>
                  <a:cubicBezTo>
                    <a:pt x="3510" y="1196"/>
                    <a:pt x="3705" y="799"/>
                    <a:pt x="4037" y="521"/>
                  </a:cubicBezTo>
                  <a:lnTo>
                    <a:pt x="4037" y="521"/>
                  </a:lnTo>
                  <a:cubicBezTo>
                    <a:pt x="4333" y="273"/>
                    <a:pt x="4729" y="154"/>
                    <a:pt x="5072" y="385"/>
                  </a:cubicBezTo>
                  <a:lnTo>
                    <a:pt x="5072" y="385"/>
                  </a:lnTo>
                  <a:cubicBezTo>
                    <a:pt x="5357" y="574"/>
                    <a:pt x="5528" y="912"/>
                    <a:pt x="5623" y="1231"/>
                  </a:cubicBezTo>
                  <a:lnTo>
                    <a:pt x="5623" y="1231"/>
                  </a:lnTo>
                  <a:cubicBezTo>
                    <a:pt x="5860" y="2013"/>
                    <a:pt x="5812" y="2888"/>
                    <a:pt x="6309" y="3569"/>
                  </a:cubicBezTo>
                  <a:lnTo>
                    <a:pt x="6309" y="3569"/>
                  </a:lnTo>
                  <a:cubicBezTo>
                    <a:pt x="6297" y="3587"/>
                    <a:pt x="6292" y="3610"/>
                    <a:pt x="6309" y="3634"/>
                  </a:cubicBezTo>
                  <a:lnTo>
                    <a:pt x="6309" y="3634"/>
                  </a:lnTo>
                  <a:cubicBezTo>
                    <a:pt x="6765" y="4338"/>
                    <a:pt x="7386" y="4906"/>
                    <a:pt x="8026" y="5439"/>
                  </a:cubicBezTo>
                  <a:lnTo>
                    <a:pt x="8026" y="5439"/>
                  </a:lnTo>
                  <a:cubicBezTo>
                    <a:pt x="8659" y="5960"/>
                    <a:pt x="9310" y="6463"/>
                    <a:pt x="9979" y="6942"/>
                  </a:cubicBezTo>
                  <a:lnTo>
                    <a:pt x="9979" y="6942"/>
                  </a:lnTo>
                  <a:cubicBezTo>
                    <a:pt x="11275" y="7883"/>
                    <a:pt x="12636" y="8735"/>
                    <a:pt x="14080" y="9428"/>
                  </a:cubicBezTo>
                  <a:lnTo>
                    <a:pt x="14080" y="9428"/>
                  </a:lnTo>
                  <a:cubicBezTo>
                    <a:pt x="14488" y="9623"/>
                    <a:pt x="14896" y="9801"/>
                    <a:pt x="15317" y="9966"/>
                  </a:cubicBezTo>
                  <a:lnTo>
                    <a:pt x="15317" y="9966"/>
                  </a:lnTo>
                  <a:cubicBezTo>
                    <a:pt x="15725" y="10132"/>
                    <a:pt x="16139" y="10298"/>
                    <a:pt x="16571" y="10369"/>
                  </a:cubicBezTo>
                  <a:lnTo>
                    <a:pt x="16571" y="10369"/>
                  </a:lnTo>
                  <a:cubicBezTo>
                    <a:pt x="16577" y="10375"/>
                    <a:pt x="16577" y="10375"/>
                    <a:pt x="16577" y="10381"/>
                  </a:cubicBezTo>
                  <a:lnTo>
                    <a:pt x="16577" y="10381"/>
                  </a:lnTo>
                  <a:cubicBezTo>
                    <a:pt x="16595" y="10511"/>
                    <a:pt x="16625" y="10635"/>
                    <a:pt x="16666" y="10759"/>
                  </a:cubicBezTo>
                  <a:lnTo>
                    <a:pt x="16666" y="10759"/>
                  </a:lnTo>
                  <a:cubicBezTo>
                    <a:pt x="15512" y="10487"/>
                    <a:pt x="14358" y="10209"/>
                    <a:pt x="13210" y="9919"/>
                  </a:cubicBezTo>
                  <a:close/>
                  <a:moveTo>
                    <a:pt x="6688" y="3616"/>
                  </a:moveTo>
                  <a:cubicBezTo>
                    <a:pt x="6037" y="3007"/>
                    <a:pt x="6108" y="2001"/>
                    <a:pt x="5883" y="1202"/>
                  </a:cubicBezTo>
                  <a:lnTo>
                    <a:pt x="5883" y="1202"/>
                  </a:lnTo>
                  <a:cubicBezTo>
                    <a:pt x="5865" y="1137"/>
                    <a:pt x="5842" y="1066"/>
                    <a:pt x="5812" y="995"/>
                  </a:cubicBezTo>
                  <a:lnTo>
                    <a:pt x="5812" y="995"/>
                  </a:lnTo>
                  <a:cubicBezTo>
                    <a:pt x="6872" y="1888"/>
                    <a:pt x="7978" y="2752"/>
                    <a:pt x="9268" y="3279"/>
                  </a:cubicBezTo>
                  <a:lnTo>
                    <a:pt x="9268" y="3279"/>
                  </a:lnTo>
                  <a:cubicBezTo>
                    <a:pt x="9109" y="3356"/>
                    <a:pt x="8961" y="3439"/>
                    <a:pt x="8813" y="3516"/>
                  </a:cubicBezTo>
                  <a:lnTo>
                    <a:pt x="8813" y="3516"/>
                  </a:lnTo>
                  <a:cubicBezTo>
                    <a:pt x="8422" y="3717"/>
                    <a:pt x="7943" y="3924"/>
                    <a:pt x="7493" y="3924"/>
                  </a:cubicBezTo>
                  <a:lnTo>
                    <a:pt x="7493" y="3924"/>
                  </a:lnTo>
                  <a:cubicBezTo>
                    <a:pt x="7209" y="3924"/>
                    <a:pt x="6931" y="3841"/>
                    <a:pt x="6688" y="3616"/>
                  </a:cubicBezTo>
                  <a:close/>
                  <a:moveTo>
                    <a:pt x="9801" y="10990"/>
                  </a:moveTo>
                  <a:cubicBezTo>
                    <a:pt x="7434" y="10410"/>
                    <a:pt x="5262" y="9126"/>
                    <a:pt x="3492" y="7463"/>
                  </a:cubicBezTo>
                  <a:lnTo>
                    <a:pt x="3492" y="7463"/>
                  </a:lnTo>
                  <a:cubicBezTo>
                    <a:pt x="2539" y="6564"/>
                    <a:pt x="1699" y="5510"/>
                    <a:pt x="1220" y="4285"/>
                  </a:cubicBezTo>
                  <a:lnTo>
                    <a:pt x="1220" y="4285"/>
                  </a:lnTo>
                  <a:cubicBezTo>
                    <a:pt x="1226" y="4244"/>
                    <a:pt x="1232" y="4202"/>
                    <a:pt x="1238" y="4161"/>
                  </a:cubicBezTo>
                  <a:lnTo>
                    <a:pt x="1238" y="4161"/>
                  </a:lnTo>
                  <a:cubicBezTo>
                    <a:pt x="1297" y="3752"/>
                    <a:pt x="1421" y="3374"/>
                    <a:pt x="1670" y="3036"/>
                  </a:cubicBezTo>
                  <a:lnTo>
                    <a:pt x="1670" y="3036"/>
                  </a:lnTo>
                  <a:cubicBezTo>
                    <a:pt x="1894" y="2752"/>
                    <a:pt x="2167" y="2510"/>
                    <a:pt x="2439" y="2279"/>
                  </a:cubicBezTo>
                  <a:lnTo>
                    <a:pt x="2439" y="2279"/>
                  </a:lnTo>
                  <a:cubicBezTo>
                    <a:pt x="2676" y="2072"/>
                    <a:pt x="2918" y="1865"/>
                    <a:pt x="3131" y="1628"/>
                  </a:cubicBezTo>
                  <a:lnTo>
                    <a:pt x="3131" y="1628"/>
                  </a:lnTo>
                  <a:cubicBezTo>
                    <a:pt x="3492" y="2622"/>
                    <a:pt x="3995" y="3569"/>
                    <a:pt x="4569" y="4457"/>
                  </a:cubicBezTo>
                  <a:lnTo>
                    <a:pt x="4569" y="4457"/>
                  </a:lnTo>
                  <a:cubicBezTo>
                    <a:pt x="5149" y="5356"/>
                    <a:pt x="5830" y="6208"/>
                    <a:pt x="6587" y="6966"/>
                  </a:cubicBezTo>
                  <a:lnTo>
                    <a:pt x="6587" y="6966"/>
                  </a:lnTo>
                  <a:cubicBezTo>
                    <a:pt x="7339" y="7718"/>
                    <a:pt x="8197" y="8380"/>
                    <a:pt x="9162" y="8842"/>
                  </a:cubicBezTo>
                  <a:lnTo>
                    <a:pt x="9162" y="8842"/>
                  </a:lnTo>
                  <a:cubicBezTo>
                    <a:pt x="10239" y="9357"/>
                    <a:pt x="11446" y="9600"/>
                    <a:pt x="12600" y="9895"/>
                  </a:cubicBezTo>
                  <a:lnTo>
                    <a:pt x="12600" y="9895"/>
                  </a:lnTo>
                  <a:cubicBezTo>
                    <a:pt x="13967" y="10245"/>
                    <a:pt x="15340" y="10582"/>
                    <a:pt x="16713" y="10907"/>
                  </a:cubicBezTo>
                  <a:lnTo>
                    <a:pt x="16713" y="10907"/>
                  </a:lnTo>
                  <a:cubicBezTo>
                    <a:pt x="16731" y="10955"/>
                    <a:pt x="16755" y="11002"/>
                    <a:pt x="16773" y="11044"/>
                  </a:cubicBezTo>
                  <a:lnTo>
                    <a:pt x="16773" y="11044"/>
                  </a:lnTo>
                  <a:cubicBezTo>
                    <a:pt x="16826" y="11150"/>
                    <a:pt x="16879" y="11251"/>
                    <a:pt x="16950" y="11345"/>
                  </a:cubicBezTo>
                  <a:lnTo>
                    <a:pt x="16950" y="11345"/>
                  </a:lnTo>
                  <a:cubicBezTo>
                    <a:pt x="16986" y="11405"/>
                    <a:pt x="17051" y="11458"/>
                    <a:pt x="17098" y="11511"/>
                  </a:cubicBezTo>
                  <a:lnTo>
                    <a:pt x="17098" y="11511"/>
                  </a:lnTo>
                  <a:cubicBezTo>
                    <a:pt x="16524" y="11523"/>
                    <a:pt x="15950" y="11529"/>
                    <a:pt x="15376" y="11529"/>
                  </a:cubicBezTo>
                  <a:lnTo>
                    <a:pt x="15376" y="11529"/>
                  </a:lnTo>
                  <a:cubicBezTo>
                    <a:pt x="13500" y="11529"/>
                    <a:pt x="11624" y="11434"/>
                    <a:pt x="9801" y="10990"/>
                  </a:cubicBezTo>
                  <a:moveTo>
                    <a:pt x="10298" y="5333"/>
                  </a:moveTo>
                  <a:cubicBezTo>
                    <a:pt x="9813" y="4824"/>
                    <a:pt x="9369" y="4285"/>
                    <a:pt x="8961" y="3717"/>
                  </a:cubicBezTo>
                  <a:lnTo>
                    <a:pt x="8961" y="3717"/>
                  </a:lnTo>
                  <a:cubicBezTo>
                    <a:pt x="9434" y="3468"/>
                    <a:pt x="9896" y="3202"/>
                    <a:pt x="10434" y="3178"/>
                  </a:cubicBezTo>
                  <a:lnTo>
                    <a:pt x="10434" y="3178"/>
                  </a:lnTo>
                  <a:cubicBezTo>
                    <a:pt x="11044" y="3149"/>
                    <a:pt x="11535" y="3522"/>
                    <a:pt x="11949" y="3924"/>
                  </a:cubicBezTo>
                  <a:lnTo>
                    <a:pt x="11949" y="3924"/>
                  </a:lnTo>
                  <a:cubicBezTo>
                    <a:pt x="12216" y="4179"/>
                    <a:pt x="12458" y="4457"/>
                    <a:pt x="12730" y="4711"/>
                  </a:cubicBezTo>
                  <a:lnTo>
                    <a:pt x="12730" y="4711"/>
                  </a:lnTo>
                  <a:cubicBezTo>
                    <a:pt x="13701" y="6345"/>
                    <a:pt x="15044" y="7741"/>
                    <a:pt x="16631" y="8783"/>
                  </a:cubicBezTo>
                  <a:lnTo>
                    <a:pt x="16631" y="8783"/>
                  </a:lnTo>
                  <a:cubicBezTo>
                    <a:pt x="16589" y="8984"/>
                    <a:pt x="16559" y="9191"/>
                    <a:pt x="16548" y="9392"/>
                  </a:cubicBezTo>
                  <a:lnTo>
                    <a:pt x="16548" y="9392"/>
                  </a:lnTo>
                  <a:cubicBezTo>
                    <a:pt x="14180" y="8558"/>
                    <a:pt x="12026" y="7155"/>
                    <a:pt x="10298" y="5333"/>
                  </a:cubicBezTo>
                  <a:moveTo>
                    <a:pt x="8221" y="4054"/>
                  </a:moveTo>
                  <a:cubicBezTo>
                    <a:pt x="8434" y="3983"/>
                    <a:pt x="8641" y="3883"/>
                    <a:pt x="8848" y="3776"/>
                  </a:cubicBezTo>
                  <a:lnTo>
                    <a:pt x="8848" y="3776"/>
                  </a:lnTo>
                  <a:cubicBezTo>
                    <a:pt x="10340" y="5853"/>
                    <a:pt x="12334" y="7558"/>
                    <a:pt x="14618" y="8712"/>
                  </a:cubicBezTo>
                  <a:lnTo>
                    <a:pt x="14618" y="8712"/>
                  </a:lnTo>
                  <a:cubicBezTo>
                    <a:pt x="15240" y="9025"/>
                    <a:pt x="15879" y="9298"/>
                    <a:pt x="16536" y="9529"/>
                  </a:cubicBezTo>
                  <a:lnTo>
                    <a:pt x="16536" y="9529"/>
                  </a:lnTo>
                  <a:cubicBezTo>
                    <a:pt x="16524" y="9765"/>
                    <a:pt x="16530" y="10002"/>
                    <a:pt x="16554" y="10233"/>
                  </a:cubicBezTo>
                  <a:lnTo>
                    <a:pt x="16554" y="10233"/>
                  </a:lnTo>
                  <a:cubicBezTo>
                    <a:pt x="16181" y="10162"/>
                    <a:pt x="15826" y="10032"/>
                    <a:pt x="15471" y="9895"/>
                  </a:cubicBezTo>
                  <a:lnTo>
                    <a:pt x="15471" y="9895"/>
                  </a:lnTo>
                  <a:cubicBezTo>
                    <a:pt x="15110" y="9747"/>
                    <a:pt x="14743" y="9594"/>
                    <a:pt x="14388" y="9428"/>
                  </a:cubicBezTo>
                  <a:lnTo>
                    <a:pt x="14388" y="9428"/>
                  </a:lnTo>
                  <a:cubicBezTo>
                    <a:pt x="13671" y="9096"/>
                    <a:pt x="12979" y="8730"/>
                    <a:pt x="12304" y="8327"/>
                  </a:cubicBezTo>
                  <a:lnTo>
                    <a:pt x="12304" y="8327"/>
                  </a:lnTo>
                  <a:cubicBezTo>
                    <a:pt x="10925" y="7510"/>
                    <a:pt x="9629" y="6564"/>
                    <a:pt x="8381" y="5563"/>
                  </a:cubicBezTo>
                  <a:lnTo>
                    <a:pt x="8381" y="5563"/>
                  </a:lnTo>
                  <a:cubicBezTo>
                    <a:pt x="7765" y="5066"/>
                    <a:pt x="7162" y="4551"/>
                    <a:pt x="6676" y="3924"/>
                  </a:cubicBezTo>
                  <a:lnTo>
                    <a:pt x="6676" y="3924"/>
                  </a:lnTo>
                  <a:cubicBezTo>
                    <a:pt x="6931" y="4096"/>
                    <a:pt x="7221" y="4173"/>
                    <a:pt x="7528" y="4173"/>
                  </a:cubicBezTo>
                  <a:lnTo>
                    <a:pt x="7528" y="4173"/>
                  </a:lnTo>
                  <a:cubicBezTo>
                    <a:pt x="7753" y="4173"/>
                    <a:pt x="7990" y="4131"/>
                    <a:pt x="8221" y="4054"/>
                  </a:cubicBezTo>
                  <a:moveTo>
                    <a:pt x="11281" y="12760"/>
                  </a:moveTo>
                  <a:cubicBezTo>
                    <a:pt x="9262" y="12517"/>
                    <a:pt x="7256" y="12050"/>
                    <a:pt x="5321" y="11446"/>
                  </a:cubicBezTo>
                  <a:lnTo>
                    <a:pt x="5321" y="11446"/>
                  </a:lnTo>
                  <a:cubicBezTo>
                    <a:pt x="4250" y="11115"/>
                    <a:pt x="3202" y="10736"/>
                    <a:pt x="2167" y="10304"/>
                  </a:cubicBezTo>
                  <a:lnTo>
                    <a:pt x="2167" y="10304"/>
                  </a:lnTo>
                  <a:cubicBezTo>
                    <a:pt x="1930" y="10020"/>
                    <a:pt x="1711" y="9718"/>
                    <a:pt x="1527" y="9398"/>
                  </a:cubicBezTo>
                  <a:lnTo>
                    <a:pt x="1527" y="9398"/>
                  </a:lnTo>
                  <a:cubicBezTo>
                    <a:pt x="1078" y="8611"/>
                    <a:pt x="906" y="7765"/>
                    <a:pt x="965" y="6865"/>
                  </a:cubicBezTo>
                  <a:lnTo>
                    <a:pt x="965" y="6865"/>
                  </a:lnTo>
                  <a:cubicBezTo>
                    <a:pt x="995" y="6398"/>
                    <a:pt x="1054" y="5930"/>
                    <a:pt x="1101" y="5463"/>
                  </a:cubicBezTo>
                  <a:lnTo>
                    <a:pt x="1101" y="5463"/>
                  </a:lnTo>
                  <a:cubicBezTo>
                    <a:pt x="1131" y="5161"/>
                    <a:pt x="1155" y="4853"/>
                    <a:pt x="1190" y="4545"/>
                  </a:cubicBezTo>
                  <a:lnTo>
                    <a:pt x="1190" y="4545"/>
                  </a:lnTo>
                  <a:cubicBezTo>
                    <a:pt x="2096" y="6664"/>
                    <a:pt x="4001" y="8256"/>
                    <a:pt x="5901" y="9457"/>
                  </a:cubicBezTo>
                  <a:lnTo>
                    <a:pt x="5901" y="9457"/>
                  </a:lnTo>
                  <a:cubicBezTo>
                    <a:pt x="6943" y="10114"/>
                    <a:pt x="8037" y="10629"/>
                    <a:pt x="9215" y="10967"/>
                  </a:cubicBezTo>
                  <a:lnTo>
                    <a:pt x="9215" y="10967"/>
                  </a:lnTo>
                  <a:cubicBezTo>
                    <a:pt x="10411" y="11310"/>
                    <a:pt x="11647" y="11493"/>
                    <a:pt x="12884" y="11582"/>
                  </a:cubicBezTo>
                  <a:lnTo>
                    <a:pt x="12884" y="11582"/>
                  </a:lnTo>
                  <a:cubicBezTo>
                    <a:pt x="14317" y="11683"/>
                    <a:pt x="15755" y="11665"/>
                    <a:pt x="17193" y="11635"/>
                  </a:cubicBezTo>
                  <a:lnTo>
                    <a:pt x="17193" y="11635"/>
                  </a:lnTo>
                  <a:cubicBezTo>
                    <a:pt x="17270" y="11730"/>
                    <a:pt x="17364" y="11789"/>
                    <a:pt x="17471" y="11825"/>
                  </a:cubicBezTo>
                  <a:lnTo>
                    <a:pt x="17471" y="11825"/>
                  </a:lnTo>
                  <a:cubicBezTo>
                    <a:pt x="16494" y="12073"/>
                    <a:pt x="15512" y="12304"/>
                    <a:pt x="14530" y="12505"/>
                  </a:cubicBezTo>
                  <a:lnTo>
                    <a:pt x="14530" y="12505"/>
                  </a:lnTo>
                  <a:cubicBezTo>
                    <a:pt x="13991" y="12612"/>
                    <a:pt x="13447" y="12730"/>
                    <a:pt x="12896" y="12789"/>
                  </a:cubicBezTo>
                  <a:lnTo>
                    <a:pt x="12896" y="12789"/>
                  </a:lnTo>
                  <a:cubicBezTo>
                    <a:pt x="12689" y="12813"/>
                    <a:pt x="12476" y="12825"/>
                    <a:pt x="12269" y="12825"/>
                  </a:cubicBezTo>
                  <a:lnTo>
                    <a:pt x="12269" y="12825"/>
                  </a:lnTo>
                  <a:cubicBezTo>
                    <a:pt x="11937" y="12825"/>
                    <a:pt x="11606" y="12795"/>
                    <a:pt x="11281" y="12760"/>
                  </a:cubicBezTo>
                  <a:close/>
                  <a:moveTo>
                    <a:pt x="20886" y="12168"/>
                  </a:moveTo>
                  <a:cubicBezTo>
                    <a:pt x="19986" y="10381"/>
                    <a:pt x="19507" y="8386"/>
                    <a:pt x="19507" y="6386"/>
                  </a:cubicBezTo>
                  <a:lnTo>
                    <a:pt x="19507" y="6386"/>
                  </a:lnTo>
                  <a:cubicBezTo>
                    <a:pt x="19513" y="5830"/>
                    <a:pt x="19548" y="5279"/>
                    <a:pt x="19619" y="4735"/>
                  </a:cubicBezTo>
                  <a:lnTo>
                    <a:pt x="19619" y="4735"/>
                  </a:lnTo>
                  <a:cubicBezTo>
                    <a:pt x="19874" y="4693"/>
                    <a:pt x="20140" y="4699"/>
                    <a:pt x="20412" y="4699"/>
                  </a:cubicBezTo>
                  <a:lnTo>
                    <a:pt x="20412" y="4699"/>
                  </a:lnTo>
                  <a:cubicBezTo>
                    <a:pt x="20590" y="4699"/>
                    <a:pt x="20767" y="4705"/>
                    <a:pt x="20945" y="4717"/>
                  </a:cubicBezTo>
                  <a:lnTo>
                    <a:pt x="20945" y="4717"/>
                  </a:lnTo>
                  <a:cubicBezTo>
                    <a:pt x="20945" y="7126"/>
                    <a:pt x="21945" y="9381"/>
                    <a:pt x="22318" y="11736"/>
                  </a:cubicBezTo>
                  <a:lnTo>
                    <a:pt x="22318" y="11736"/>
                  </a:lnTo>
                  <a:cubicBezTo>
                    <a:pt x="22324" y="11748"/>
                    <a:pt x="22324" y="11760"/>
                    <a:pt x="22330" y="11766"/>
                  </a:cubicBezTo>
                  <a:lnTo>
                    <a:pt x="22330" y="11766"/>
                  </a:lnTo>
                  <a:cubicBezTo>
                    <a:pt x="22418" y="12245"/>
                    <a:pt x="22549" y="12718"/>
                    <a:pt x="22744" y="13168"/>
                  </a:cubicBezTo>
                  <a:lnTo>
                    <a:pt x="22744" y="13168"/>
                  </a:lnTo>
                  <a:cubicBezTo>
                    <a:pt x="22170" y="12760"/>
                    <a:pt x="21543" y="12422"/>
                    <a:pt x="20886" y="12168"/>
                  </a:cubicBezTo>
                  <a:moveTo>
                    <a:pt x="21069" y="4723"/>
                  </a:moveTo>
                  <a:cubicBezTo>
                    <a:pt x="21359" y="4753"/>
                    <a:pt x="21643" y="4806"/>
                    <a:pt x="21921" y="4906"/>
                  </a:cubicBezTo>
                  <a:lnTo>
                    <a:pt x="21921" y="4906"/>
                  </a:lnTo>
                  <a:cubicBezTo>
                    <a:pt x="22170" y="5001"/>
                    <a:pt x="22401" y="5090"/>
                    <a:pt x="22643" y="5137"/>
                  </a:cubicBezTo>
                  <a:lnTo>
                    <a:pt x="22643" y="5137"/>
                  </a:lnTo>
                  <a:cubicBezTo>
                    <a:pt x="22395" y="6155"/>
                    <a:pt x="22152" y="7185"/>
                    <a:pt x="22075" y="8232"/>
                  </a:cubicBezTo>
                  <a:lnTo>
                    <a:pt x="22075" y="8232"/>
                  </a:lnTo>
                  <a:cubicBezTo>
                    <a:pt x="22040" y="8765"/>
                    <a:pt x="22057" y="9298"/>
                    <a:pt x="22105" y="9836"/>
                  </a:cubicBezTo>
                  <a:lnTo>
                    <a:pt x="22105" y="9836"/>
                  </a:lnTo>
                  <a:cubicBezTo>
                    <a:pt x="22117" y="9972"/>
                    <a:pt x="22128" y="10108"/>
                    <a:pt x="22140" y="10245"/>
                  </a:cubicBezTo>
                  <a:lnTo>
                    <a:pt x="22140" y="10245"/>
                  </a:lnTo>
                  <a:cubicBezTo>
                    <a:pt x="21696" y="8422"/>
                    <a:pt x="21075" y="6617"/>
                    <a:pt x="21069" y="4723"/>
                  </a:cubicBezTo>
                  <a:moveTo>
                    <a:pt x="19974" y="11872"/>
                  </a:moveTo>
                  <a:cubicBezTo>
                    <a:pt x="18726" y="10458"/>
                    <a:pt x="17885" y="8700"/>
                    <a:pt x="17577" y="6836"/>
                  </a:cubicBezTo>
                  <a:lnTo>
                    <a:pt x="17577" y="6836"/>
                  </a:lnTo>
                  <a:cubicBezTo>
                    <a:pt x="17702" y="6593"/>
                    <a:pt x="17832" y="6362"/>
                    <a:pt x="17980" y="6143"/>
                  </a:cubicBezTo>
                  <a:lnTo>
                    <a:pt x="17980" y="6143"/>
                  </a:lnTo>
                  <a:cubicBezTo>
                    <a:pt x="18033" y="6060"/>
                    <a:pt x="18086" y="5978"/>
                    <a:pt x="18146" y="5895"/>
                  </a:cubicBezTo>
                  <a:lnTo>
                    <a:pt x="18146" y="5895"/>
                  </a:lnTo>
                  <a:cubicBezTo>
                    <a:pt x="18157" y="5883"/>
                    <a:pt x="18169" y="5871"/>
                    <a:pt x="18175" y="5853"/>
                  </a:cubicBezTo>
                  <a:lnTo>
                    <a:pt x="18175" y="5853"/>
                  </a:lnTo>
                  <a:cubicBezTo>
                    <a:pt x="18394" y="5540"/>
                    <a:pt x="18643" y="5238"/>
                    <a:pt x="18939" y="5013"/>
                  </a:cubicBezTo>
                  <a:lnTo>
                    <a:pt x="18939" y="5013"/>
                  </a:lnTo>
                  <a:cubicBezTo>
                    <a:pt x="19116" y="4877"/>
                    <a:pt x="19300" y="4806"/>
                    <a:pt x="19489" y="4759"/>
                  </a:cubicBezTo>
                  <a:lnTo>
                    <a:pt x="19489" y="4759"/>
                  </a:lnTo>
                  <a:cubicBezTo>
                    <a:pt x="19234" y="6747"/>
                    <a:pt x="19448" y="8789"/>
                    <a:pt x="20110" y="10677"/>
                  </a:cubicBezTo>
                  <a:lnTo>
                    <a:pt x="20110" y="10677"/>
                  </a:lnTo>
                  <a:cubicBezTo>
                    <a:pt x="20282" y="11162"/>
                    <a:pt x="20483" y="11641"/>
                    <a:pt x="20714" y="12103"/>
                  </a:cubicBezTo>
                  <a:lnTo>
                    <a:pt x="20714" y="12103"/>
                  </a:lnTo>
                  <a:cubicBezTo>
                    <a:pt x="20471" y="12014"/>
                    <a:pt x="20223" y="11937"/>
                    <a:pt x="19974" y="11872"/>
                  </a:cubicBezTo>
                  <a:moveTo>
                    <a:pt x="23170" y="5155"/>
                  </a:moveTo>
                  <a:cubicBezTo>
                    <a:pt x="23584" y="5102"/>
                    <a:pt x="23975" y="4930"/>
                    <a:pt x="24389" y="4889"/>
                  </a:cubicBezTo>
                  <a:lnTo>
                    <a:pt x="24389" y="4889"/>
                  </a:lnTo>
                  <a:cubicBezTo>
                    <a:pt x="24839" y="4847"/>
                    <a:pt x="25170" y="5043"/>
                    <a:pt x="25437" y="5386"/>
                  </a:cubicBezTo>
                  <a:lnTo>
                    <a:pt x="25437" y="5386"/>
                  </a:lnTo>
                  <a:cubicBezTo>
                    <a:pt x="25685" y="5711"/>
                    <a:pt x="25875" y="6090"/>
                    <a:pt x="26206" y="6345"/>
                  </a:cubicBezTo>
                  <a:lnTo>
                    <a:pt x="26206" y="6345"/>
                  </a:lnTo>
                  <a:cubicBezTo>
                    <a:pt x="26265" y="6386"/>
                    <a:pt x="26324" y="6427"/>
                    <a:pt x="26384" y="6463"/>
                  </a:cubicBezTo>
                  <a:lnTo>
                    <a:pt x="26384" y="6463"/>
                  </a:lnTo>
                  <a:cubicBezTo>
                    <a:pt x="25093" y="8156"/>
                    <a:pt x="23957" y="10002"/>
                    <a:pt x="23567" y="12121"/>
                  </a:cubicBezTo>
                  <a:lnTo>
                    <a:pt x="23567" y="12121"/>
                  </a:lnTo>
                  <a:cubicBezTo>
                    <a:pt x="23466" y="12653"/>
                    <a:pt x="23419" y="13186"/>
                    <a:pt x="23424" y="13724"/>
                  </a:cubicBezTo>
                  <a:lnTo>
                    <a:pt x="23424" y="13724"/>
                  </a:lnTo>
                  <a:cubicBezTo>
                    <a:pt x="23383" y="13689"/>
                    <a:pt x="23348" y="13648"/>
                    <a:pt x="23306" y="13612"/>
                  </a:cubicBezTo>
                  <a:lnTo>
                    <a:pt x="23306" y="13612"/>
                  </a:lnTo>
                  <a:cubicBezTo>
                    <a:pt x="23188" y="13511"/>
                    <a:pt x="23069" y="13417"/>
                    <a:pt x="22945" y="13322"/>
                  </a:cubicBezTo>
                  <a:lnTo>
                    <a:pt x="22945" y="13322"/>
                  </a:lnTo>
                  <a:cubicBezTo>
                    <a:pt x="22945" y="13316"/>
                    <a:pt x="22945" y="13310"/>
                    <a:pt x="22939" y="13298"/>
                  </a:cubicBezTo>
                  <a:lnTo>
                    <a:pt x="22939" y="13298"/>
                  </a:lnTo>
                  <a:cubicBezTo>
                    <a:pt x="22448" y="12275"/>
                    <a:pt x="22353" y="11126"/>
                    <a:pt x="22247" y="10008"/>
                  </a:cubicBezTo>
                  <a:lnTo>
                    <a:pt x="22247" y="10008"/>
                  </a:lnTo>
                  <a:cubicBezTo>
                    <a:pt x="22199" y="9463"/>
                    <a:pt x="22164" y="8919"/>
                    <a:pt x="22194" y="8369"/>
                  </a:cubicBezTo>
                  <a:lnTo>
                    <a:pt x="22194" y="8369"/>
                  </a:lnTo>
                  <a:cubicBezTo>
                    <a:pt x="22223" y="7854"/>
                    <a:pt x="22300" y="7345"/>
                    <a:pt x="22395" y="6842"/>
                  </a:cubicBezTo>
                  <a:lnTo>
                    <a:pt x="22395" y="6842"/>
                  </a:lnTo>
                  <a:cubicBezTo>
                    <a:pt x="22501" y="6279"/>
                    <a:pt x="22637" y="5717"/>
                    <a:pt x="22774" y="5161"/>
                  </a:cubicBezTo>
                  <a:lnTo>
                    <a:pt x="22774" y="5161"/>
                  </a:lnTo>
                  <a:cubicBezTo>
                    <a:pt x="22839" y="5167"/>
                    <a:pt x="22904" y="5173"/>
                    <a:pt x="22969" y="5173"/>
                  </a:cubicBezTo>
                  <a:lnTo>
                    <a:pt x="22969" y="5173"/>
                  </a:lnTo>
                  <a:cubicBezTo>
                    <a:pt x="23040" y="5173"/>
                    <a:pt x="23105" y="5167"/>
                    <a:pt x="23170" y="5155"/>
                  </a:cubicBezTo>
                  <a:moveTo>
                    <a:pt x="13062" y="5007"/>
                  </a:moveTo>
                  <a:cubicBezTo>
                    <a:pt x="13109" y="5043"/>
                    <a:pt x="13157" y="5078"/>
                    <a:pt x="13204" y="5114"/>
                  </a:cubicBezTo>
                  <a:lnTo>
                    <a:pt x="13204" y="5114"/>
                  </a:lnTo>
                  <a:cubicBezTo>
                    <a:pt x="13435" y="5273"/>
                    <a:pt x="13683" y="5404"/>
                    <a:pt x="13950" y="5469"/>
                  </a:cubicBezTo>
                  <a:lnTo>
                    <a:pt x="13950" y="5469"/>
                  </a:lnTo>
                  <a:cubicBezTo>
                    <a:pt x="14192" y="5528"/>
                    <a:pt x="14441" y="5516"/>
                    <a:pt x="14683" y="5504"/>
                  </a:cubicBezTo>
                  <a:lnTo>
                    <a:pt x="14683" y="5504"/>
                  </a:lnTo>
                  <a:cubicBezTo>
                    <a:pt x="14784" y="5504"/>
                    <a:pt x="14885" y="5498"/>
                    <a:pt x="14979" y="5498"/>
                  </a:cubicBezTo>
                  <a:lnTo>
                    <a:pt x="14979" y="5498"/>
                  </a:lnTo>
                  <a:cubicBezTo>
                    <a:pt x="15222" y="5966"/>
                    <a:pt x="15435" y="6481"/>
                    <a:pt x="15796" y="6865"/>
                  </a:cubicBezTo>
                  <a:lnTo>
                    <a:pt x="15796" y="6865"/>
                  </a:lnTo>
                  <a:cubicBezTo>
                    <a:pt x="16133" y="7226"/>
                    <a:pt x="16506" y="7558"/>
                    <a:pt x="16867" y="7889"/>
                  </a:cubicBezTo>
                  <a:lnTo>
                    <a:pt x="16867" y="7889"/>
                  </a:lnTo>
                  <a:cubicBezTo>
                    <a:pt x="16784" y="8138"/>
                    <a:pt x="16713" y="8386"/>
                    <a:pt x="16660" y="8647"/>
                  </a:cubicBezTo>
                  <a:lnTo>
                    <a:pt x="16660" y="8647"/>
                  </a:lnTo>
                  <a:cubicBezTo>
                    <a:pt x="15222" y="7694"/>
                    <a:pt x="13991" y="6451"/>
                    <a:pt x="13062" y="5007"/>
                  </a:cubicBezTo>
                  <a:moveTo>
                    <a:pt x="15914" y="6806"/>
                  </a:moveTo>
                  <a:cubicBezTo>
                    <a:pt x="15565" y="6439"/>
                    <a:pt x="15358" y="5954"/>
                    <a:pt x="15127" y="5504"/>
                  </a:cubicBezTo>
                  <a:lnTo>
                    <a:pt x="15127" y="5504"/>
                  </a:lnTo>
                  <a:cubicBezTo>
                    <a:pt x="15613" y="5534"/>
                    <a:pt x="16074" y="5705"/>
                    <a:pt x="16548" y="5847"/>
                  </a:cubicBezTo>
                  <a:lnTo>
                    <a:pt x="16548" y="5847"/>
                  </a:lnTo>
                  <a:cubicBezTo>
                    <a:pt x="16672" y="6285"/>
                    <a:pt x="16986" y="6635"/>
                    <a:pt x="17193" y="7043"/>
                  </a:cubicBezTo>
                  <a:lnTo>
                    <a:pt x="17193" y="7043"/>
                  </a:lnTo>
                  <a:cubicBezTo>
                    <a:pt x="17122" y="7209"/>
                    <a:pt x="17051" y="7368"/>
                    <a:pt x="16992" y="7534"/>
                  </a:cubicBezTo>
                  <a:lnTo>
                    <a:pt x="16992" y="7534"/>
                  </a:lnTo>
                  <a:cubicBezTo>
                    <a:pt x="16962" y="7611"/>
                    <a:pt x="16938" y="7682"/>
                    <a:pt x="16909" y="7759"/>
                  </a:cubicBezTo>
                  <a:lnTo>
                    <a:pt x="16909" y="7759"/>
                  </a:lnTo>
                  <a:cubicBezTo>
                    <a:pt x="16577" y="7445"/>
                    <a:pt x="16228" y="7138"/>
                    <a:pt x="15914" y="6806"/>
                  </a:cubicBezTo>
                  <a:close/>
                  <a:moveTo>
                    <a:pt x="16690" y="5889"/>
                  </a:moveTo>
                  <a:cubicBezTo>
                    <a:pt x="16849" y="5930"/>
                    <a:pt x="17015" y="5972"/>
                    <a:pt x="17181" y="5995"/>
                  </a:cubicBezTo>
                  <a:lnTo>
                    <a:pt x="17181" y="5995"/>
                  </a:lnTo>
                  <a:cubicBezTo>
                    <a:pt x="17370" y="6019"/>
                    <a:pt x="17560" y="6031"/>
                    <a:pt x="17749" y="6007"/>
                  </a:cubicBezTo>
                  <a:lnTo>
                    <a:pt x="17749" y="6007"/>
                  </a:lnTo>
                  <a:cubicBezTo>
                    <a:pt x="17566" y="6291"/>
                    <a:pt x="17400" y="6593"/>
                    <a:pt x="17258" y="6895"/>
                  </a:cubicBezTo>
                  <a:lnTo>
                    <a:pt x="17258" y="6895"/>
                  </a:lnTo>
                  <a:cubicBezTo>
                    <a:pt x="17068" y="6558"/>
                    <a:pt x="16814" y="6256"/>
                    <a:pt x="16690" y="5889"/>
                  </a:cubicBezTo>
                  <a:close/>
                  <a:moveTo>
                    <a:pt x="23555" y="13843"/>
                  </a:moveTo>
                  <a:cubicBezTo>
                    <a:pt x="23484" y="11718"/>
                    <a:pt x="24336" y="9688"/>
                    <a:pt x="25484" y="7942"/>
                  </a:cubicBezTo>
                  <a:lnTo>
                    <a:pt x="25484" y="7942"/>
                  </a:lnTo>
                  <a:cubicBezTo>
                    <a:pt x="25804" y="7457"/>
                    <a:pt x="26147" y="6984"/>
                    <a:pt x="26502" y="6516"/>
                  </a:cubicBezTo>
                  <a:lnTo>
                    <a:pt x="26502" y="6516"/>
                  </a:lnTo>
                  <a:cubicBezTo>
                    <a:pt x="26656" y="6587"/>
                    <a:pt x="26816" y="6635"/>
                    <a:pt x="26981" y="6664"/>
                  </a:cubicBezTo>
                  <a:lnTo>
                    <a:pt x="26981" y="6664"/>
                  </a:lnTo>
                  <a:cubicBezTo>
                    <a:pt x="27342" y="6717"/>
                    <a:pt x="27757" y="6676"/>
                    <a:pt x="28171" y="6640"/>
                  </a:cubicBezTo>
                  <a:lnTo>
                    <a:pt x="28171" y="6640"/>
                  </a:lnTo>
                  <a:cubicBezTo>
                    <a:pt x="28721" y="6587"/>
                    <a:pt x="29278" y="6528"/>
                    <a:pt x="29745" y="6700"/>
                  </a:cubicBezTo>
                  <a:lnTo>
                    <a:pt x="29745" y="6700"/>
                  </a:lnTo>
                  <a:cubicBezTo>
                    <a:pt x="29053" y="7759"/>
                    <a:pt x="28366" y="8830"/>
                    <a:pt x="27697" y="9901"/>
                  </a:cubicBezTo>
                  <a:lnTo>
                    <a:pt x="27697" y="9901"/>
                  </a:lnTo>
                  <a:cubicBezTo>
                    <a:pt x="27035" y="10967"/>
                    <a:pt x="26395" y="12026"/>
                    <a:pt x="25561" y="12967"/>
                  </a:cubicBezTo>
                  <a:lnTo>
                    <a:pt x="25561" y="12967"/>
                  </a:lnTo>
                  <a:cubicBezTo>
                    <a:pt x="25105" y="13482"/>
                    <a:pt x="24614" y="13961"/>
                    <a:pt x="24087" y="14399"/>
                  </a:cubicBezTo>
                  <a:lnTo>
                    <a:pt x="24087" y="14399"/>
                  </a:lnTo>
                  <a:cubicBezTo>
                    <a:pt x="23922" y="14210"/>
                    <a:pt x="23744" y="14020"/>
                    <a:pt x="23555" y="13843"/>
                  </a:cubicBezTo>
                  <a:moveTo>
                    <a:pt x="24170" y="14500"/>
                  </a:moveTo>
                  <a:cubicBezTo>
                    <a:pt x="25082" y="13730"/>
                    <a:pt x="25898" y="12854"/>
                    <a:pt x="26585" y="11890"/>
                  </a:cubicBezTo>
                  <a:lnTo>
                    <a:pt x="26585" y="11890"/>
                  </a:lnTo>
                  <a:cubicBezTo>
                    <a:pt x="26952" y="11375"/>
                    <a:pt x="27271" y="10830"/>
                    <a:pt x="27603" y="10292"/>
                  </a:cubicBezTo>
                  <a:lnTo>
                    <a:pt x="27603" y="10292"/>
                  </a:lnTo>
                  <a:cubicBezTo>
                    <a:pt x="27964" y="9712"/>
                    <a:pt x="28331" y="9132"/>
                    <a:pt x="28698" y="8552"/>
                  </a:cubicBezTo>
                  <a:lnTo>
                    <a:pt x="28698" y="8552"/>
                  </a:lnTo>
                  <a:cubicBezTo>
                    <a:pt x="29082" y="7948"/>
                    <a:pt x="29473" y="7351"/>
                    <a:pt x="29863" y="6753"/>
                  </a:cubicBezTo>
                  <a:lnTo>
                    <a:pt x="29863" y="6753"/>
                  </a:lnTo>
                  <a:cubicBezTo>
                    <a:pt x="30076" y="6854"/>
                    <a:pt x="30266" y="7007"/>
                    <a:pt x="30426" y="7244"/>
                  </a:cubicBezTo>
                  <a:lnTo>
                    <a:pt x="30426" y="7244"/>
                  </a:lnTo>
                  <a:cubicBezTo>
                    <a:pt x="30722" y="7676"/>
                    <a:pt x="30775" y="8227"/>
                    <a:pt x="30787" y="8735"/>
                  </a:cubicBezTo>
                  <a:lnTo>
                    <a:pt x="30787" y="8735"/>
                  </a:lnTo>
                  <a:cubicBezTo>
                    <a:pt x="30798" y="9239"/>
                    <a:pt x="30733" y="9771"/>
                    <a:pt x="30858" y="10262"/>
                  </a:cubicBezTo>
                  <a:lnTo>
                    <a:pt x="30858" y="10262"/>
                  </a:lnTo>
                  <a:cubicBezTo>
                    <a:pt x="30958" y="10683"/>
                    <a:pt x="31236" y="10937"/>
                    <a:pt x="31580" y="11085"/>
                  </a:cubicBezTo>
                  <a:lnTo>
                    <a:pt x="31580" y="11085"/>
                  </a:lnTo>
                  <a:cubicBezTo>
                    <a:pt x="30088" y="12588"/>
                    <a:pt x="28260" y="13730"/>
                    <a:pt x="26259" y="14411"/>
                  </a:cubicBezTo>
                  <a:lnTo>
                    <a:pt x="26259" y="14411"/>
                  </a:lnTo>
                  <a:cubicBezTo>
                    <a:pt x="25679" y="14612"/>
                    <a:pt x="25087" y="14766"/>
                    <a:pt x="24490" y="14884"/>
                  </a:cubicBezTo>
                  <a:lnTo>
                    <a:pt x="24490" y="14884"/>
                  </a:lnTo>
                  <a:cubicBezTo>
                    <a:pt x="24383" y="14754"/>
                    <a:pt x="24283" y="14624"/>
                    <a:pt x="24170" y="14500"/>
                  </a:cubicBezTo>
                  <a:close/>
                  <a:moveTo>
                    <a:pt x="19027" y="11683"/>
                  </a:moveTo>
                  <a:cubicBezTo>
                    <a:pt x="18039" y="10866"/>
                    <a:pt x="17311" y="9765"/>
                    <a:pt x="16956" y="8534"/>
                  </a:cubicBezTo>
                  <a:lnTo>
                    <a:pt x="16956" y="8534"/>
                  </a:lnTo>
                  <a:cubicBezTo>
                    <a:pt x="17080" y="8013"/>
                    <a:pt x="17252" y="7510"/>
                    <a:pt x="17483" y="7025"/>
                  </a:cubicBezTo>
                  <a:lnTo>
                    <a:pt x="17483" y="7025"/>
                  </a:lnTo>
                  <a:cubicBezTo>
                    <a:pt x="17808" y="8789"/>
                    <a:pt x="18595" y="10458"/>
                    <a:pt x="19761" y="11819"/>
                  </a:cubicBezTo>
                  <a:lnTo>
                    <a:pt x="19761" y="11819"/>
                  </a:lnTo>
                  <a:cubicBezTo>
                    <a:pt x="19519" y="11766"/>
                    <a:pt x="19270" y="11718"/>
                    <a:pt x="19027" y="11683"/>
                  </a:cubicBezTo>
                  <a:close/>
                  <a:moveTo>
                    <a:pt x="17364" y="11434"/>
                  </a:moveTo>
                  <a:cubicBezTo>
                    <a:pt x="17317" y="11357"/>
                    <a:pt x="17228" y="11292"/>
                    <a:pt x="17169" y="11215"/>
                  </a:cubicBezTo>
                  <a:lnTo>
                    <a:pt x="17169" y="11215"/>
                  </a:lnTo>
                  <a:cubicBezTo>
                    <a:pt x="17098" y="11115"/>
                    <a:pt x="17033" y="11002"/>
                    <a:pt x="16980" y="10884"/>
                  </a:cubicBezTo>
                  <a:lnTo>
                    <a:pt x="16980" y="10884"/>
                  </a:lnTo>
                  <a:cubicBezTo>
                    <a:pt x="16885" y="10659"/>
                    <a:pt x="16832" y="10416"/>
                    <a:pt x="16808" y="10174"/>
                  </a:cubicBezTo>
                  <a:lnTo>
                    <a:pt x="16808" y="10174"/>
                  </a:lnTo>
                  <a:cubicBezTo>
                    <a:pt x="16761" y="9706"/>
                    <a:pt x="16814" y="9244"/>
                    <a:pt x="16903" y="8789"/>
                  </a:cubicBezTo>
                  <a:lnTo>
                    <a:pt x="16903" y="8789"/>
                  </a:lnTo>
                  <a:cubicBezTo>
                    <a:pt x="17264" y="9895"/>
                    <a:pt x="17921" y="10890"/>
                    <a:pt x="18797" y="11659"/>
                  </a:cubicBezTo>
                  <a:lnTo>
                    <a:pt x="18797" y="11659"/>
                  </a:lnTo>
                  <a:cubicBezTo>
                    <a:pt x="18720" y="11647"/>
                    <a:pt x="18643" y="11641"/>
                    <a:pt x="18566" y="11635"/>
                  </a:cubicBezTo>
                  <a:lnTo>
                    <a:pt x="18566" y="11635"/>
                  </a:lnTo>
                  <a:cubicBezTo>
                    <a:pt x="18370" y="11618"/>
                    <a:pt x="18169" y="11612"/>
                    <a:pt x="17974" y="11612"/>
                  </a:cubicBezTo>
                  <a:lnTo>
                    <a:pt x="17974" y="11612"/>
                  </a:lnTo>
                  <a:cubicBezTo>
                    <a:pt x="17932" y="11606"/>
                    <a:pt x="17897" y="11612"/>
                    <a:pt x="17861" y="11612"/>
                  </a:cubicBezTo>
                  <a:lnTo>
                    <a:pt x="17861" y="11612"/>
                  </a:lnTo>
                  <a:cubicBezTo>
                    <a:pt x="17826" y="11612"/>
                    <a:pt x="17790" y="11612"/>
                    <a:pt x="17761" y="11612"/>
                  </a:cubicBezTo>
                  <a:lnTo>
                    <a:pt x="17761" y="11612"/>
                  </a:lnTo>
                  <a:cubicBezTo>
                    <a:pt x="17607" y="11612"/>
                    <a:pt x="17459" y="11588"/>
                    <a:pt x="17364" y="11434"/>
                  </a:cubicBezTo>
                  <a:close/>
                  <a:moveTo>
                    <a:pt x="11624" y="14464"/>
                  </a:moveTo>
                  <a:cubicBezTo>
                    <a:pt x="10854" y="14452"/>
                    <a:pt x="10085" y="14370"/>
                    <a:pt x="9333" y="14227"/>
                  </a:cubicBezTo>
                  <a:lnTo>
                    <a:pt x="9333" y="14227"/>
                  </a:lnTo>
                  <a:cubicBezTo>
                    <a:pt x="7836" y="13938"/>
                    <a:pt x="6386" y="13393"/>
                    <a:pt x="5067" y="12630"/>
                  </a:cubicBezTo>
                  <a:lnTo>
                    <a:pt x="5067" y="12630"/>
                  </a:lnTo>
                  <a:cubicBezTo>
                    <a:pt x="4096" y="12067"/>
                    <a:pt x="3125" y="11375"/>
                    <a:pt x="2356" y="10517"/>
                  </a:cubicBezTo>
                  <a:lnTo>
                    <a:pt x="2356" y="10517"/>
                  </a:lnTo>
                  <a:cubicBezTo>
                    <a:pt x="4149" y="11251"/>
                    <a:pt x="6002" y="11837"/>
                    <a:pt x="7889" y="12275"/>
                  </a:cubicBezTo>
                  <a:lnTo>
                    <a:pt x="7889" y="12275"/>
                  </a:lnTo>
                  <a:cubicBezTo>
                    <a:pt x="8901" y="12511"/>
                    <a:pt x="9931" y="12707"/>
                    <a:pt x="10967" y="12849"/>
                  </a:cubicBezTo>
                  <a:lnTo>
                    <a:pt x="10967" y="12849"/>
                  </a:lnTo>
                  <a:cubicBezTo>
                    <a:pt x="11476" y="12920"/>
                    <a:pt x="11991" y="12967"/>
                    <a:pt x="12512" y="12949"/>
                  </a:cubicBezTo>
                  <a:lnTo>
                    <a:pt x="12512" y="12949"/>
                  </a:lnTo>
                  <a:cubicBezTo>
                    <a:pt x="13056" y="12926"/>
                    <a:pt x="13600" y="12819"/>
                    <a:pt x="14139" y="12712"/>
                  </a:cubicBezTo>
                  <a:lnTo>
                    <a:pt x="14139" y="12712"/>
                  </a:lnTo>
                  <a:cubicBezTo>
                    <a:pt x="15364" y="12470"/>
                    <a:pt x="16583" y="12192"/>
                    <a:pt x="17790" y="11878"/>
                  </a:cubicBezTo>
                  <a:lnTo>
                    <a:pt x="17790" y="11878"/>
                  </a:lnTo>
                  <a:cubicBezTo>
                    <a:pt x="17873" y="11878"/>
                    <a:pt x="17962" y="11878"/>
                    <a:pt x="18045" y="11872"/>
                  </a:cubicBezTo>
                  <a:lnTo>
                    <a:pt x="18045" y="11872"/>
                  </a:lnTo>
                  <a:cubicBezTo>
                    <a:pt x="18140" y="11872"/>
                    <a:pt x="18240" y="11866"/>
                    <a:pt x="18329" y="11872"/>
                  </a:cubicBezTo>
                  <a:lnTo>
                    <a:pt x="18329" y="11872"/>
                  </a:lnTo>
                  <a:cubicBezTo>
                    <a:pt x="18637" y="11890"/>
                    <a:pt x="18944" y="11925"/>
                    <a:pt x="19252" y="11979"/>
                  </a:cubicBezTo>
                  <a:lnTo>
                    <a:pt x="19252" y="11979"/>
                  </a:lnTo>
                  <a:lnTo>
                    <a:pt x="16938" y="12943"/>
                  </a:lnTo>
                  <a:lnTo>
                    <a:pt x="16938" y="12943"/>
                  </a:lnTo>
                  <a:cubicBezTo>
                    <a:pt x="16062" y="13304"/>
                    <a:pt x="15192" y="13695"/>
                    <a:pt x="14305" y="14020"/>
                  </a:cubicBezTo>
                  <a:lnTo>
                    <a:pt x="14305" y="14020"/>
                  </a:lnTo>
                  <a:cubicBezTo>
                    <a:pt x="13855" y="14192"/>
                    <a:pt x="13399" y="14328"/>
                    <a:pt x="12926" y="14393"/>
                  </a:cubicBezTo>
                  <a:lnTo>
                    <a:pt x="12926" y="14393"/>
                  </a:lnTo>
                  <a:cubicBezTo>
                    <a:pt x="12553" y="14446"/>
                    <a:pt x="12174" y="14464"/>
                    <a:pt x="11801" y="14464"/>
                  </a:cubicBezTo>
                  <a:lnTo>
                    <a:pt x="11801" y="14464"/>
                  </a:lnTo>
                  <a:cubicBezTo>
                    <a:pt x="11742" y="14464"/>
                    <a:pt x="11683" y="14464"/>
                    <a:pt x="11624" y="14464"/>
                  </a:cubicBezTo>
                  <a:close/>
                  <a:moveTo>
                    <a:pt x="30426" y="12286"/>
                  </a:moveTo>
                  <a:cubicBezTo>
                    <a:pt x="30875" y="11931"/>
                    <a:pt x="31301" y="11547"/>
                    <a:pt x="31704" y="11138"/>
                  </a:cubicBezTo>
                  <a:lnTo>
                    <a:pt x="31704" y="11138"/>
                  </a:lnTo>
                  <a:cubicBezTo>
                    <a:pt x="32065" y="11268"/>
                    <a:pt x="32479" y="11304"/>
                    <a:pt x="32846" y="11310"/>
                  </a:cubicBezTo>
                  <a:lnTo>
                    <a:pt x="32846" y="11310"/>
                  </a:lnTo>
                  <a:cubicBezTo>
                    <a:pt x="33266" y="11316"/>
                    <a:pt x="33722" y="11310"/>
                    <a:pt x="34113" y="11499"/>
                  </a:cubicBezTo>
                  <a:lnTo>
                    <a:pt x="34113" y="11499"/>
                  </a:lnTo>
                  <a:cubicBezTo>
                    <a:pt x="34379" y="11624"/>
                    <a:pt x="34568" y="11842"/>
                    <a:pt x="34693" y="12103"/>
                  </a:cubicBezTo>
                  <a:lnTo>
                    <a:pt x="34693" y="12103"/>
                  </a:lnTo>
                  <a:cubicBezTo>
                    <a:pt x="32598" y="13559"/>
                    <a:pt x="30177" y="14660"/>
                    <a:pt x="27585" y="14689"/>
                  </a:cubicBezTo>
                  <a:lnTo>
                    <a:pt x="27585" y="14689"/>
                  </a:lnTo>
                  <a:cubicBezTo>
                    <a:pt x="27319" y="14695"/>
                    <a:pt x="27046" y="14677"/>
                    <a:pt x="26780" y="14665"/>
                  </a:cubicBezTo>
                  <a:lnTo>
                    <a:pt x="26780" y="14665"/>
                  </a:lnTo>
                  <a:cubicBezTo>
                    <a:pt x="26514" y="14648"/>
                    <a:pt x="26247" y="14630"/>
                    <a:pt x="25981" y="14636"/>
                  </a:cubicBezTo>
                  <a:lnTo>
                    <a:pt x="25981" y="14636"/>
                  </a:lnTo>
                  <a:cubicBezTo>
                    <a:pt x="27591" y="14127"/>
                    <a:pt x="29100" y="13334"/>
                    <a:pt x="30426" y="12286"/>
                  </a:cubicBezTo>
                  <a:close/>
                  <a:moveTo>
                    <a:pt x="9949" y="15038"/>
                  </a:moveTo>
                  <a:cubicBezTo>
                    <a:pt x="10801" y="15015"/>
                    <a:pt x="11653" y="14908"/>
                    <a:pt x="12482" y="14701"/>
                  </a:cubicBezTo>
                  <a:lnTo>
                    <a:pt x="12482" y="14701"/>
                  </a:lnTo>
                  <a:cubicBezTo>
                    <a:pt x="12636" y="14683"/>
                    <a:pt x="12790" y="14671"/>
                    <a:pt x="12944" y="14648"/>
                  </a:cubicBezTo>
                  <a:lnTo>
                    <a:pt x="12944" y="14648"/>
                  </a:lnTo>
                  <a:cubicBezTo>
                    <a:pt x="13879" y="14517"/>
                    <a:pt x="14749" y="14133"/>
                    <a:pt x="15613" y="13772"/>
                  </a:cubicBezTo>
                  <a:lnTo>
                    <a:pt x="15613" y="13772"/>
                  </a:lnTo>
                  <a:cubicBezTo>
                    <a:pt x="16518" y="13393"/>
                    <a:pt x="17424" y="13020"/>
                    <a:pt x="18329" y="12641"/>
                  </a:cubicBezTo>
                  <a:lnTo>
                    <a:pt x="18329" y="12641"/>
                  </a:lnTo>
                  <a:cubicBezTo>
                    <a:pt x="18779" y="12452"/>
                    <a:pt x="19234" y="12263"/>
                    <a:pt x="19684" y="12079"/>
                  </a:cubicBezTo>
                  <a:lnTo>
                    <a:pt x="19684" y="12079"/>
                  </a:lnTo>
                  <a:cubicBezTo>
                    <a:pt x="19690" y="12073"/>
                    <a:pt x="19696" y="12073"/>
                    <a:pt x="19696" y="12067"/>
                  </a:cubicBezTo>
                  <a:lnTo>
                    <a:pt x="19696" y="12067"/>
                  </a:lnTo>
                  <a:cubicBezTo>
                    <a:pt x="19767" y="12085"/>
                    <a:pt x="19838" y="12103"/>
                    <a:pt x="19903" y="12121"/>
                  </a:cubicBezTo>
                  <a:lnTo>
                    <a:pt x="19903" y="12121"/>
                  </a:lnTo>
                  <a:cubicBezTo>
                    <a:pt x="17761" y="14216"/>
                    <a:pt x="14908" y="15376"/>
                    <a:pt x="11997" y="15932"/>
                  </a:cubicBezTo>
                  <a:lnTo>
                    <a:pt x="11997" y="15932"/>
                  </a:lnTo>
                  <a:cubicBezTo>
                    <a:pt x="9748" y="16364"/>
                    <a:pt x="7475" y="16429"/>
                    <a:pt x="5191" y="16435"/>
                  </a:cubicBezTo>
                  <a:lnTo>
                    <a:pt x="5191" y="16435"/>
                  </a:lnTo>
                  <a:cubicBezTo>
                    <a:pt x="4634" y="16441"/>
                    <a:pt x="4072" y="16453"/>
                    <a:pt x="3516" y="16518"/>
                  </a:cubicBezTo>
                  <a:lnTo>
                    <a:pt x="3516" y="16518"/>
                  </a:lnTo>
                  <a:cubicBezTo>
                    <a:pt x="2551" y="16624"/>
                    <a:pt x="1599" y="16855"/>
                    <a:pt x="681" y="17187"/>
                  </a:cubicBezTo>
                  <a:lnTo>
                    <a:pt x="681" y="17187"/>
                  </a:lnTo>
                  <a:cubicBezTo>
                    <a:pt x="551" y="16837"/>
                    <a:pt x="362" y="16506"/>
                    <a:pt x="302" y="16133"/>
                  </a:cubicBezTo>
                  <a:lnTo>
                    <a:pt x="302" y="16133"/>
                  </a:lnTo>
                  <a:cubicBezTo>
                    <a:pt x="243" y="15754"/>
                    <a:pt x="403" y="15441"/>
                    <a:pt x="539" y="15103"/>
                  </a:cubicBezTo>
                  <a:lnTo>
                    <a:pt x="539" y="15103"/>
                  </a:lnTo>
                  <a:cubicBezTo>
                    <a:pt x="569" y="15021"/>
                    <a:pt x="598" y="14932"/>
                    <a:pt x="622" y="14849"/>
                  </a:cubicBezTo>
                  <a:lnTo>
                    <a:pt x="622" y="14849"/>
                  </a:lnTo>
                  <a:cubicBezTo>
                    <a:pt x="2119" y="14251"/>
                    <a:pt x="3782" y="14476"/>
                    <a:pt x="5333" y="14689"/>
                  </a:cubicBezTo>
                  <a:lnTo>
                    <a:pt x="5333" y="14689"/>
                  </a:lnTo>
                  <a:cubicBezTo>
                    <a:pt x="6706" y="14873"/>
                    <a:pt x="8091" y="15044"/>
                    <a:pt x="9476" y="15044"/>
                  </a:cubicBezTo>
                  <a:lnTo>
                    <a:pt x="9476" y="15044"/>
                  </a:lnTo>
                  <a:cubicBezTo>
                    <a:pt x="9635" y="15044"/>
                    <a:pt x="9789" y="15044"/>
                    <a:pt x="9949" y="15038"/>
                  </a:cubicBezTo>
                  <a:close/>
                  <a:moveTo>
                    <a:pt x="924" y="20140"/>
                  </a:moveTo>
                  <a:cubicBezTo>
                    <a:pt x="480" y="19607"/>
                    <a:pt x="764" y="18838"/>
                    <a:pt x="817" y="18228"/>
                  </a:cubicBezTo>
                  <a:lnTo>
                    <a:pt x="817" y="18228"/>
                  </a:lnTo>
                  <a:cubicBezTo>
                    <a:pt x="841" y="17909"/>
                    <a:pt x="811" y="17613"/>
                    <a:pt x="723" y="17311"/>
                  </a:cubicBezTo>
                  <a:lnTo>
                    <a:pt x="723" y="17311"/>
                  </a:lnTo>
                  <a:cubicBezTo>
                    <a:pt x="2096" y="16802"/>
                    <a:pt x="3534" y="16577"/>
                    <a:pt x="5001" y="16565"/>
                  </a:cubicBezTo>
                  <a:lnTo>
                    <a:pt x="5001" y="16565"/>
                  </a:lnTo>
                  <a:cubicBezTo>
                    <a:pt x="5954" y="16559"/>
                    <a:pt x="6913" y="16565"/>
                    <a:pt x="7866" y="16524"/>
                  </a:cubicBezTo>
                  <a:lnTo>
                    <a:pt x="7866" y="16524"/>
                  </a:lnTo>
                  <a:cubicBezTo>
                    <a:pt x="10582" y="16405"/>
                    <a:pt x="13328" y="15991"/>
                    <a:pt x="15843" y="14926"/>
                  </a:cubicBezTo>
                  <a:lnTo>
                    <a:pt x="15843" y="14926"/>
                  </a:lnTo>
                  <a:cubicBezTo>
                    <a:pt x="17400" y="14263"/>
                    <a:pt x="18844" y="13346"/>
                    <a:pt x="20051" y="12156"/>
                  </a:cubicBezTo>
                  <a:lnTo>
                    <a:pt x="20051" y="12156"/>
                  </a:lnTo>
                  <a:cubicBezTo>
                    <a:pt x="20122" y="12180"/>
                    <a:pt x="20199" y="12198"/>
                    <a:pt x="20270" y="12221"/>
                  </a:cubicBezTo>
                  <a:lnTo>
                    <a:pt x="20270" y="12221"/>
                  </a:lnTo>
                  <a:cubicBezTo>
                    <a:pt x="19459" y="13417"/>
                    <a:pt x="18382" y="14405"/>
                    <a:pt x="17181" y="15204"/>
                  </a:cubicBezTo>
                  <a:lnTo>
                    <a:pt x="17181" y="15204"/>
                  </a:lnTo>
                  <a:cubicBezTo>
                    <a:pt x="15962" y="16009"/>
                    <a:pt x="14618" y="16624"/>
                    <a:pt x="13239" y="17116"/>
                  </a:cubicBezTo>
                  <a:lnTo>
                    <a:pt x="13239" y="17116"/>
                  </a:lnTo>
                  <a:cubicBezTo>
                    <a:pt x="12014" y="17548"/>
                    <a:pt x="10760" y="17885"/>
                    <a:pt x="9493" y="18157"/>
                  </a:cubicBezTo>
                  <a:lnTo>
                    <a:pt x="9493" y="18157"/>
                  </a:lnTo>
                  <a:cubicBezTo>
                    <a:pt x="8629" y="18341"/>
                    <a:pt x="7759" y="18483"/>
                    <a:pt x="6895" y="18648"/>
                  </a:cubicBezTo>
                  <a:lnTo>
                    <a:pt x="6895" y="18648"/>
                  </a:lnTo>
                  <a:cubicBezTo>
                    <a:pt x="6226" y="18773"/>
                    <a:pt x="5570" y="18938"/>
                    <a:pt x="4907" y="19098"/>
                  </a:cubicBezTo>
                  <a:lnTo>
                    <a:pt x="4907" y="19098"/>
                  </a:lnTo>
                  <a:cubicBezTo>
                    <a:pt x="3895" y="19347"/>
                    <a:pt x="2889" y="19648"/>
                    <a:pt x="1954" y="20122"/>
                  </a:cubicBezTo>
                  <a:lnTo>
                    <a:pt x="1954" y="20122"/>
                  </a:lnTo>
                  <a:cubicBezTo>
                    <a:pt x="1741" y="20234"/>
                    <a:pt x="1527" y="20353"/>
                    <a:pt x="1320" y="20483"/>
                  </a:cubicBezTo>
                  <a:lnTo>
                    <a:pt x="1320" y="20483"/>
                  </a:lnTo>
                  <a:cubicBezTo>
                    <a:pt x="1314" y="20483"/>
                    <a:pt x="1309" y="20489"/>
                    <a:pt x="1303" y="20495"/>
                  </a:cubicBezTo>
                  <a:lnTo>
                    <a:pt x="1303" y="20495"/>
                  </a:lnTo>
                  <a:cubicBezTo>
                    <a:pt x="1172" y="20388"/>
                    <a:pt x="1036" y="20276"/>
                    <a:pt x="924" y="20140"/>
                  </a:cubicBezTo>
                  <a:moveTo>
                    <a:pt x="29313" y="14648"/>
                  </a:moveTo>
                  <a:cubicBezTo>
                    <a:pt x="30579" y="14405"/>
                    <a:pt x="31799" y="13943"/>
                    <a:pt x="32935" y="13334"/>
                  </a:cubicBezTo>
                  <a:lnTo>
                    <a:pt x="32935" y="13334"/>
                  </a:lnTo>
                  <a:cubicBezTo>
                    <a:pt x="33562" y="13002"/>
                    <a:pt x="34160" y="12624"/>
                    <a:pt x="34740" y="12221"/>
                  </a:cubicBezTo>
                  <a:lnTo>
                    <a:pt x="34740" y="12221"/>
                  </a:lnTo>
                  <a:cubicBezTo>
                    <a:pt x="34799" y="12357"/>
                    <a:pt x="34835" y="12505"/>
                    <a:pt x="34858" y="12653"/>
                  </a:cubicBezTo>
                  <a:lnTo>
                    <a:pt x="34858" y="12653"/>
                  </a:lnTo>
                  <a:cubicBezTo>
                    <a:pt x="34929" y="13156"/>
                    <a:pt x="34841" y="13653"/>
                    <a:pt x="34781" y="14151"/>
                  </a:cubicBezTo>
                  <a:lnTo>
                    <a:pt x="34781" y="14151"/>
                  </a:lnTo>
                  <a:cubicBezTo>
                    <a:pt x="34770" y="14293"/>
                    <a:pt x="34758" y="14435"/>
                    <a:pt x="34746" y="14583"/>
                  </a:cubicBezTo>
                  <a:lnTo>
                    <a:pt x="34746" y="14583"/>
                  </a:lnTo>
                  <a:cubicBezTo>
                    <a:pt x="33515" y="15168"/>
                    <a:pt x="32189" y="15553"/>
                    <a:pt x="30858" y="15837"/>
                  </a:cubicBezTo>
                  <a:lnTo>
                    <a:pt x="30858" y="15837"/>
                  </a:lnTo>
                  <a:cubicBezTo>
                    <a:pt x="29585" y="16115"/>
                    <a:pt x="28271" y="16287"/>
                    <a:pt x="26969" y="16133"/>
                  </a:cubicBezTo>
                  <a:lnTo>
                    <a:pt x="26969" y="16133"/>
                  </a:lnTo>
                  <a:cubicBezTo>
                    <a:pt x="26301" y="16056"/>
                    <a:pt x="25644" y="15885"/>
                    <a:pt x="25022" y="15612"/>
                  </a:cubicBezTo>
                  <a:lnTo>
                    <a:pt x="25022" y="15612"/>
                  </a:lnTo>
                  <a:cubicBezTo>
                    <a:pt x="24880" y="15405"/>
                    <a:pt x="24726" y="15198"/>
                    <a:pt x="24573" y="14997"/>
                  </a:cubicBezTo>
                  <a:lnTo>
                    <a:pt x="24573" y="14997"/>
                  </a:lnTo>
                  <a:cubicBezTo>
                    <a:pt x="24874" y="14938"/>
                    <a:pt x="25170" y="14867"/>
                    <a:pt x="25466" y="14784"/>
                  </a:cubicBezTo>
                  <a:lnTo>
                    <a:pt x="25466" y="14784"/>
                  </a:lnTo>
                  <a:cubicBezTo>
                    <a:pt x="25472" y="14790"/>
                    <a:pt x="25484" y="14796"/>
                    <a:pt x="25502" y="14790"/>
                  </a:cubicBezTo>
                  <a:lnTo>
                    <a:pt x="25502" y="14790"/>
                  </a:lnTo>
                  <a:cubicBezTo>
                    <a:pt x="26129" y="14713"/>
                    <a:pt x="26756" y="14813"/>
                    <a:pt x="27390" y="14819"/>
                  </a:cubicBezTo>
                  <a:lnTo>
                    <a:pt x="27390" y="14819"/>
                  </a:lnTo>
                  <a:cubicBezTo>
                    <a:pt x="27419" y="14819"/>
                    <a:pt x="27455" y="14819"/>
                    <a:pt x="27484" y="14819"/>
                  </a:cubicBezTo>
                  <a:lnTo>
                    <a:pt x="27484" y="14819"/>
                  </a:lnTo>
                  <a:cubicBezTo>
                    <a:pt x="28100" y="14819"/>
                    <a:pt x="28709" y="14760"/>
                    <a:pt x="29313" y="14648"/>
                  </a:cubicBezTo>
                  <a:moveTo>
                    <a:pt x="3096" y="22554"/>
                  </a:moveTo>
                  <a:cubicBezTo>
                    <a:pt x="3007" y="22513"/>
                    <a:pt x="2871" y="22436"/>
                    <a:pt x="2818" y="22406"/>
                  </a:cubicBezTo>
                  <a:lnTo>
                    <a:pt x="2818" y="22406"/>
                  </a:lnTo>
                  <a:cubicBezTo>
                    <a:pt x="2616" y="22270"/>
                    <a:pt x="2474" y="22045"/>
                    <a:pt x="2344" y="21844"/>
                  </a:cubicBezTo>
                  <a:lnTo>
                    <a:pt x="2344" y="21844"/>
                  </a:lnTo>
                  <a:cubicBezTo>
                    <a:pt x="2137" y="21536"/>
                    <a:pt x="1965" y="21205"/>
                    <a:pt x="1735" y="20909"/>
                  </a:cubicBezTo>
                  <a:lnTo>
                    <a:pt x="1735" y="20909"/>
                  </a:lnTo>
                  <a:cubicBezTo>
                    <a:pt x="1634" y="20785"/>
                    <a:pt x="1522" y="20684"/>
                    <a:pt x="1403" y="20584"/>
                  </a:cubicBezTo>
                  <a:lnTo>
                    <a:pt x="1403" y="20584"/>
                  </a:lnTo>
                  <a:cubicBezTo>
                    <a:pt x="2303" y="20021"/>
                    <a:pt x="3303" y="19660"/>
                    <a:pt x="4321" y="19382"/>
                  </a:cubicBezTo>
                  <a:lnTo>
                    <a:pt x="4321" y="19382"/>
                  </a:lnTo>
                  <a:cubicBezTo>
                    <a:pt x="5126" y="19163"/>
                    <a:pt x="5954" y="18968"/>
                    <a:pt x="6777" y="18802"/>
                  </a:cubicBezTo>
                  <a:lnTo>
                    <a:pt x="6777" y="18802"/>
                  </a:lnTo>
                  <a:cubicBezTo>
                    <a:pt x="7599" y="18636"/>
                    <a:pt x="8434" y="18506"/>
                    <a:pt x="9257" y="18335"/>
                  </a:cubicBezTo>
                  <a:lnTo>
                    <a:pt x="9257" y="18335"/>
                  </a:lnTo>
                  <a:cubicBezTo>
                    <a:pt x="10493" y="18080"/>
                    <a:pt x="11713" y="17767"/>
                    <a:pt x="12908" y="17364"/>
                  </a:cubicBezTo>
                  <a:lnTo>
                    <a:pt x="12908" y="17364"/>
                  </a:lnTo>
                  <a:cubicBezTo>
                    <a:pt x="14275" y="16902"/>
                    <a:pt x="15613" y="16322"/>
                    <a:pt x="16849" y="15565"/>
                  </a:cubicBezTo>
                  <a:lnTo>
                    <a:pt x="16849" y="15565"/>
                  </a:lnTo>
                  <a:cubicBezTo>
                    <a:pt x="18104" y="14796"/>
                    <a:pt x="19258" y="13825"/>
                    <a:pt x="20140" y="12630"/>
                  </a:cubicBezTo>
                  <a:lnTo>
                    <a:pt x="20140" y="12630"/>
                  </a:lnTo>
                  <a:cubicBezTo>
                    <a:pt x="20229" y="12511"/>
                    <a:pt x="20312" y="12387"/>
                    <a:pt x="20394" y="12263"/>
                  </a:cubicBezTo>
                  <a:lnTo>
                    <a:pt x="20394" y="12263"/>
                  </a:lnTo>
                  <a:cubicBezTo>
                    <a:pt x="20418" y="12269"/>
                    <a:pt x="20436" y="12275"/>
                    <a:pt x="20460" y="12286"/>
                  </a:cubicBezTo>
                  <a:lnTo>
                    <a:pt x="20460" y="12286"/>
                  </a:lnTo>
                  <a:cubicBezTo>
                    <a:pt x="19104" y="14689"/>
                    <a:pt x="16814" y="16441"/>
                    <a:pt x="14453" y="17772"/>
                  </a:cubicBezTo>
                  <a:lnTo>
                    <a:pt x="14453" y="17772"/>
                  </a:lnTo>
                  <a:cubicBezTo>
                    <a:pt x="12571" y="18838"/>
                    <a:pt x="10559" y="19660"/>
                    <a:pt x="8511" y="20347"/>
                  </a:cubicBezTo>
                  <a:lnTo>
                    <a:pt x="8511" y="20347"/>
                  </a:lnTo>
                  <a:cubicBezTo>
                    <a:pt x="7688" y="20625"/>
                    <a:pt x="6860" y="20879"/>
                    <a:pt x="6049" y="21199"/>
                  </a:cubicBezTo>
                  <a:lnTo>
                    <a:pt x="6049" y="21199"/>
                  </a:lnTo>
                  <a:cubicBezTo>
                    <a:pt x="5043" y="21590"/>
                    <a:pt x="4072" y="22051"/>
                    <a:pt x="3131" y="22572"/>
                  </a:cubicBezTo>
                  <a:lnTo>
                    <a:pt x="3131" y="22572"/>
                  </a:lnTo>
                  <a:cubicBezTo>
                    <a:pt x="3119" y="22566"/>
                    <a:pt x="3108" y="22560"/>
                    <a:pt x="3096" y="22554"/>
                  </a:cubicBezTo>
                  <a:moveTo>
                    <a:pt x="4197" y="23057"/>
                  </a:moveTo>
                  <a:cubicBezTo>
                    <a:pt x="3889" y="22927"/>
                    <a:pt x="3575" y="22791"/>
                    <a:pt x="3273" y="22643"/>
                  </a:cubicBezTo>
                  <a:lnTo>
                    <a:pt x="3273" y="22643"/>
                  </a:lnTo>
                  <a:cubicBezTo>
                    <a:pt x="4131" y="22170"/>
                    <a:pt x="5013" y="21749"/>
                    <a:pt x="5919" y="21388"/>
                  </a:cubicBezTo>
                  <a:lnTo>
                    <a:pt x="5919" y="21388"/>
                  </a:lnTo>
                  <a:cubicBezTo>
                    <a:pt x="6730" y="21063"/>
                    <a:pt x="7558" y="20803"/>
                    <a:pt x="8387" y="20524"/>
                  </a:cubicBezTo>
                  <a:lnTo>
                    <a:pt x="8387" y="20524"/>
                  </a:lnTo>
                  <a:cubicBezTo>
                    <a:pt x="9215" y="20252"/>
                    <a:pt x="10038" y="19956"/>
                    <a:pt x="10849" y="19631"/>
                  </a:cubicBezTo>
                  <a:lnTo>
                    <a:pt x="10849" y="19631"/>
                  </a:lnTo>
                  <a:cubicBezTo>
                    <a:pt x="13263" y="18660"/>
                    <a:pt x="15630" y="17435"/>
                    <a:pt x="17637" y="15760"/>
                  </a:cubicBezTo>
                  <a:lnTo>
                    <a:pt x="17637" y="15760"/>
                  </a:lnTo>
                  <a:cubicBezTo>
                    <a:pt x="18802" y="14790"/>
                    <a:pt x="19838" y="13653"/>
                    <a:pt x="20578" y="12328"/>
                  </a:cubicBezTo>
                  <a:lnTo>
                    <a:pt x="20578" y="12328"/>
                  </a:lnTo>
                  <a:cubicBezTo>
                    <a:pt x="20637" y="12346"/>
                    <a:pt x="20690" y="12363"/>
                    <a:pt x="20744" y="12387"/>
                  </a:cubicBezTo>
                  <a:lnTo>
                    <a:pt x="20744" y="12387"/>
                  </a:lnTo>
                  <a:cubicBezTo>
                    <a:pt x="19655" y="14695"/>
                    <a:pt x="17861" y="16642"/>
                    <a:pt x="15956" y="18305"/>
                  </a:cubicBezTo>
                  <a:lnTo>
                    <a:pt x="15956" y="18305"/>
                  </a:lnTo>
                  <a:cubicBezTo>
                    <a:pt x="14553" y="19530"/>
                    <a:pt x="13038" y="20678"/>
                    <a:pt x="11411" y="21590"/>
                  </a:cubicBezTo>
                  <a:lnTo>
                    <a:pt x="11411" y="21590"/>
                  </a:lnTo>
                  <a:cubicBezTo>
                    <a:pt x="9742" y="22525"/>
                    <a:pt x="7931" y="23176"/>
                    <a:pt x="6102" y="23714"/>
                  </a:cubicBezTo>
                  <a:lnTo>
                    <a:pt x="6102" y="23714"/>
                  </a:lnTo>
                  <a:cubicBezTo>
                    <a:pt x="5451" y="23543"/>
                    <a:pt x="4812" y="23306"/>
                    <a:pt x="4197" y="23057"/>
                  </a:cubicBezTo>
                  <a:moveTo>
                    <a:pt x="7357" y="23963"/>
                  </a:moveTo>
                  <a:cubicBezTo>
                    <a:pt x="7019" y="23921"/>
                    <a:pt x="6676" y="23856"/>
                    <a:pt x="6345" y="23773"/>
                  </a:cubicBezTo>
                  <a:lnTo>
                    <a:pt x="6345" y="23773"/>
                  </a:lnTo>
                  <a:cubicBezTo>
                    <a:pt x="7984" y="23282"/>
                    <a:pt x="9600" y="22696"/>
                    <a:pt x="11121" y="21897"/>
                  </a:cubicBezTo>
                  <a:lnTo>
                    <a:pt x="11121" y="21897"/>
                  </a:lnTo>
                  <a:cubicBezTo>
                    <a:pt x="11813" y="21530"/>
                    <a:pt x="12476" y="21104"/>
                    <a:pt x="13127" y="20660"/>
                  </a:cubicBezTo>
                  <a:lnTo>
                    <a:pt x="13127" y="20660"/>
                  </a:lnTo>
                  <a:cubicBezTo>
                    <a:pt x="15092" y="19311"/>
                    <a:pt x="16944" y="17749"/>
                    <a:pt x="18512" y="15944"/>
                  </a:cubicBezTo>
                  <a:lnTo>
                    <a:pt x="18512" y="15944"/>
                  </a:lnTo>
                  <a:cubicBezTo>
                    <a:pt x="19436" y="14878"/>
                    <a:pt x="20258" y="13713"/>
                    <a:pt x="20862" y="12434"/>
                  </a:cubicBezTo>
                  <a:lnTo>
                    <a:pt x="20862" y="12434"/>
                  </a:lnTo>
                  <a:cubicBezTo>
                    <a:pt x="20886" y="12440"/>
                    <a:pt x="20915" y="12452"/>
                    <a:pt x="20939" y="12464"/>
                  </a:cubicBezTo>
                  <a:lnTo>
                    <a:pt x="20939" y="12464"/>
                  </a:lnTo>
                  <a:cubicBezTo>
                    <a:pt x="20761" y="13174"/>
                    <a:pt x="20483" y="13855"/>
                    <a:pt x="20134" y="14494"/>
                  </a:cubicBezTo>
                  <a:lnTo>
                    <a:pt x="20134" y="14494"/>
                  </a:lnTo>
                  <a:cubicBezTo>
                    <a:pt x="19945" y="14831"/>
                    <a:pt x="19738" y="15163"/>
                    <a:pt x="19507" y="15482"/>
                  </a:cubicBezTo>
                  <a:lnTo>
                    <a:pt x="19507" y="15482"/>
                  </a:lnTo>
                  <a:cubicBezTo>
                    <a:pt x="19305" y="15766"/>
                    <a:pt x="19075" y="16027"/>
                    <a:pt x="18862" y="16305"/>
                  </a:cubicBezTo>
                  <a:lnTo>
                    <a:pt x="18862" y="16305"/>
                  </a:lnTo>
                  <a:cubicBezTo>
                    <a:pt x="18069" y="17329"/>
                    <a:pt x="17589" y="18560"/>
                    <a:pt x="16832" y="19607"/>
                  </a:cubicBezTo>
                  <a:lnTo>
                    <a:pt x="16832" y="19607"/>
                  </a:lnTo>
                  <a:cubicBezTo>
                    <a:pt x="16577" y="19968"/>
                    <a:pt x="16287" y="20294"/>
                    <a:pt x="15926" y="20554"/>
                  </a:cubicBezTo>
                  <a:lnTo>
                    <a:pt x="15926" y="20554"/>
                  </a:lnTo>
                  <a:cubicBezTo>
                    <a:pt x="15619" y="20773"/>
                    <a:pt x="15305" y="20980"/>
                    <a:pt x="14979" y="21181"/>
                  </a:cubicBezTo>
                  <a:lnTo>
                    <a:pt x="14979" y="21181"/>
                  </a:lnTo>
                  <a:cubicBezTo>
                    <a:pt x="13802" y="21915"/>
                    <a:pt x="12565" y="22560"/>
                    <a:pt x="11275" y="23081"/>
                  </a:cubicBezTo>
                  <a:lnTo>
                    <a:pt x="11275" y="23081"/>
                  </a:lnTo>
                  <a:cubicBezTo>
                    <a:pt x="10493" y="23395"/>
                    <a:pt x="9700" y="23667"/>
                    <a:pt x="8884" y="23874"/>
                  </a:cubicBezTo>
                  <a:lnTo>
                    <a:pt x="8884" y="23874"/>
                  </a:lnTo>
                  <a:cubicBezTo>
                    <a:pt x="8552" y="23957"/>
                    <a:pt x="8227" y="23998"/>
                    <a:pt x="7901" y="23998"/>
                  </a:cubicBezTo>
                  <a:lnTo>
                    <a:pt x="7901" y="23998"/>
                  </a:lnTo>
                  <a:cubicBezTo>
                    <a:pt x="7724" y="23998"/>
                    <a:pt x="7540" y="23986"/>
                    <a:pt x="7357" y="23963"/>
                  </a:cubicBezTo>
                  <a:moveTo>
                    <a:pt x="17838" y="31124"/>
                  </a:moveTo>
                  <a:cubicBezTo>
                    <a:pt x="17571" y="30952"/>
                    <a:pt x="17370" y="30703"/>
                    <a:pt x="17110" y="30532"/>
                  </a:cubicBezTo>
                  <a:lnTo>
                    <a:pt x="17110" y="30532"/>
                  </a:lnTo>
                  <a:cubicBezTo>
                    <a:pt x="16920" y="30408"/>
                    <a:pt x="16713" y="30342"/>
                    <a:pt x="16500" y="30295"/>
                  </a:cubicBezTo>
                  <a:lnTo>
                    <a:pt x="16500" y="30295"/>
                  </a:lnTo>
                  <a:cubicBezTo>
                    <a:pt x="16802" y="26401"/>
                    <a:pt x="17631" y="22560"/>
                    <a:pt x="18684" y="18802"/>
                  </a:cubicBezTo>
                  <a:lnTo>
                    <a:pt x="18684" y="18802"/>
                  </a:lnTo>
                  <a:cubicBezTo>
                    <a:pt x="18962" y="17808"/>
                    <a:pt x="19258" y="16820"/>
                    <a:pt x="19566" y="15831"/>
                  </a:cubicBezTo>
                  <a:lnTo>
                    <a:pt x="19566" y="15831"/>
                  </a:lnTo>
                  <a:cubicBezTo>
                    <a:pt x="19631" y="15743"/>
                    <a:pt x="19702" y="15648"/>
                    <a:pt x="19767" y="15553"/>
                  </a:cubicBezTo>
                  <a:lnTo>
                    <a:pt x="19767" y="15553"/>
                  </a:lnTo>
                  <a:cubicBezTo>
                    <a:pt x="20223" y="14902"/>
                    <a:pt x="20613" y="14204"/>
                    <a:pt x="20892" y="13464"/>
                  </a:cubicBezTo>
                  <a:lnTo>
                    <a:pt x="20892" y="13464"/>
                  </a:lnTo>
                  <a:cubicBezTo>
                    <a:pt x="21004" y="13168"/>
                    <a:pt x="21099" y="12866"/>
                    <a:pt x="21176" y="12565"/>
                  </a:cubicBezTo>
                  <a:lnTo>
                    <a:pt x="21176" y="12565"/>
                  </a:lnTo>
                  <a:cubicBezTo>
                    <a:pt x="21253" y="12600"/>
                    <a:pt x="21324" y="12630"/>
                    <a:pt x="21401" y="12665"/>
                  </a:cubicBezTo>
                  <a:lnTo>
                    <a:pt x="21401" y="12665"/>
                  </a:lnTo>
                  <a:cubicBezTo>
                    <a:pt x="20566" y="14997"/>
                    <a:pt x="20016" y="17411"/>
                    <a:pt x="19530" y="19838"/>
                  </a:cubicBezTo>
                  <a:lnTo>
                    <a:pt x="19530" y="19838"/>
                  </a:lnTo>
                  <a:cubicBezTo>
                    <a:pt x="19033" y="22318"/>
                    <a:pt x="18483" y="24815"/>
                    <a:pt x="18412" y="27348"/>
                  </a:cubicBezTo>
                  <a:lnTo>
                    <a:pt x="18412" y="27348"/>
                  </a:lnTo>
                  <a:cubicBezTo>
                    <a:pt x="18376" y="28715"/>
                    <a:pt x="18459" y="30082"/>
                    <a:pt x="18672" y="31431"/>
                  </a:cubicBezTo>
                  <a:lnTo>
                    <a:pt x="18672" y="31431"/>
                  </a:lnTo>
                  <a:cubicBezTo>
                    <a:pt x="18376" y="31384"/>
                    <a:pt x="18086" y="31283"/>
                    <a:pt x="17838" y="31124"/>
                  </a:cubicBezTo>
                  <a:moveTo>
                    <a:pt x="18802" y="31443"/>
                  </a:moveTo>
                  <a:cubicBezTo>
                    <a:pt x="18424" y="28993"/>
                    <a:pt x="18477" y="26531"/>
                    <a:pt x="18868" y="24087"/>
                  </a:cubicBezTo>
                  <a:lnTo>
                    <a:pt x="18868" y="24087"/>
                  </a:lnTo>
                  <a:cubicBezTo>
                    <a:pt x="19063" y="22838"/>
                    <a:pt x="19317" y="21596"/>
                    <a:pt x="19560" y="20359"/>
                  </a:cubicBezTo>
                  <a:lnTo>
                    <a:pt x="19560" y="20359"/>
                  </a:lnTo>
                  <a:cubicBezTo>
                    <a:pt x="19797" y="19140"/>
                    <a:pt x="20051" y="17926"/>
                    <a:pt x="20341" y="16719"/>
                  </a:cubicBezTo>
                  <a:lnTo>
                    <a:pt x="20341" y="16719"/>
                  </a:lnTo>
                  <a:cubicBezTo>
                    <a:pt x="20667" y="15370"/>
                    <a:pt x="21045" y="14032"/>
                    <a:pt x="21513" y="12724"/>
                  </a:cubicBezTo>
                  <a:lnTo>
                    <a:pt x="21513" y="12724"/>
                  </a:lnTo>
                  <a:cubicBezTo>
                    <a:pt x="21590" y="12760"/>
                    <a:pt x="21661" y="12801"/>
                    <a:pt x="21732" y="12837"/>
                  </a:cubicBezTo>
                  <a:lnTo>
                    <a:pt x="21732" y="12837"/>
                  </a:lnTo>
                  <a:cubicBezTo>
                    <a:pt x="21312" y="15228"/>
                    <a:pt x="20690" y="17577"/>
                    <a:pt x="20264" y="19968"/>
                  </a:cubicBezTo>
                  <a:lnTo>
                    <a:pt x="20264" y="19968"/>
                  </a:lnTo>
                  <a:cubicBezTo>
                    <a:pt x="19838" y="22329"/>
                    <a:pt x="19625" y="24762"/>
                    <a:pt x="20004" y="27141"/>
                  </a:cubicBezTo>
                  <a:lnTo>
                    <a:pt x="20004" y="27141"/>
                  </a:lnTo>
                  <a:cubicBezTo>
                    <a:pt x="20205" y="28407"/>
                    <a:pt x="20578" y="29644"/>
                    <a:pt x="21158" y="30786"/>
                  </a:cubicBezTo>
                  <a:lnTo>
                    <a:pt x="21158" y="30786"/>
                  </a:lnTo>
                  <a:cubicBezTo>
                    <a:pt x="20903" y="30792"/>
                    <a:pt x="20667" y="30875"/>
                    <a:pt x="20436" y="30988"/>
                  </a:cubicBezTo>
                  <a:lnTo>
                    <a:pt x="20436" y="30988"/>
                  </a:lnTo>
                  <a:cubicBezTo>
                    <a:pt x="20140" y="31136"/>
                    <a:pt x="19862" y="31307"/>
                    <a:pt x="19536" y="31390"/>
                  </a:cubicBezTo>
                  <a:lnTo>
                    <a:pt x="19536" y="31390"/>
                  </a:lnTo>
                  <a:cubicBezTo>
                    <a:pt x="19371" y="31437"/>
                    <a:pt x="19193" y="31455"/>
                    <a:pt x="19021" y="31455"/>
                  </a:cubicBezTo>
                  <a:lnTo>
                    <a:pt x="19021" y="31455"/>
                  </a:lnTo>
                  <a:cubicBezTo>
                    <a:pt x="18950" y="31455"/>
                    <a:pt x="18873" y="31449"/>
                    <a:pt x="18802" y="31443"/>
                  </a:cubicBezTo>
                  <a:moveTo>
                    <a:pt x="22164" y="31082"/>
                  </a:moveTo>
                  <a:cubicBezTo>
                    <a:pt x="21892" y="30976"/>
                    <a:pt x="21625" y="30834"/>
                    <a:pt x="21329" y="30792"/>
                  </a:cubicBezTo>
                  <a:lnTo>
                    <a:pt x="21329" y="30792"/>
                  </a:lnTo>
                  <a:cubicBezTo>
                    <a:pt x="21324" y="30792"/>
                    <a:pt x="21312" y="30792"/>
                    <a:pt x="21306" y="30792"/>
                  </a:cubicBezTo>
                  <a:lnTo>
                    <a:pt x="21306" y="30792"/>
                  </a:lnTo>
                  <a:cubicBezTo>
                    <a:pt x="20223" y="28691"/>
                    <a:pt x="19880" y="26300"/>
                    <a:pt x="19945" y="23951"/>
                  </a:cubicBezTo>
                  <a:lnTo>
                    <a:pt x="19945" y="23951"/>
                  </a:lnTo>
                  <a:cubicBezTo>
                    <a:pt x="20016" y="21525"/>
                    <a:pt x="20525" y="19140"/>
                    <a:pt x="21051" y="16778"/>
                  </a:cubicBezTo>
                  <a:lnTo>
                    <a:pt x="21051" y="16778"/>
                  </a:lnTo>
                  <a:cubicBezTo>
                    <a:pt x="21335" y="15488"/>
                    <a:pt x="21619" y="14204"/>
                    <a:pt x="21850" y="12902"/>
                  </a:cubicBezTo>
                  <a:lnTo>
                    <a:pt x="21850" y="12902"/>
                  </a:lnTo>
                  <a:cubicBezTo>
                    <a:pt x="21921" y="12943"/>
                    <a:pt x="21986" y="12979"/>
                    <a:pt x="22051" y="13020"/>
                  </a:cubicBezTo>
                  <a:lnTo>
                    <a:pt x="22051" y="13020"/>
                  </a:lnTo>
                  <a:cubicBezTo>
                    <a:pt x="21726" y="15056"/>
                    <a:pt x="21418" y="17092"/>
                    <a:pt x="21128" y="19134"/>
                  </a:cubicBezTo>
                  <a:lnTo>
                    <a:pt x="21128" y="19134"/>
                  </a:lnTo>
                  <a:cubicBezTo>
                    <a:pt x="20986" y="20140"/>
                    <a:pt x="20826" y="21152"/>
                    <a:pt x="20767" y="22170"/>
                  </a:cubicBezTo>
                  <a:lnTo>
                    <a:pt x="20767" y="22170"/>
                  </a:lnTo>
                  <a:cubicBezTo>
                    <a:pt x="20714" y="23122"/>
                    <a:pt x="20761" y="24081"/>
                    <a:pt x="20927" y="25022"/>
                  </a:cubicBezTo>
                  <a:lnTo>
                    <a:pt x="20927" y="25022"/>
                  </a:lnTo>
                  <a:cubicBezTo>
                    <a:pt x="21247" y="26851"/>
                    <a:pt x="21963" y="28638"/>
                    <a:pt x="23058" y="30135"/>
                  </a:cubicBezTo>
                  <a:lnTo>
                    <a:pt x="23058" y="30135"/>
                  </a:lnTo>
                  <a:cubicBezTo>
                    <a:pt x="23324" y="30490"/>
                    <a:pt x="23614" y="30834"/>
                    <a:pt x="23933" y="31147"/>
                  </a:cubicBezTo>
                  <a:lnTo>
                    <a:pt x="23933" y="31147"/>
                  </a:lnTo>
                  <a:cubicBezTo>
                    <a:pt x="23673" y="31230"/>
                    <a:pt x="23407" y="31272"/>
                    <a:pt x="23135" y="31272"/>
                  </a:cubicBezTo>
                  <a:lnTo>
                    <a:pt x="23135" y="31272"/>
                  </a:lnTo>
                  <a:cubicBezTo>
                    <a:pt x="22809" y="31272"/>
                    <a:pt x="22478" y="31207"/>
                    <a:pt x="22164" y="31082"/>
                  </a:cubicBezTo>
                  <a:moveTo>
                    <a:pt x="663" y="14654"/>
                  </a:moveTo>
                  <a:cubicBezTo>
                    <a:pt x="687" y="14476"/>
                    <a:pt x="663" y="14293"/>
                    <a:pt x="652" y="14115"/>
                  </a:cubicBezTo>
                  <a:lnTo>
                    <a:pt x="652" y="14115"/>
                  </a:lnTo>
                  <a:cubicBezTo>
                    <a:pt x="604" y="13168"/>
                    <a:pt x="1746" y="13020"/>
                    <a:pt x="2457" y="13079"/>
                  </a:cubicBezTo>
                  <a:lnTo>
                    <a:pt x="2457" y="13079"/>
                  </a:lnTo>
                  <a:cubicBezTo>
                    <a:pt x="2865" y="13115"/>
                    <a:pt x="3261" y="13192"/>
                    <a:pt x="3664" y="13239"/>
                  </a:cubicBezTo>
                  <a:lnTo>
                    <a:pt x="3664" y="13239"/>
                  </a:lnTo>
                  <a:cubicBezTo>
                    <a:pt x="4090" y="13287"/>
                    <a:pt x="4510" y="13328"/>
                    <a:pt x="4936" y="13363"/>
                  </a:cubicBezTo>
                  <a:lnTo>
                    <a:pt x="4936" y="13363"/>
                  </a:lnTo>
                  <a:cubicBezTo>
                    <a:pt x="5351" y="13405"/>
                    <a:pt x="5759" y="13446"/>
                    <a:pt x="6173" y="13511"/>
                  </a:cubicBezTo>
                  <a:lnTo>
                    <a:pt x="6173" y="13511"/>
                  </a:lnTo>
                  <a:cubicBezTo>
                    <a:pt x="6191" y="13517"/>
                    <a:pt x="6209" y="13511"/>
                    <a:pt x="6226" y="13505"/>
                  </a:cubicBezTo>
                  <a:lnTo>
                    <a:pt x="6226" y="13505"/>
                  </a:lnTo>
                  <a:cubicBezTo>
                    <a:pt x="6854" y="13790"/>
                    <a:pt x="7499" y="14026"/>
                    <a:pt x="8156" y="14210"/>
                  </a:cubicBezTo>
                  <a:lnTo>
                    <a:pt x="8156" y="14210"/>
                  </a:lnTo>
                  <a:cubicBezTo>
                    <a:pt x="8901" y="14423"/>
                    <a:pt x="9671" y="14571"/>
                    <a:pt x="10440" y="14648"/>
                  </a:cubicBezTo>
                  <a:lnTo>
                    <a:pt x="10440" y="14648"/>
                  </a:lnTo>
                  <a:cubicBezTo>
                    <a:pt x="10878" y="14695"/>
                    <a:pt x="11316" y="14725"/>
                    <a:pt x="11760" y="14725"/>
                  </a:cubicBezTo>
                  <a:lnTo>
                    <a:pt x="11760" y="14725"/>
                  </a:lnTo>
                  <a:cubicBezTo>
                    <a:pt x="10434" y="14967"/>
                    <a:pt x="9079" y="14955"/>
                    <a:pt x="7742" y="14837"/>
                  </a:cubicBezTo>
                  <a:lnTo>
                    <a:pt x="7742" y="14837"/>
                  </a:lnTo>
                  <a:cubicBezTo>
                    <a:pt x="6197" y="14707"/>
                    <a:pt x="4670" y="14381"/>
                    <a:pt x="3119" y="14346"/>
                  </a:cubicBezTo>
                  <a:lnTo>
                    <a:pt x="3119" y="14346"/>
                  </a:lnTo>
                  <a:cubicBezTo>
                    <a:pt x="2285" y="14322"/>
                    <a:pt x="1445" y="14405"/>
                    <a:pt x="658" y="14701"/>
                  </a:cubicBezTo>
                  <a:lnTo>
                    <a:pt x="658" y="14701"/>
                  </a:lnTo>
                  <a:cubicBezTo>
                    <a:pt x="663" y="14683"/>
                    <a:pt x="663" y="14671"/>
                    <a:pt x="663" y="14654"/>
                  </a:cubicBezTo>
                  <a:moveTo>
                    <a:pt x="25703" y="32130"/>
                  </a:moveTo>
                  <a:cubicBezTo>
                    <a:pt x="24987" y="31781"/>
                    <a:pt x="24360" y="31260"/>
                    <a:pt x="23827" y="30674"/>
                  </a:cubicBezTo>
                  <a:lnTo>
                    <a:pt x="23827" y="30674"/>
                  </a:lnTo>
                  <a:cubicBezTo>
                    <a:pt x="22655" y="29366"/>
                    <a:pt x="21856" y="27715"/>
                    <a:pt x="21406" y="26028"/>
                  </a:cubicBezTo>
                  <a:lnTo>
                    <a:pt x="21406" y="26028"/>
                  </a:lnTo>
                  <a:cubicBezTo>
                    <a:pt x="21170" y="25123"/>
                    <a:pt x="21034" y="24188"/>
                    <a:pt x="21004" y="23253"/>
                  </a:cubicBezTo>
                  <a:lnTo>
                    <a:pt x="21004" y="23253"/>
                  </a:lnTo>
                  <a:cubicBezTo>
                    <a:pt x="20980" y="22288"/>
                    <a:pt x="21087" y="21323"/>
                    <a:pt x="21217" y="20365"/>
                  </a:cubicBezTo>
                  <a:lnTo>
                    <a:pt x="21217" y="20365"/>
                  </a:lnTo>
                  <a:cubicBezTo>
                    <a:pt x="21483" y="18382"/>
                    <a:pt x="21779" y="16399"/>
                    <a:pt x="22087" y="14423"/>
                  </a:cubicBezTo>
                  <a:lnTo>
                    <a:pt x="22087" y="14423"/>
                  </a:lnTo>
                  <a:cubicBezTo>
                    <a:pt x="22152" y="14003"/>
                    <a:pt x="22217" y="13588"/>
                    <a:pt x="22288" y="13168"/>
                  </a:cubicBezTo>
                  <a:lnTo>
                    <a:pt x="22288" y="13168"/>
                  </a:lnTo>
                  <a:cubicBezTo>
                    <a:pt x="22495" y="13304"/>
                    <a:pt x="22702" y="13452"/>
                    <a:pt x="22898" y="13612"/>
                  </a:cubicBezTo>
                  <a:lnTo>
                    <a:pt x="22898" y="13612"/>
                  </a:lnTo>
                  <a:cubicBezTo>
                    <a:pt x="22738" y="15003"/>
                    <a:pt x="22578" y="16399"/>
                    <a:pt x="22424" y="17790"/>
                  </a:cubicBezTo>
                  <a:lnTo>
                    <a:pt x="22424" y="17790"/>
                  </a:lnTo>
                  <a:cubicBezTo>
                    <a:pt x="22276" y="19098"/>
                    <a:pt x="22182" y="20406"/>
                    <a:pt x="22259" y="21726"/>
                  </a:cubicBezTo>
                  <a:lnTo>
                    <a:pt x="22259" y="21726"/>
                  </a:lnTo>
                  <a:cubicBezTo>
                    <a:pt x="22407" y="24241"/>
                    <a:pt x="23063" y="26721"/>
                    <a:pt x="24170" y="28981"/>
                  </a:cubicBezTo>
                  <a:lnTo>
                    <a:pt x="24170" y="28981"/>
                  </a:lnTo>
                  <a:cubicBezTo>
                    <a:pt x="24768" y="30189"/>
                    <a:pt x="25490" y="31331"/>
                    <a:pt x="26330" y="32384"/>
                  </a:cubicBezTo>
                  <a:lnTo>
                    <a:pt x="26330" y="32384"/>
                  </a:lnTo>
                  <a:cubicBezTo>
                    <a:pt x="26117" y="32313"/>
                    <a:pt x="25904" y="32230"/>
                    <a:pt x="25703" y="32130"/>
                  </a:cubicBezTo>
                  <a:moveTo>
                    <a:pt x="28242" y="32769"/>
                  </a:moveTo>
                  <a:cubicBezTo>
                    <a:pt x="27792" y="32680"/>
                    <a:pt x="27336" y="32627"/>
                    <a:pt x="26887" y="32538"/>
                  </a:cubicBezTo>
                  <a:lnTo>
                    <a:pt x="26887" y="32538"/>
                  </a:lnTo>
                  <a:cubicBezTo>
                    <a:pt x="26774" y="32514"/>
                    <a:pt x="26662" y="32485"/>
                    <a:pt x="26549" y="32449"/>
                  </a:cubicBezTo>
                  <a:lnTo>
                    <a:pt x="26549" y="32449"/>
                  </a:lnTo>
                  <a:cubicBezTo>
                    <a:pt x="24975" y="30520"/>
                    <a:pt x="23803" y="28271"/>
                    <a:pt x="23105" y="25874"/>
                  </a:cubicBezTo>
                  <a:lnTo>
                    <a:pt x="23105" y="25874"/>
                  </a:lnTo>
                  <a:cubicBezTo>
                    <a:pt x="22750" y="24655"/>
                    <a:pt x="22519" y="23406"/>
                    <a:pt x="22418" y="22140"/>
                  </a:cubicBezTo>
                  <a:lnTo>
                    <a:pt x="22418" y="22140"/>
                  </a:lnTo>
                  <a:cubicBezTo>
                    <a:pt x="22312" y="20838"/>
                    <a:pt x="22365" y="19542"/>
                    <a:pt x="22501" y="18240"/>
                  </a:cubicBezTo>
                  <a:lnTo>
                    <a:pt x="22501" y="18240"/>
                  </a:lnTo>
                  <a:cubicBezTo>
                    <a:pt x="22661" y="16731"/>
                    <a:pt x="22845" y="15222"/>
                    <a:pt x="23016" y="13713"/>
                  </a:cubicBezTo>
                  <a:lnTo>
                    <a:pt x="23016" y="13713"/>
                  </a:lnTo>
                  <a:cubicBezTo>
                    <a:pt x="23117" y="13795"/>
                    <a:pt x="23217" y="13884"/>
                    <a:pt x="23318" y="13979"/>
                  </a:cubicBezTo>
                  <a:lnTo>
                    <a:pt x="23318" y="13979"/>
                  </a:lnTo>
                  <a:cubicBezTo>
                    <a:pt x="23158" y="16612"/>
                    <a:pt x="23430" y="19246"/>
                    <a:pt x="24010" y="21814"/>
                  </a:cubicBezTo>
                  <a:lnTo>
                    <a:pt x="24010" y="21814"/>
                  </a:lnTo>
                  <a:cubicBezTo>
                    <a:pt x="24306" y="23122"/>
                    <a:pt x="24679" y="24407"/>
                    <a:pt x="25117" y="25673"/>
                  </a:cubicBezTo>
                  <a:lnTo>
                    <a:pt x="25117" y="25673"/>
                  </a:lnTo>
                  <a:cubicBezTo>
                    <a:pt x="25549" y="26934"/>
                    <a:pt x="26034" y="28182"/>
                    <a:pt x="26614" y="29378"/>
                  </a:cubicBezTo>
                  <a:lnTo>
                    <a:pt x="26614" y="29378"/>
                  </a:lnTo>
                  <a:cubicBezTo>
                    <a:pt x="27230" y="30668"/>
                    <a:pt x="27981" y="31893"/>
                    <a:pt x="28934" y="32958"/>
                  </a:cubicBezTo>
                  <a:lnTo>
                    <a:pt x="28934" y="32958"/>
                  </a:lnTo>
                  <a:cubicBezTo>
                    <a:pt x="28709" y="32881"/>
                    <a:pt x="28479" y="32816"/>
                    <a:pt x="28242" y="32769"/>
                  </a:cubicBezTo>
                  <a:moveTo>
                    <a:pt x="31455" y="33816"/>
                  </a:moveTo>
                  <a:cubicBezTo>
                    <a:pt x="31088" y="33793"/>
                    <a:pt x="30733" y="33680"/>
                    <a:pt x="30396" y="33550"/>
                  </a:cubicBezTo>
                  <a:lnTo>
                    <a:pt x="30396" y="33550"/>
                  </a:lnTo>
                  <a:cubicBezTo>
                    <a:pt x="29982" y="33384"/>
                    <a:pt x="29585" y="33207"/>
                    <a:pt x="29183" y="33047"/>
                  </a:cubicBezTo>
                  <a:lnTo>
                    <a:pt x="29183" y="33047"/>
                  </a:lnTo>
                  <a:cubicBezTo>
                    <a:pt x="29177" y="33047"/>
                    <a:pt x="29177" y="33041"/>
                    <a:pt x="29177" y="33035"/>
                  </a:cubicBezTo>
                  <a:lnTo>
                    <a:pt x="29177" y="33035"/>
                  </a:lnTo>
                  <a:cubicBezTo>
                    <a:pt x="27360" y="31088"/>
                    <a:pt x="26289" y="28579"/>
                    <a:pt x="25401" y="26099"/>
                  </a:cubicBezTo>
                  <a:lnTo>
                    <a:pt x="25401" y="26099"/>
                  </a:lnTo>
                  <a:cubicBezTo>
                    <a:pt x="24513" y="23620"/>
                    <a:pt x="23857" y="21045"/>
                    <a:pt x="23561" y="18423"/>
                  </a:cubicBezTo>
                  <a:lnTo>
                    <a:pt x="23561" y="18423"/>
                  </a:lnTo>
                  <a:cubicBezTo>
                    <a:pt x="23407" y="16985"/>
                    <a:pt x="23359" y="15535"/>
                    <a:pt x="23442" y="14097"/>
                  </a:cubicBezTo>
                  <a:lnTo>
                    <a:pt x="23442" y="14097"/>
                  </a:lnTo>
                  <a:cubicBezTo>
                    <a:pt x="23578" y="14227"/>
                    <a:pt x="23709" y="14364"/>
                    <a:pt x="23833" y="14506"/>
                  </a:cubicBezTo>
                  <a:lnTo>
                    <a:pt x="23833" y="14506"/>
                  </a:lnTo>
                  <a:cubicBezTo>
                    <a:pt x="23768" y="15808"/>
                    <a:pt x="23886" y="17127"/>
                    <a:pt x="24235" y="18388"/>
                  </a:cubicBezTo>
                  <a:lnTo>
                    <a:pt x="24235" y="18388"/>
                  </a:lnTo>
                  <a:cubicBezTo>
                    <a:pt x="24425" y="19080"/>
                    <a:pt x="24691" y="19743"/>
                    <a:pt x="24975" y="20400"/>
                  </a:cubicBezTo>
                  <a:lnTo>
                    <a:pt x="24975" y="20400"/>
                  </a:lnTo>
                  <a:cubicBezTo>
                    <a:pt x="25259" y="21063"/>
                    <a:pt x="25543" y="21726"/>
                    <a:pt x="25833" y="22394"/>
                  </a:cubicBezTo>
                  <a:lnTo>
                    <a:pt x="25833" y="22394"/>
                  </a:lnTo>
                  <a:cubicBezTo>
                    <a:pt x="26395" y="23696"/>
                    <a:pt x="26952" y="24993"/>
                    <a:pt x="27632" y="26235"/>
                  </a:cubicBezTo>
                  <a:lnTo>
                    <a:pt x="27632" y="26235"/>
                  </a:lnTo>
                  <a:cubicBezTo>
                    <a:pt x="28307" y="27466"/>
                    <a:pt x="29041" y="28662"/>
                    <a:pt x="29822" y="29828"/>
                  </a:cubicBezTo>
                  <a:lnTo>
                    <a:pt x="29822" y="29828"/>
                  </a:lnTo>
                  <a:cubicBezTo>
                    <a:pt x="30680" y="31106"/>
                    <a:pt x="31603" y="32343"/>
                    <a:pt x="32574" y="33538"/>
                  </a:cubicBezTo>
                  <a:lnTo>
                    <a:pt x="32574" y="33538"/>
                  </a:lnTo>
                  <a:cubicBezTo>
                    <a:pt x="32260" y="33716"/>
                    <a:pt x="31923" y="33822"/>
                    <a:pt x="31562" y="33822"/>
                  </a:cubicBezTo>
                  <a:lnTo>
                    <a:pt x="31562" y="33822"/>
                  </a:lnTo>
                  <a:cubicBezTo>
                    <a:pt x="31526" y="33822"/>
                    <a:pt x="31491" y="33822"/>
                    <a:pt x="31455" y="33816"/>
                  </a:cubicBezTo>
                  <a:moveTo>
                    <a:pt x="28076" y="26762"/>
                  </a:moveTo>
                  <a:cubicBezTo>
                    <a:pt x="27372" y="25519"/>
                    <a:pt x="26768" y="24241"/>
                    <a:pt x="26206" y="22933"/>
                  </a:cubicBezTo>
                  <a:lnTo>
                    <a:pt x="26206" y="22933"/>
                  </a:lnTo>
                  <a:cubicBezTo>
                    <a:pt x="25928" y="22288"/>
                    <a:pt x="25650" y="21643"/>
                    <a:pt x="25372" y="21004"/>
                  </a:cubicBezTo>
                  <a:lnTo>
                    <a:pt x="25372" y="21004"/>
                  </a:lnTo>
                  <a:cubicBezTo>
                    <a:pt x="25087" y="20341"/>
                    <a:pt x="24792" y="19690"/>
                    <a:pt x="24561" y="19009"/>
                  </a:cubicBezTo>
                  <a:lnTo>
                    <a:pt x="24561" y="19009"/>
                  </a:lnTo>
                  <a:cubicBezTo>
                    <a:pt x="24075" y="17607"/>
                    <a:pt x="23892" y="16115"/>
                    <a:pt x="23957" y="14642"/>
                  </a:cubicBezTo>
                  <a:lnTo>
                    <a:pt x="23957" y="14642"/>
                  </a:lnTo>
                  <a:cubicBezTo>
                    <a:pt x="24070" y="14772"/>
                    <a:pt x="24182" y="14902"/>
                    <a:pt x="24289" y="15038"/>
                  </a:cubicBezTo>
                  <a:lnTo>
                    <a:pt x="24289" y="15038"/>
                  </a:lnTo>
                  <a:cubicBezTo>
                    <a:pt x="24922" y="17660"/>
                    <a:pt x="26023" y="20140"/>
                    <a:pt x="27372" y="22465"/>
                  </a:cubicBezTo>
                  <a:lnTo>
                    <a:pt x="27372" y="22465"/>
                  </a:lnTo>
                  <a:cubicBezTo>
                    <a:pt x="28751" y="24833"/>
                    <a:pt x="30390" y="27034"/>
                    <a:pt x="32106" y="29159"/>
                  </a:cubicBezTo>
                  <a:lnTo>
                    <a:pt x="32106" y="29159"/>
                  </a:lnTo>
                  <a:cubicBezTo>
                    <a:pt x="32586" y="29745"/>
                    <a:pt x="33065" y="30331"/>
                    <a:pt x="33550" y="30911"/>
                  </a:cubicBezTo>
                  <a:lnTo>
                    <a:pt x="33550" y="30911"/>
                  </a:lnTo>
                  <a:cubicBezTo>
                    <a:pt x="33941" y="31378"/>
                    <a:pt x="34332" y="31887"/>
                    <a:pt x="34888" y="32171"/>
                  </a:cubicBezTo>
                  <a:lnTo>
                    <a:pt x="34888" y="32171"/>
                  </a:lnTo>
                  <a:cubicBezTo>
                    <a:pt x="34876" y="32201"/>
                    <a:pt x="34864" y="32230"/>
                    <a:pt x="34846" y="32260"/>
                  </a:cubicBezTo>
                  <a:lnTo>
                    <a:pt x="34846" y="32260"/>
                  </a:lnTo>
                  <a:cubicBezTo>
                    <a:pt x="34645" y="32686"/>
                    <a:pt x="34089" y="32674"/>
                    <a:pt x="33710" y="32852"/>
                  </a:cubicBezTo>
                  <a:lnTo>
                    <a:pt x="33710" y="32852"/>
                  </a:lnTo>
                  <a:cubicBezTo>
                    <a:pt x="33343" y="33017"/>
                    <a:pt x="33030" y="33266"/>
                    <a:pt x="32686" y="33473"/>
                  </a:cubicBezTo>
                  <a:lnTo>
                    <a:pt x="32686" y="33473"/>
                  </a:lnTo>
                  <a:cubicBezTo>
                    <a:pt x="30970" y="31366"/>
                    <a:pt x="29420" y="29123"/>
                    <a:pt x="28076" y="26762"/>
                  </a:cubicBezTo>
                  <a:close/>
                  <a:moveTo>
                    <a:pt x="32609" y="15529"/>
                  </a:moveTo>
                  <a:cubicBezTo>
                    <a:pt x="33337" y="15311"/>
                    <a:pt x="34053" y="15050"/>
                    <a:pt x="34740" y="14725"/>
                  </a:cubicBezTo>
                  <a:lnTo>
                    <a:pt x="34740" y="14725"/>
                  </a:lnTo>
                  <a:cubicBezTo>
                    <a:pt x="34740" y="14784"/>
                    <a:pt x="34740" y="14837"/>
                    <a:pt x="34740" y="14896"/>
                  </a:cubicBezTo>
                  <a:lnTo>
                    <a:pt x="34740" y="14896"/>
                  </a:lnTo>
                  <a:cubicBezTo>
                    <a:pt x="34752" y="15163"/>
                    <a:pt x="34787" y="15423"/>
                    <a:pt x="34811" y="15689"/>
                  </a:cubicBezTo>
                  <a:lnTo>
                    <a:pt x="34811" y="15689"/>
                  </a:lnTo>
                  <a:cubicBezTo>
                    <a:pt x="34852" y="16210"/>
                    <a:pt x="34746" y="16672"/>
                    <a:pt x="34539" y="17151"/>
                  </a:cubicBezTo>
                  <a:lnTo>
                    <a:pt x="34539" y="17151"/>
                  </a:lnTo>
                  <a:cubicBezTo>
                    <a:pt x="34444" y="17358"/>
                    <a:pt x="34349" y="17559"/>
                    <a:pt x="34249" y="17761"/>
                  </a:cubicBezTo>
                  <a:lnTo>
                    <a:pt x="34249" y="17761"/>
                  </a:lnTo>
                  <a:cubicBezTo>
                    <a:pt x="33710" y="17944"/>
                    <a:pt x="33148" y="18045"/>
                    <a:pt x="32586" y="18104"/>
                  </a:cubicBezTo>
                  <a:lnTo>
                    <a:pt x="32586" y="18104"/>
                  </a:lnTo>
                  <a:cubicBezTo>
                    <a:pt x="32035" y="18163"/>
                    <a:pt x="31479" y="18210"/>
                    <a:pt x="30923" y="18216"/>
                  </a:cubicBezTo>
                  <a:lnTo>
                    <a:pt x="30923" y="18216"/>
                  </a:lnTo>
                  <a:cubicBezTo>
                    <a:pt x="30355" y="18228"/>
                    <a:pt x="29822" y="18098"/>
                    <a:pt x="29278" y="17968"/>
                  </a:cubicBezTo>
                  <a:lnTo>
                    <a:pt x="29278" y="17968"/>
                  </a:lnTo>
                  <a:cubicBezTo>
                    <a:pt x="28745" y="17838"/>
                    <a:pt x="28212" y="17707"/>
                    <a:pt x="27691" y="17553"/>
                  </a:cubicBezTo>
                  <a:lnTo>
                    <a:pt x="27691" y="17553"/>
                  </a:lnTo>
                  <a:cubicBezTo>
                    <a:pt x="27088" y="17382"/>
                    <a:pt x="26502" y="17181"/>
                    <a:pt x="25928" y="16938"/>
                  </a:cubicBezTo>
                  <a:lnTo>
                    <a:pt x="25928" y="16938"/>
                  </a:lnTo>
                  <a:cubicBezTo>
                    <a:pt x="25691" y="16601"/>
                    <a:pt x="25460" y="16257"/>
                    <a:pt x="25230" y="15914"/>
                  </a:cubicBezTo>
                  <a:lnTo>
                    <a:pt x="25230" y="15914"/>
                  </a:lnTo>
                  <a:cubicBezTo>
                    <a:pt x="25206" y="15879"/>
                    <a:pt x="25182" y="15843"/>
                    <a:pt x="25159" y="15808"/>
                  </a:cubicBezTo>
                  <a:lnTo>
                    <a:pt x="25159" y="15808"/>
                  </a:lnTo>
                  <a:cubicBezTo>
                    <a:pt x="26070" y="16180"/>
                    <a:pt x="27040" y="16322"/>
                    <a:pt x="28017" y="16322"/>
                  </a:cubicBezTo>
                  <a:lnTo>
                    <a:pt x="28017" y="16322"/>
                  </a:lnTo>
                  <a:cubicBezTo>
                    <a:pt x="29573" y="16322"/>
                    <a:pt x="31159" y="15956"/>
                    <a:pt x="32609" y="15529"/>
                  </a:cubicBezTo>
                  <a:moveTo>
                    <a:pt x="33692" y="30881"/>
                  </a:moveTo>
                  <a:cubicBezTo>
                    <a:pt x="33260" y="30366"/>
                    <a:pt x="32834" y="29845"/>
                    <a:pt x="32408" y="29325"/>
                  </a:cubicBezTo>
                  <a:lnTo>
                    <a:pt x="32408" y="29325"/>
                  </a:lnTo>
                  <a:cubicBezTo>
                    <a:pt x="31568" y="28289"/>
                    <a:pt x="30739" y="27241"/>
                    <a:pt x="29958" y="26158"/>
                  </a:cubicBezTo>
                  <a:lnTo>
                    <a:pt x="29958" y="26158"/>
                  </a:lnTo>
                  <a:cubicBezTo>
                    <a:pt x="28360" y="23969"/>
                    <a:pt x="26922" y="21661"/>
                    <a:pt x="25833" y="19175"/>
                  </a:cubicBezTo>
                  <a:lnTo>
                    <a:pt x="25833" y="19175"/>
                  </a:lnTo>
                  <a:cubicBezTo>
                    <a:pt x="25283" y="17920"/>
                    <a:pt x="24827" y="16630"/>
                    <a:pt x="24484" y="15299"/>
                  </a:cubicBezTo>
                  <a:lnTo>
                    <a:pt x="24484" y="15299"/>
                  </a:lnTo>
                  <a:cubicBezTo>
                    <a:pt x="24940" y="15914"/>
                    <a:pt x="25354" y="16565"/>
                    <a:pt x="25786" y="17198"/>
                  </a:cubicBezTo>
                  <a:lnTo>
                    <a:pt x="25786" y="17198"/>
                  </a:lnTo>
                  <a:cubicBezTo>
                    <a:pt x="25786" y="17204"/>
                    <a:pt x="25786" y="17216"/>
                    <a:pt x="25792" y="17228"/>
                  </a:cubicBezTo>
                  <a:lnTo>
                    <a:pt x="25792" y="17228"/>
                  </a:lnTo>
                  <a:cubicBezTo>
                    <a:pt x="26620" y="18844"/>
                    <a:pt x="27615" y="20382"/>
                    <a:pt x="28638" y="21880"/>
                  </a:cubicBezTo>
                  <a:lnTo>
                    <a:pt x="28638" y="21880"/>
                  </a:lnTo>
                  <a:cubicBezTo>
                    <a:pt x="30023" y="23910"/>
                    <a:pt x="31532" y="25886"/>
                    <a:pt x="33278" y="27620"/>
                  </a:cubicBezTo>
                  <a:lnTo>
                    <a:pt x="33278" y="27620"/>
                  </a:lnTo>
                  <a:cubicBezTo>
                    <a:pt x="34101" y="28437"/>
                    <a:pt x="34988" y="29206"/>
                    <a:pt x="35983" y="29804"/>
                  </a:cubicBezTo>
                  <a:lnTo>
                    <a:pt x="35983" y="29804"/>
                  </a:lnTo>
                  <a:cubicBezTo>
                    <a:pt x="35924" y="30058"/>
                    <a:pt x="35935" y="30325"/>
                    <a:pt x="35935" y="30585"/>
                  </a:cubicBezTo>
                  <a:lnTo>
                    <a:pt x="35935" y="30585"/>
                  </a:lnTo>
                  <a:cubicBezTo>
                    <a:pt x="35935" y="30727"/>
                    <a:pt x="35935" y="30875"/>
                    <a:pt x="35900" y="31017"/>
                  </a:cubicBezTo>
                  <a:lnTo>
                    <a:pt x="35900" y="31017"/>
                  </a:lnTo>
                  <a:cubicBezTo>
                    <a:pt x="35847" y="31218"/>
                    <a:pt x="35722" y="31343"/>
                    <a:pt x="35545" y="31443"/>
                  </a:cubicBezTo>
                  <a:lnTo>
                    <a:pt x="35545" y="31443"/>
                  </a:lnTo>
                  <a:cubicBezTo>
                    <a:pt x="35379" y="31538"/>
                    <a:pt x="35213" y="31615"/>
                    <a:pt x="35095" y="31769"/>
                  </a:cubicBezTo>
                  <a:lnTo>
                    <a:pt x="35095" y="31769"/>
                  </a:lnTo>
                  <a:cubicBezTo>
                    <a:pt x="35024" y="31852"/>
                    <a:pt x="34983" y="31952"/>
                    <a:pt x="34935" y="32053"/>
                  </a:cubicBezTo>
                  <a:lnTo>
                    <a:pt x="34935" y="32053"/>
                  </a:lnTo>
                  <a:cubicBezTo>
                    <a:pt x="34426" y="31787"/>
                    <a:pt x="34059" y="31319"/>
                    <a:pt x="33692" y="30881"/>
                  </a:cubicBezTo>
                  <a:moveTo>
                    <a:pt x="15352" y="30147"/>
                  </a:moveTo>
                  <a:cubicBezTo>
                    <a:pt x="15121" y="30106"/>
                    <a:pt x="14902" y="30029"/>
                    <a:pt x="14701" y="29928"/>
                  </a:cubicBezTo>
                  <a:lnTo>
                    <a:pt x="14701" y="29928"/>
                  </a:lnTo>
                  <a:cubicBezTo>
                    <a:pt x="15015" y="27135"/>
                    <a:pt x="15855" y="24448"/>
                    <a:pt x="16607" y="21749"/>
                  </a:cubicBezTo>
                  <a:lnTo>
                    <a:pt x="16607" y="21749"/>
                  </a:lnTo>
                  <a:cubicBezTo>
                    <a:pt x="16814" y="21021"/>
                    <a:pt x="17003" y="20288"/>
                    <a:pt x="17187" y="19554"/>
                  </a:cubicBezTo>
                  <a:lnTo>
                    <a:pt x="17187" y="19554"/>
                  </a:lnTo>
                  <a:cubicBezTo>
                    <a:pt x="17305" y="19376"/>
                    <a:pt x="17412" y="19199"/>
                    <a:pt x="17524" y="19015"/>
                  </a:cubicBezTo>
                  <a:lnTo>
                    <a:pt x="17524" y="19015"/>
                  </a:lnTo>
                  <a:cubicBezTo>
                    <a:pt x="17885" y="18418"/>
                    <a:pt x="18205" y="17796"/>
                    <a:pt x="18566" y="17198"/>
                  </a:cubicBezTo>
                  <a:lnTo>
                    <a:pt x="18566" y="17198"/>
                  </a:lnTo>
                  <a:cubicBezTo>
                    <a:pt x="18797" y="16814"/>
                    <a:pt x="19069" y="16470"/>
                    <a:pt x="19341" y="16127"/>
                  </a:cubicBezTo>
                  <a:lnTo>
                    <a:pt x="19341" y="16127"/>
                  </a:lnTo>
                  <a:cubicBezTo>
                    <a:pt x="18234" y="19725"/>
                    <a:pt x="17276" y="23383"/>
                    <a:pt x="16731" y="27117"/>
                  </a:cubicBezTo>
                  <a:lnTo>
                    <a:pt x="16731" y="27117"/>
                  </a:lnTo>
                  <a:cubicBezTo>
                    <a:pt x="16577" y="28165"/>
                    <a:pt x="16459" y="29218"/>
                    <a:pt x="16376" y="30271"/>
                  </a:cubicBezTo>
                  <a:lnTo>
                    <a:pt x="16376" y="30271"/>
                  </a:lnTo>
                  <a:cubicBezTo>
                    <a:pt x="16039" y="30218"/>
                    <a:pt x="15684" y="30212"/>
                    <a:pt x="15352" y="30147"/>
                  </a:cubicBezTo>
                  <a:moveTo>
                    <a:pt x="29958" y="19601"/>
                  </a:moveTo>
                  <a:cubicBezTo>
                    <a:pt x="28946" y="19211"/>
                    <a:pt x="27964" y="18755"/>
                    <a:pt x="26969" y="18329"/>
                  </a:cubicBezTo>
                  <a:lnTo>
                    <a:pt x="26969" y="18329"/>
                  </a:lnTo>
                  <a:cubicBezTo>
                    <a:pt x="26964" y="18323"/>
                    <a:pt x="26964" y="18323"/>
                    <a:pt x="26958" y="18323"/>
                  </a:cubicBezTo>
                  <a:lnTo>
                    <a:pt x="26958" y="18323"/>
                  </a:lnTo>
                  <a:cubicBezTo>
                    <a:pt x="26644" y="17938"/>
                    <a:pt x="26348" y="17542"/>
                    <a:pt x="26058" y="17133"/>
                  </a:cubicBezTo>
                  <a:lnTo>
                    <a:pt x="26058" y="17133"/>
                  </a:lnTo>
                  <a:cubicBezTo>
                    <a:pt x="27029" y="17524"/>
                    <a:pt x="28035" y="17796"/>
                    <a:pt x="29053" y="18045"/>
                  </a:cubicBezTo>
                  <a:lnTo>
                    <a:pt x="29053" y="18045"/>
                  </a:lnTo>
                  <a:cubicBezTo>
                    <a:pt x="29597" y="18175"/>
                    <a:pt x="30142" y="18329"/>
                    <a:pt x="30704" y="18346"/>
                  </a:cubicBezTo>
                  <a:lnTo>
                    <a:pt x="30704" y="18346"/>
                  </a:lnTo>
                  <a:cubicBezTo>
                    <a:pt x="31272" y="18358"/>
                    <a:pt x="31846" y="18299"/>
                    <a:pt x="32414" y="18252"/>
                  </a:cubicBezTo>
                  <a:lnTo>
                    <a:pt x="32414" y="18252"/>
                  </a:lnTo>
                  <a:cubicBezTo>
                    <a:pt x="33006" y="18193"/>
                    <a:pt x="33598" y="18104"/>
                    <a:pt x="34172" y="17920"/>
                  </a:cubicBezTo>
                  <a:lnTo>
                    <a:pt x="34172" y="17920"/>
                  </a:lnTo>
                  <a:cubicBezTo>
                    <a:pt x="34071" y="18116"/>
                    <a:pt x="33971" y="18311"/>
                    <a:pt x="33864" y="18500"/>
                  </a:cubicBezTo>
                  <a:lnTo>
                    <a:pt x="33864" y="18500"/>
                  </a:lnTo>
                  <a:cubicBezTo>
                    <a:pt x="33550" y="19092"/>
                    <a:pt x="33166" y="19678"/>
                    <a:pt x="32669" y="20128"/>
                  </a:cubicBezTo>
                  <a:lnTo>
                    <a:pt x="32669" y="20128"/>
                  </a:lnTo>
                  <a:cubicBezTo>
                    <a:pt x="32574" y="20134"/>
                    <a:pt x="32479" y="20140"/>
                    <a:pt x="32390" y="20140"/>
                  </a:cubicBezTo>
                  <a:lnTo>
                    <a:pt x="32390" y="20140"/>
                  </a:lnTo>
                  <a:cubicBezTo>
                    <a:pt x="31550" y="20140"/>
                    <a:pt x="30739" y="19903"/>
                    <a:pt x="29958" y="19601"/>
                  </a:cubicBezTo>
                  <a:close/>
                  <a:moveTo>
                    <a:pt x="33645" y="27804"/>
                  </a:moveTo>
                  <a:cubicBezTo>
                    <a:pt x="32763" y="26957"/>
                    <a:pt x="31952" y="26040"/>
                    <a:pt x="31183" y="25093"/>
                  </a:cubicBezTo>
                  <a:lnTo>
                    <a:pt x="31183" y="25093"/>
                  </a:lnTo>
                  <a:cubicBezTo>
                    <a:pt x="29721" y="23300"/>
                    <a:pt x="28396" y="21382"/>
                    <a:pt x="27188" y="19412"/>
                  </a:cubicBezTo>
                  <a:lnTo>
                    <a:pt x="27188" y="19412"/>
                  </a:lnTo>
                  <a:cubicBezTo>
                    <a:pt x="26887" y="18921"/>
                    <a:pt x="26591" y="18429"/>
                    <a:pt x="26313" y="17926"/>
                  </a:cubicBezTo>
                  <a:lnTo>
                    <a:pt x="26313" y="17926"/>
                  </a:lnTo>
                  <a:cubicBezTo>
                    <a:pt x="26928" y="18737"/>
                    <a:pt x="27615" y="19524"/>
                    <a:pt x="28390" y="20181"/>
                  </a:cubicBezTo>
                  <a:lnTo>
                    <a:pt x="28390" y="20181"/>
                  </a:lnTo>
                  <a:cubicBezTo>
                    <a:pt x="28573" y="20335"/>
                    <a:pt x="28774" y="20483"/>
                    <a:pt x="28976" y="20619"/>
                  </a:cubicBezTo>
                  <a:lnTo>
                    <a:pt x="28976" y="20619"/>
                  </a:lnTo>
                  <a:cubicBezTo>
                    <a:pt x="29425" y="21223"/>
                    <a:pt x="29875" y="21826"/>
                    <a:pt x="30319" y="22436"/>
                  </a:cubicBezTo>
                  <a:lnTo>
                    <a:pt x="30319" y="22436"/>
                  </a:lnTo>
                  <a:cubicBezTo>
                    <a:pt x="30798" y="23087"/>
                    <a:pt x="31278" y="23708"/>
                    <a:pt x="31864" y="24265"/>
                  </a:cubicBezTo>
                  <a:lnTo>
                    <a:pt x="31864" y="24265"/>
                  </a:lnTo>
                  <a:cubicBezTo>
                    <a:pt x="32959" y="25300"/>
                    <a:pt x="34083" y="26330"/>
                    <a:pt x="35367" y="27117"/>
                  </a:cubicBezTo>
                  <a:lnTo>
                    <a:pt x="35367" y="27117"/>
                  </a:lnTo>
                  <a:cubicBezTo>
                    <a:pt x="36071" y="27549"/>
                    <a:pt x="36823" y="27863"/>
                    <a:pt x="37592" y="28159"/>
                  </a:cubicBezTo>
                  <a:lnTo>
                    <a:pt x="37592" y="28159"/>
                  </a:lnTo>
                  <a:cubicBezTo>
                    <a:pt x="37587" y="28176"/>
                    <a:pt x="37575" y="28188"/>
                    <a:pt x="37569" y="28206"/>
                  </a:cubicBezTo>
                  <a:lnTo>
                    <a:pt x="37569" y="28206"/>
                  </a:lnTo>
                  <a:cubicBezTo>
                    <a:pt x="37362" y="28526"/>
                    <a:pt x="37030" y="28715"/>
                    <a:pt x="36722" y="28922"/>
                  </a:cubicBezTo>
                  <a:lnTo>
                    <a:pt x="36722" y="28922"/>
                  </a:lnTo>
                  <a:cubicBezTo>
                    <a:pt x="36450" y="29106"/>
                    <a:pt x="36172" y="29325"/>
                    <a:pt x="36042" y="29638"/>
                  </a:cubicBezTo>
                  <a:lnTo>
                    <a:pt x="36042" y="29638"/>
                  </a:lnTo>
                  <a:cubicBezTo>
                    <a:pt x="36036" y="29650"/>
                    <a:pt x="36030" y="29662"/>
                    <a:pt x="36024" y="29680"/>
                  </a:cubicBezTo>
                  <a:lnTo>
                    <a:pt x="36024" y="29680"/>
                  </a:lnTo>
                  <a:cubicBezTo>
                    <a:pt x="35154" y="29159"/>
                    <a:pt x="34373" y="28502"/>
                    <a:pt x="33645" y="27804"/>
                  </a:cubicBezTo>
                  <a:moveTo>
                    <a:pt x="27141" y="18542"/>
                  </a:moveTo>
                  <a:cubicBezTo>
                    <a:pt x="28088" y="18956"/>
                    <a:pt x="29035" y="19388"/>
                    <a:pt x="30005" y="19755"/>
                  </a:cubicBezTo>
                  <a:lnTo>
                    <a:pt x="30005" y="19755"/>
                  </a:lnTo>
                  <a:cubicBezTo>
                    <a:pt x="30810" y="20057"/>
                    <a:pt x="31651" y="20288"/>
                    <a:pt x="32509" y="20264"/>
                  </a:cubicBezTo>
                  <a:lnTo>
                    <a:pt x="32509" y="20264"/>
                  </a:lnTo>
                  <a:cubicBezTo>
                    <a:pt x="32296" y="20441"/>
                    <a:pt x="32059" y="20595"/>
                    <a:pt x="31805" y="20714"/>
                  </a:cubicBezTo>
                  <a:lnTo>
                    <a:pt x="31805" y="20714"/>
                  </a:lnTo>
                  <a:cubicBezTo>
                    <a:pt x="31449" y="20874"/>
                    <a:pt x="31106" y="20945"/>
                    <a:pt x="30769" y="20945"/>
                  </a:cubicBezTo>
                  <a:lnTo>
                    <a:pt x="30769" y="20945"/>
                  </a:lnTo>
                  <a:cubicBezTo>
                    <a:pt x="29313" y="20945"/>
                    <a:pt x="28052" y="19607"/>
                    <a:pt x="27141" y="18542"/>
                  </a:cubicBezTo>
                  <a:close/>
                  <a:moveTo>
                    <a:pt x="13849" y="29194"/>
                  </a:moveTo>
                  <a:cubicBezTo>
                    <a:pt x="13648" y="28922"/>
                    <a:pt x="13494" y="28614"/>
                    <a:pt x="13376" y="28301"/>
                  </a:cubicBezTo>
                  <a:lnTo>
                    <a:pt x="13376" y="28301"/>
                  </a:lnTo>
                  <a:cubicBezTo>
                    <a:pt x="13683" y="25922"/>
                    <a:pt x="14287" y="23590"/>
                    <a:pt x="15175" y="21365"/>
                  </a:cubicBezTo>
                  <a:lnTo>
                    <a:pt x="15175" y="21365"/>
                  </a:lnTo>
                  <a:cubicBezTo>
                    <a:pt x="15323" y="21270"/>
                    <a:pt x="15476" y="21169"/>
                    <a:pt x="15624" y="21069"/>
                  </a:cubicBezTo>
                  <a:lnTo>
                    <a:pt x="15624" y="21069"/>
                  </a:lnTo>
                  <a:cubicBezTo>
                    <a:pt x="15879" y="20903"/>
                    <a:pt x="16139" y="20737"/>
                    <a:pt x="16364" y="20536"/>
                  </a:cubicBezTo>
                  <a:lnTo>
                    <a:pt x="16364" y="20536"/>
                  </a:lnTo>
                  <a:cubicBezTo>
                    <a:pt x="16595" y="20329"/>
                    <a:pt x="16796" y="20092"/>
                    <a:pt x="16986" y="19844"/>
                  </a:cubicBezTo>
                  <a:lnTo>
                    <a:pt x="16986" y="19844"/>
                  </a:lnTo>
                  <a:cubicBezTo>
                    <a:pt x="16329" y="22454"/>
                    <a:pt x="15465" y="25010"/>
                    <a:pt x="14932" y="27650"/>
                  </a:cubicBezTo>
                  <a:lnTo>
                    <a:pt x="14932" y="27650"/>
                  </a:lnTo>
                  <a:cubicBezTo>
                    <a:pt x="14784" y="28384"/>
                    <a:pt x="14666" y="29123"/>
                    <a:pt x="14583" y="29863"/>
                  </a:cubicBezTo>
                  <a:lnTo>
                    <a:pt x="14583" y="29863"/>
                  </a:lnTo>
                  <a:cubicBezTo>
                    <a:pt x="14299" y="29697"/>
                    <a:pt x="14056" y="29478"/>
                    <a:pt x="13849" y="29194"/>
                  </a:cubicBezTo>
                  <a:close/>
                  <a:moveTo>
                    <a:pt x="35687" y="27159"/>
                  </a:moveTo>
                  <a:cubicBezTo>
                    <a:pt x="35036" y="26786"/>
                    <a:pt x="34420" y="26336"/>
                    <a:pt x="33840" y="25857"/>
                  </a:cubicBezTo>
                  <a:lnTo>
                    <a:pt x="33840" y="25857"/>
                  </a:lnTo>
                  <a:cubicBezTo>
                    <a:pt x="33266" y="25389"/>
                    <a:pt x="32728" y="24892"/>
                    <a:pt x="32189" y="24389"/>
                  </a:cubicBezTo>
                  <a:lnTo>
                    <a:pt x="32189" y="24389"/>
                  </a:lnTo>
                  <a:cubicBezTo>
                    <a:pt x="31881" y="24105"/>
                    <a:pt x="31580" y="23815"/>
                    <a:pt x="31301" y="23501"/>
                  </a:cubicBezTo>
                  <a:lnTo>
                    <a:pt x="31301" y="23501"/>
                  </a:lnTo>
                  <a:cubicBezTo>
                    <a:pt x="31047" y="23199"/>
                    <a:pt x="30816" y="22892"/>
                    <a:pt x="30579" y="22578"/>
                  </a:cubicBezTo>
                  <a:lnTo>
                    <a:pt x="30579" y="22578"/>
                  </a:lnTo>
                  <a:cubicBezTo>
                    <a:pt x="30142" y="21980"/>
                    <a:pt x="29704" y="21382"/>
                    <a:pt x="29260" y="20785"/>
                  </a:cubicBezTo>
                  <a:lnTo>
                    <a:pt x="29260" y="20785"/>
                  </a:lnTo>
                  <a:cubicBezTo>
                    <a:pt x="29656" y="21004"/>
                    <a:pt x="30076" y="21158"/>
                    <a:pt x="30526" y="21199"/>
                  </a:cubicBezTo>
                  <a:lnTo>
                    <a:pt x="30526" y="21199"/>
                  </a:lnTo>
                  <a:cubicBezTo>
                    <a:pt x="31734" y="22844"/>
                    <a:pt x="33118" y="24359"/>
                    <a:pt x="34657" y="25703"/>
                  </a:cubicBezTo>
                  <a:lnTo>
                    <a:pt x="34657" y="25703"/>
                  </a:lnTo>
                  <a:cubicBezTo>
                    <a:pt x="34681" y="25762"/>
                    <a:pt x="34704" y="25815"/>
                    <a:pt x="34740" y="25862"/>
                  </a:cubicBezTo>
                  <a:lnTo>
                    <a:pt x="34740" y="25862"/>
                  </a:lnTo>
                  <a:cubicBezTo>
                    <a:pt x="34864" y="26046"/>
                    <a:pt x="35059" y="26158"/>
                    <a:pt x="35273" y="26212"/>
                  </a:cubicBezTo>
                  <a:lnTo>
                    <a:pt x="35273" y="26212"/>
                  </a:lnTo>
                  <a:cubicBezTo>
                    <a:pt x="35574" y="26283"/>
                    <a:pt x="35894" y="26259"/>
                    <a:pt x="36214" y="26235"/>
                  </a:cubicBezTo>
                  <a:lnTo>
                    <a:pt x="36214" y="26235"/>
                  </a:lnTo>
                  <a:cubicBezTo>
                    <a:pt x="36385" y="26223"/>
                    <a:pt x="36557" y="26206"/>
                    <a:pt x="36722" y="26212"/>
                  </a:cubicBezTo>
                  <a:lnTo>
                    <a:pt x="36722" y="26212"/>
                  </a:lnTo>
                  <a:cubicBezTo>
                    <a:pt x="36941" y="26212"/>
                    <a:pt x="37184" y="26241"/>
                    <a:pt x="37373" y="26366"/>
                  </a:cubicBezTo>
                  <a:lnTo>
                    <a:pt x="37373" y="26366"/>
                  </a:lnTo>
                  <a:cubicBezTo>
                    <a:pt x="37616" y="26537"/>
                    <a:pt x="37740" y="26869"/>
                    <a:pt x="37782" y="27153"/>
                  </a:cubicBezTo>
                  <a:lnTo>
                    <a:pt x="37782" y="27153"/>
                  </a:lnTo>
                  <a:cubicBezTo>
                    <a:pt x="37823" y="27454"/>
                    <a:pt x="37782" y="27768"/>
                    <a:pt x="37652" y="28046"/>
                  </a:cubicBezTo>
                  <a:lnTo>
                    <a:pt x="37652" y="28046"/>
                  </a:lnTo>
                  <a:cubicBezTo>
                    <a:pt x="36983" y="27786"/>
                    <a:pt x="36314" y="27520"/>
                    <a:pt x="35687" y="27159"/>
                  </a:cubicBezTo>
                  <a:close/>
                  <a:moveTo>
                    <a:pt x="31355" y="21140"/>
                  </a:moveTo>
                  <a:cubicBezTo>
                    <a:pt x="31361" y="21140"/>
                    <a:pt x="31373" y="21146"/>
                    <a:pt x="31384" y="21146"/>
                  </a:cubicBezTo>
                  <a:lnTo>
                    <a:pt x="31384" y="21146"/>
                  </a:lnTo>
                  <a:cubicBezTo>
                    <a:pt x="31834" y="21164"/>
                    <a:pt x="32278" y="21270"/>
                    <a:pt x="32710" y="21394"/>
                  </a:cubicBezTo>
                  <a:lnTo>
                    <a:pt x="32710" y="21394"/>
                  </a:lnTo>
                  <a:cubicBezTo>
                    <a:pt x="33124" y="21519"/>
                    <a:pt x="33556" y="21637"/>
                    <a:pt x="33923" y="21868"/>
                  </a:cubicBezTo>
                  <a:lnTo>
                    <a:pt x="33923" y="21868"/>
                  </a:lnTo>
                  <a:cubicBezTo>
                    <a:pt x="34255" y="22075"/>
                    <a:pt x="34545" y="22377"/>
                    <a:pt x="34687" y="22744"/>
                  </a:cubicBezTo>
                  <a:lnTo>
                    <a:pt x="34687" y="22744"/>
                  </a:lnTo>
                  <a:cubicBezTo>
                    <a:pt x="34770" y="22963"/>
                    <a:pt x="34746" y="23217"/>
                    <a:pt x="34734" y="23442"/>
                  </a:cubicBezTo>
                  <a:lnTo>
                    <a:pt x="34734" y="23442"/>
                  </a:lnTo>
                  <a:cubicBezTo>
                    <a:pt x="34693" y="24040"/>
                    <a:pt x="34574" y="24637"/>
                    <a:pt x="34586" y="25235"/>
                  </a:cubicBezTo>
                  <a:lnTo>
                    <a:pt x="34586" y="25235"/>
                  </a:lnTo>
                  <a:cubicBezTo>
                    <a:pt x="34586" y="25318"/>
                    <a:pt x="34592" y="25401"/>
                    <a:pt x="34604" y="25484"/>
                  </a:cubicBezTo>
                  <a:lnTo>
                    <a:pt x="34604" y="25484"/>
                  </a:lnTo>
                  <a:cubicBezTo>
                    <a:pt x="33154" y="24199"/>
                    <a:pt x="31840" y="22761"/>
                    <a:pt x="30698" y="21205"/>
                  </a:cubicBezTo>
                  <a:lnTo>
                    <a:pt x="30698" y="21205"/>
                  </a:lnTo>
                  <a:cubicBezTo>
                    <a:pt x="30716" y="21205"/>
                    <a:pt x="30733" y="21211"/>
                    <a:pt x="30751" y="21211"/>
                  </a:cubicBezTo>
                  <a:lnTo>
                    <a:pt x="30751" y="21211"/>
                  </a:lnTo>
                  <a:lnTo>
                    <a:pt x="30763" y="21211"/>
                  </a:lnTo>
                  <a:lnTo>
                    <a:pt x="30763" y="21211"/>
                  </a:lnTo>
                  <a:cubicBezTo>
                    <a:pt x="30964" y="21211"/>
                    <a:pt x="31159" y="21181"/>
                    <a:pt x="31355" y="21140"/>
                  </a:cubicBezTo>
                  <a:moveTo>
                    <a:pt x="13145" y="27537"/>
                  </a:moveTo>
                  <a:cubicBezTo>
                    <a:pt x="13015" y="26969"/>
                    <a:pt x="12967" y="26377"/>
                    <a:pt x="13026" y="25791"/>
                  </a:cubicBezTo>
                  <a:lnTo>
                    <a:pt x="13026" y="25791"/>
                  </a:lnTo>
                  <a:cubicBezTo>
                    <a:pt x="13080" y="25200"/>
                    <a:pt x="13234" y="24626"/>
                    <a:pt x="13393" y="24052"/>
                  </a:cubicBezTo>
                  <a:lnTo>
                    <a:pt x="13393" y="24052"/>
                  </a:lnTo>
                  <a:cubicBezTo>
                    <a:pt x="13577" y="23406"/>
                    <a:pt x="13766" y="22767"/>
                    <a:pt x="13896" y="22110"/>
                  </a:cubicBezTo>
                  <a:lnTo>
                    <a:pt x="13896" y="22110"/>
                  </a:lnTo>
                  <a:cubicBezTo>
                    <a:pt x="14003" y="22051"/>
                    <a:pt x="14103" y="21998"/>
                    <a:pt x="14210" y="21939"/>
                  </a:cubicBezTo>
                  <a:lnTo>
                    <a:pt x="14210" y="21939"/>
                  </a:lnTo>
                  <a:cubicBezTo>
                    <a:pt x="14470" y="21791"/>
                    <a:pt x="14731" y="21637"/>
                    <a:pt x="14991" y="21477"/>
                  </a:cubicBezTo>
                  <a:lnTo>
                    <a:pt x="14991" y="21477"/>
                  </a:lnTo>
                  <a:cubicBezTo>
                    <a:pt x="14328" y="23176"/>
                    <a:pt x="13819" y="24939"/>
                    <a:pt x="13488" y="26732"/>
                  </a:cubicBezTo>
                  <a:lnTo>
                    <a:pt x="13488" y="26732"/>
                  </a:lnTo>
                  <a:cubicBezTo>
                    <a:pt x="13411" y="27164"/>
                    <a:pt x="13340" y="27596"/>
                    <a:pt x="13281" y="28034"/>
                  </a:cubicBezTo>
                  <a:lnTo>
                    <a:pt x="13281" y="28034"/>
                  </a:lnTo>
                  <a:cubicBezTo>
                    <a:pt x="13228" y="27869"/>
                    <a:pt x="13186" y="27703"/>
                    <a:pt x="13145" y="27537"/>
                  </a:cubicBezTo>
                  <a:moveTo>
                    <a:pt x="34917" y="25667"/>
                  </a:moveTo>
                  <a:cubicBezTo>
                    <a:pt x="34811" y="25466"/>
                    <a:pt x="34835" y="25194"/>
                    <a:pt x="34846" y="24969"/>
                  </a:cubicBezTo>
                  <a:lnTo>
                    <a:pt x="34846" y="24969"/>
                  </a:lnTo>
                  <a:cubicBezTo>
                    <a:pt x="34858" y="24667"/>
                    <a:pt x="34894" y="24359"/>
                    <a:pt x="34929" y="24057"/>
                  </a:cubicBezTo>
                  <a:lnTo>
                    <a:pt x="34929" y="24057"/>
                  </a:lnTo>
                  <a:cubicBezTo>
                    <a:pt x="35497" y="24762"/>
                    <a:pt x="36154" y="25383"/>
                    <a:pt x="36859" y="25957"/>
                  </a:cubicBezTo>
                  <a:lnTo>
                    <a:pt x="36859" y="25957"/>
                  </a:lnTo>
                  <a:cubicBezTo>
                    <a:pt x="36634" y="25939"/>
                    <a:pt x="36397" y="25963"/>
                    <a:pt x="36184" y="25975"/>
                  </a:cubicBezTo>
                  <a:lnTo>
                    <a:pt x="36184" y="25975"/>
                  </a:lnTo>
                  <a:cubicBezTo>
                    <a:pt x="36042" y="25987"/>
                    <a:pt x="35870" y="26005"/>
                    <a:pt x="35699" y="26005"/>
                  </a:cubicBezTo>
                  <a:lnTo>
                    <a:pt x="35699" y="26005"/>
                  </a:lnTo>
                  <a:cubicBezTo>
                    <a:pt x="35385" y="26005"/>
                    <a:pt x="35065" y="25945"/>
                    <a:pt x="34917" y="2566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-906575" y="1425100"/>
              <a:ext cx="964375" cy="862450"/>
            </a:xfrm>
            <a:custGeom>
              <a:avLst/>
              <a:gdLst/>
              <a:ahLst/>
              <a:cxnLst/>
              <a:rect l="l" t="t" r="r" b="b"/>
              <a:pathLst>
                <a:path w="38575" h="34498" extrusionOk="0">
                  <a:moveTo>
                    <a:pt x="4682" y="12"/>
                  </a:moveTo>
                  <a:cubicBezTo>
                    <a:pt x="4297" y="78"/>
                    <a:pt x="3930" y="320"/>
                    <a:pt x="3605" y="734"/>
                  </a:cubicBezTo>
                  <a:lnTo>
                    <a:pt x="3605" y="734"/>
                  </a:lnTo>
                  <a:cubicBezTo>
                    <a:pt x="3516" y="841"/>
                    <a:pt x="3439" y="953"/>
                    <a:pt x="3356" y="1060"/>
                  </a:cubicBezTo>
                  <a:lnTo>
                    <a:pt x="3356" y="1060"/>
                  </a:lnTo>
                  <a:cubicBezTo>
                    <a:pt x="3190" y="1285"/>
                    <a:pt x="3030" y="1504"/>
                    <a:pt x="2841" y="1693"/>
                  </a:cubicBezTo>
                  <a:lnTo>
                    <a:pt x="2841" y="1693"/>
                  </a:lnTo>
                  <a:cubicBezTo>
                    <a:pt x="2693" y="1829"/>
                    <a:pt x="2533" y="1971"/>
                    <a:pt x="2379" y="2101"/>
                  </a:cubicBezTo>
                  <a:lnTo>
                    <a:pt x="2379" y="2101"/>
                  </a:lnTo>
                  <a:cubicBezTo>
                    <a:pt x="1965" y="2457"/>
                    <a:pt x="1545" y="2824"/>
                    <a:pt x="1273" y="3332"/>
                  </a:cubicBezTo>
                  <a:lnTo>
                    <a:pt x="1273" y="3332"/>
                  </a:lnTo>
                  <a:cubicBezTo>
                    <a:pt x="1066" y="3729"/>
                    <a:pt x="995" y="4167"/>
                    <a:pt x="953" y="4575"/>
                  </a:cubicBezTo>
                  <a:lnTo>
                    <a:pt x="953" y="4575"/>
                  </a:lnTo>
                  <a:cubicBezTo>
                    <a:pt x="918" y="4889"/>
                    <a:pt x="888" y="5203"/>
                    <a:pt x="853" y="5516"/>
                  </a:cubicBezTo>
                  <a:lnTo>
                    <a:pt x="853" y="5516"/>
                  </a:lnTo>
                  <a:lnTo>
                    <a:pt x="788" y="6173"/>
                  </a:lnTo>
                  <a:cubicBezTo>
                    <a:pt x="705" y="7002"/>
                    <a:pt x="616" y="7860"/>
                    <a:pt x="853" y="8712"/>
                  </a:cubicBezTo>
                  <a:lnTo>
                    <a:pt x="853" y="8712"/>
                  </a:lnTo>
                  <a:cubicBezTo>
                    <a:pt x="1243" y="10109"/>
                    <a:pt x="2297" y="11387"/>
                    <a:pt x="4084" y="12630"/>
                  </a:cubicBezTo>
                  <a:lnTo>
                    <a:pt x="4084" y="12630"/>
                  </a:lnTo>
                  <a:cubicBezTo>
                    <a:pt x="4303" y="12784"/>
                    <a:pt x="4528" y="12932"/>
                    <a:pt x="4759" y="13074"/>
                  </a:cubicBezTo>
                  <a:lnTo>
                    <a:pt x="4759" y="13074"/>
                  </a:lnTo>
                  <a:cubicBezTo>
                    <a:pt x="4439" y="13044"/>
                    <a:pt x="4113" y="13009"/>
                    <a:pt x="3794" y="12967"/>
                  </a:cubicBezTo>
                  <a:lnTo>
                    <a:pt x="3794" y="12967"/>
                  </a:lnTo>
                  <a:cubicBezTo>
                    <a:pt x="3664" y="12955"/>
                    <a:pt x="3528" y="12932"/>
                    <a:pt x="3391" y="12914"/>
                  </a:cubicBezTo>
                  <a:lnTo>
                    <a:pt x="3391" y="12914"/>
                  </a:lnTo>
                  <a:cubicBezTo>
                    <a:pt x="2705" y="12807"/>
                    <a:pt x="1930" y="12695"/>
                    <a:pt x="1231" y="13026"/>
                  </a:cubicBezTo>
                  <a:lnTo>
                    <a:pt x="1231" y="13026"/>
                  </a:lnTo>
                  <a:cubicBezTo>
                    <a:pt x="947" y="13162"/>
                    <a:pt x="580" y="13417"/>
                    <a:pt x="444" y="13849"/>
                  </a:cubicBezTo>
                  <a:lnTo>
                    <a:pt x="444" y="13849"/>
                  </a:lnTo>
                  <a:cubicBezTo>
                    <a:pt x="379" y="14068"/>
                    <a:pt x="391" y="14275"/>
                    <a:pt x="403" y="14476"/>
                  </a:cubicBezTo>
                  <a:lnTo>
                    <a:pt x="403" y="14476"/>
                  </a:lnTo>
                  <a:cubicBezTo>
                    <a:pt x="415" y="14648"/>
                    <a:pt x="421" y="14808"/>
                    <a:pt x="379" y="14950"/>
                  </a:cubicBezTo>
                  <a:lnTo>
                    <a:pt x="379" y="14950"/>
                  </a:lnTo>
                  <a:cubicBezTo>
                    <a:pt x="344" y="15068"/>
                    <a:pt x="296" y="15186"/>
                    <a:pt x="243" y="15311"/>
                  </a:cubicBezTo>
                  <a:lnTo>
                    <a:pt x="243" y="15311"/>
                  </a:lnTo>
                  <a:cubicBezTo>
                    <a:pt x="154" y="15524"/>
                    <a:pt x="60" y="15743"/>
                    <a:pt x="36" y="15997"/>
                  </a:cubicBezTo>
                  <a:lnTo>
                    <a:pt x="36" y="15997"/>
                  </a:lnTo>
                  <a:cubicBezTo>
                    <a:pt x="0" y="16417"/>
                    <a:pt x="142" y="16802"/>
                    <a:pt x="308" y="17193"/>
                  </a:cubicBezTo>
                  <a:lnTo>
                    <a:pt x="308" y="17193"/>
                  </a:lnTo>
                  <a:cubicBezTo>
                    <a:pt x="438" y="17512"/>
                    <a:pt x="574" y="17838"/>
                    <a:pt x="574" y="18187"/>
                  </a:cubicBezTo>
                  <a:lnTo>
                    <a:pt x="574" y="18187"/>
                  </a:lnTo>
                  <a:cubicBezTo>
                    <a:pt x="569" y="18400"/>
                    <a:pt x="539" y="18613"/>
                    <a:pt x="503" y="18844"/>
                  </a:cubicBezTo>
                  <a:lnTo>
                    <a:pt x="503" y="18844"/>
                  </a:lnTo>
                  <a:cubicBezTo>
                    <a:pt x="486" y="18962"/>
                    <a:pt x="462" y="19092"/>
                    <a:pt x="450" y="19217"/>
                  </a:cubicBezTo>
                  <a:lnTo>
                    <a:pt x="450" y="19217"/>
                  </a:lnTo>
                  <a:cubicBezTo>
                    <a:pt x="415" y="19536"/>
                    <a:pt x="397" y="19909"/>
                    <a:pt x="545" y="20264"/>
                  </a:cubicBezTo>
                  <a:lnTo>
                    <a:pt x="545" y="20264"/>
                  </a:lnTo>
                  <a:cubicBezTo>
                    <a:pt x="681" y="20596"/>
                    <a:pt x="924" y="20803"/>
                    <a:pt x="1166" y="21004"/>
                  </a:cubicBezTo>
                  <a:lnTo>
                    <a:pt x="1166" y="21004"/>
                  </a:lnTo>
                  <a:cubicBezTo>
                    <a:pt x="1220" y="21051"/>
                    <a:pt x="1279" y="21099"/>
                    <a:pt x="1338" y="21152"/>
                  </a:cubicBezTo>
                  <a:lnTo>
                    <a:pt x="1338" y="21152"/>
                  </a:lnTo>
                  <a:cubicBezTo>
                    <a:pt x="1581" y="21371"/>
                    <a:pt x="1752" y="21661"/>
                    <a:pt x="1936" y="21963"/>
                  </a:cubicBezTo>
                  <a:lnTo>
                    <a:pt x="1936" y="21963"/>
                  </a:lnTo>
                  <a:cubicBezTo>
                    <a:pt x="2137" y="22312"/>
                    <a:pt x="2350" y="22673"/>
                    <a:pt x="2687" y="22939"/>
                  </a:cubicBezTo>
                  <a:lnTo>
                    <a:pt x="2687" y="22939"/>
                  </a:lnTo>
                  <a:cubicBezTo>
                    <a:pt x="2865" y="23087"/>
                    <a:pt x="3090" y="23188"/>
                    <a:pt x="3285" y="23276"/>
                  </a:cubicBezTo>
                  <a:lnTo>
                    <a:pt x="3285" y="23276"/>
                  </a:lnTo>
                  <a:cubicBezTo>
                    <a:pt x="3326" y="23294"/>
                    <a:pt x="3368" y="23318"/>
                    <a:pt x="3409" y="23336"/>
                  </a:cubicBezTo>
                  <a:lnTo>
                    <a:pt x="3409" y="23336"/>
                  </a:lnTo>
                  <a:cubicBezTo>
                    <a:pt x="4421" y="23815"/>
                    <a:pt x="5439" y="24182"/>
                    <a:pt x="6433" y="24431"/>
                  </a:cubicBezTo>
                  <a:lnTo>
                    <a:pt x="6433" y="24431"/>
                  </a:lnTo>
                  <a:cubicBezTo>
                    <a:pt x="7073" y="24590"/>
                    <a:pt x="7605" y="24667"/>
                    <a:pt x="8114" y="24673"/>
                  </a:cubicBezTo>
                  <a:lnTo>
                    <a:pt x="8114" y="24673"/>
                  </a:lnTo>
                  <a:cubicBezTo>
                    <a:pt x="8801" y="24679"/>
                    <a:pt x="9446" y="24484"/>
                    <a:pt x="10073" y="24288"/>
                  </a:cubicBezTo>
                  <a:lnTo>
                    <a:pt x="10073" y="24288"/>
                  </a:lnTo>
                  <a:lnTo>
                    <a:pt x="10103" y="24277"/>
                  </a:lnTo>
                  <a:cubicBezTo>
                    <a:pt x="11203" y="23933"/>
                    <a:pt x="12346" y="23466"/>
                    <a:pt x="13494" y="22880"/>
                  </a:cubicBezTo>
                  <a:lnTo>
                    <a:pt x="13494" y="22880"/>
                  </a:lnTo>
                  <a:cubicBezTo>
                    <a:pt x="13423" y="23140"/>
                    <a:pt x="13352" y="23401"/>
                    <a:pt x="13275" y="23655"/>
                  </a:cubicBezTo>
                  <a:lnTo>
                    <a:pt x="13275" y="23655"/>
                  </a:lnTo>
                  <a:cubicBezTo>
                    <a:pt x="13091" y="24312"/>
                    <a:pt x="12896" y="24993"/>
                    <a:pt x="12801" y="25685"/>
                  </a:cubicBezTo>
                  <a:lnTo>
                    <a:pt x="12801" y="25685"/>
                  </a:lnTo>
                  <a:cubicBezTo>
                    <a:pt x="12630" y="26934"/>
                    <a:pt x="12855" y="28248"/>
                    <a:pt x="13429" y="29283"/>
                  </a:cubicBezTo>
                  <a:lnTo>
                    <a:pt x="13429" y="29283"/>
                  </a:lnTo>
                  <a:cubicBezTo>
                    <a:pt x="13772" y="29899"/>
                    <a:pt x="14233" y="30355"/>
                    <a:pt x="14778" y="30603"/>
                  </a:cubicBezTo>
                  <a:lnTo>
                    <a:pt x="14778" y="30603"/>
                  </a:lnTo>
                  <a:cubicBezTo>
                    <a:pt x="15056" y="30727"/>
                    <a:pt x="15382" y="30810"/>
                    <a:pt x="15790" y="30863"/>
                  </a:cubicBezTo>
                  <a:lnTo>
                    <a:pt x="15790" y="30863"/>
                  </a:lnTo>
                  <a:cubicBezTo>
                    <a:pt x="15896" y="30881"/>
                    <a:pt x="16009" y="30887"/>
                    <a:pt x="16115" y="30899"/>
                  </a:cubicBezTo>
                  <a:lnTo>
                    <a:pt x="16115" y="30899"/>
                  </a:lnTo>
                  <a:cubicBezTo>
                    <a:pt x="16334" y="30923"/>
                    <a:pt x="16542" y="30940"/>
                    <a:pt x="16743" y="30994"/>
                  </a:cubicBezTo>
                  <a:lnTo>
                    <a:pt x="16743" y="30994"/>
                  </a:lnTo>
                  <a:cubicBezTo>
                    <a:pt x="16997" y="31059"/>
                    <a:pt x="17181" y="31224"/>
                    <a:pt x="17394" y="31414"/>
                  </a:cubicBezTo>
                  <a:lnTo>
                    <a:pt x="17394" y="31414"/>
                  </a:lnTo>
                  <a:lnTo>
                    <a:pt x="17465" y="31479"/>
                  </a:lnTo>
                  <a:cubicBezTo>
                    <a:pt x="17719" y="31698"/>
                    <a:pt x="18009" y="31870"/>
                    <a:pt x="18317" y="31976"/>
                  </a:cubicBezTo>
                  <a:lnTo>
                    <a:pt x="18317" y="31976"/>
                  </a:lnTo>
                  <a:cubicBezTo>
                    <a:pt x="18921" y="32189"/>
                    <a:pt x="19595" y="32177"/>
                    <a:pt x="20163" y="31952"/>
                  </a:cubicBezTo>
                  <a:lnTo>
                    <a:pt x="20163" y="31952"/>
                  </a:lnTo>
                  <a:cubicBezTo>
                    <a:pt x="20317" y="31893"/>
                    <a:pt x="20459" y="31816"/>
                    <a:pt x="20601" y="31739"/>
                  </a:cubicBezTo>
                  <a:lnTo>
                    <a:pt x="20601" y="31739"/>
                  </a:lnTo>
                  <a:cubicBezTo>
                    <a:pt x="20814" y="31621"/>
                    <a:pt x="21022" y="31509"/>
                    <a:pt x="21240" y="31467"/>
                  </a:cubicBezTo>
                  <a:lnTo>
                    <a:pt x="21240" y="31467"/>
                  </a:lnTo>
                  <a:cubicBezTo>
                    <a:pt x="21495" y="31426"/>
                    <a:pt x="21744" y="31532"/>
                    <a:pt x="22010" y="31645"/>
                  </a:cubicBezTo>
                  <a:lnTo>
                    <a:pt x="22010" y="31645"/>
                  </a:lnTo>
                  <a:cubicBezTo>
                    <a:pt x="22069" y="31674"/>
                    <a:pt x="22128" y="31698"/>
                    <a:pt x="22187" y="31722"/>
                  </a:cubicBezTo>
                  <a:lnTo>
                    <a:pt x="22187" y="31722"/>
                  </a:lnTo>
                  <a:cubicBezTo>
                    <a:pt x="22862" y="31994"/>
                    <a:pt x="23608" y="32018"/>
                    <a:pt x="24300" y="31799"/>
                  </a:cubicBezTo>
                  <a:lnTo>
                    <a:pt x="24300" y="31799"/>
                  </a:lnTo>
                  <a:cubicBezTo>
                    <a:pt x="24495" y="31970"/>
                    <a:pt x="24691" y="32130"/>
                    <a:pt x="24886" y="32266"/>
                  </a:cubicBezTo>
                  <a:lnTo>
                    <a:pt x="24886" y="32266"/>
                  </a:lnTo>
                  <a:cubicBezTo>
                    <a:pt x="25584" y="32763"/>
                    <a:pt x="26377" y="33089"/>
                    <a:pt x="27241" y="33248"/>
                  </a:cubicBezTo>
                  <a:lnTo>
                    <a:pt x="27241" y="33248"/>
                  </a:lnTo>
                  <a:cubicBezTo>
                    <a:pt x="27407" y="33278"/>
                    <a:pt x="27573" y="33302"/>
                    <a:pt x="27739" y="33331"/>
                  </a:cubicBezTo>
                  <a:lnTo>
                    <a:pt x="27739" y="33331"/>
                  </a:lnTo>
                  <a:cubicBezTo>
                    <a:pt x="28017" y="33373"/>
                    <a:pt x="28307" y="33414"/>
                    <a:pt x="28579" y="33479"/>
                  </a:cubicBezTo>
                  <a:lnTo>
                    <a:pt x="28579" y="33479"/>
                  </a:lnTo>
                  <a:cubicBezTo>
                    <a:pt x="28987" y="33574"/>
                    <a:pt x="29378" y="33740"/>
                    <a:pt x="29715" y="33888"/>
                  </a:cubicBezTo>
                  <a:lnTo>
                    <a:pt x="29715" y="33888"/>
                  </a:lnTo>
                  <a:lnTo>
                    <a:pt x="29863" y="33953"/>
                  </a:lnTo>
                  <a:cubicBezTo>
                    <a:pt x="30473" y="34219"/>
                    <a:pt x="31100" y="34497"/>
                    <a:pt x="31781" y="34497"/>
                  </a:cubicBezTo>
                  <a:lnTo>
                    <a:pt x="31781" y="34497"/>
                  </a:lnTo>
                  <a:cubicBezTo>
                    <a:pt x="31828" y="34497"/>
                    <a:pt x="31881" y="34491"/>
                    <a:pt x="31929" y="34491"/>
                  </a:cubicBezTo>
                  <a:lnTo>
                    <a:pt x="31929" y="34491"/>
                  </a:lnTo>
                  <a:cubicBezTo>
                    <a:pt x="32331" y="34468"/>
                    <a:pt x="32733" y="34326"/>
                    <a:pt x="33189" y="34042"/>
                  </a:cubicBezTo>
                  <a:lnTo>
                    <a:pt x="33189" y="34042"/>
                  </a:lnTo>
                  <a:cubicBezTo>
                    <a:pt x="33290" y="33982"/>
                    <a:pt x="33390" y="33917"/>
                    <a:pt x="33491" y="33852"/>
                  </a:cubicBezTo>
                  <a:lnTo>
                    <a:pt x="33491" y="33852"/>
                  </a:lnTo>
                  <a:cubicBezTo>
                    <a:pt x="33769" y="33669"/>
                    <a:pt x="34030" y="33491"/>
                    <a:pt x="34331" y="33396"/>
                  </a:cubicBezTo>
                  <a:lnTo>
                    <a:pt x="34331" y="33396"/>
                  </a:lnTo>
                  <a:cubicBezTo>
                    <a:pt x="34391" y="33379"/>
                    <a:pt x="34450" y="33361"/>
                    <a:pt x="34503" y="33343"/>
                  </a:cubicBezTo>
                  <a:lnTo>
                    <a:pt x="34503" y="33343"/>
                  </a:lnTo>
                  <a:cubicBezTo>
                    <a:pt x="34876" y="33231"/>
                    <a:pt x="35260" y="33118"/>
                    <a:pt x="35479" y="32663"/>
                  </a:cubicBezTo>
                  <a:lnTo>
                    <a:pt x="35479" y="32663"/>
                  </a:lnTo>
                  <a:cubicBezTo>
                    <a:pt x="35503" y="32615"/>
                    <a:pt x="35527" y="32562"/>
                    <a:pt x="35545" y="32509"/>
                  </a:cubicBezTo>
                  <a:lnTo>
                    <a:pt x="35545" y="32509"/>
                  </a:lnTo>
                  <a:cubicBezTo>
                    <a:pt x="35598" y="32384"/>
                    <a:pt x="35639" y="32278"/>
                    <a:pt x="35716" y="32213"/>
                  </a:cubicBezTo>
                  <a:lnTo>
                    <a:pt x="35716" y="32213"/>
                  </a:lnTo>
                  <a:cubicBezTo>
                    <a:pt x="35775" y="32165"/>
                    <a:pt x="35852" y="32124"/>
                    <a:pt x="35935" y="32077"/>
                  </a:cubicBezTo>
                  <a:lnTo>
                    <a:pt x="35935" y="32077"/>
                  </a:lnTo>
                  <a:cubicBezTo>
                    <a:pt x="36048" y="32018"/>
                    <a:pt x="36178" y="31947"/>
                    <a:pt x="36290" y="31834"/>
                  </a:cubicBezTo>
                  <a:lnTo>
                    <a:pt x="36290" y="31834"/>
                  </a:lnTo>
                  <a:cubicBezTo>
                    <a:pt x="36622" y="31497"/>
                    <a:pt x="36616" y="31065"/>
                    <a:pt x="36604" y="30692"/>
                  </a:cubicBezTo>
                  <a:lnTo>
                    <a:pt x="36604" y="30692"/>
                  </a:lnTo>
                  <a:cubicBezTo>
                    <a:pt x="36598" y="30408"/>
                    <a:pt x="36592" y="30141"/>
                    <a:pt x="36722" y="29934"/>
                  </a:cubicBezTo>
                  <a:lnTo>
                    <a:pt x="36722" y="29934"/>
                  </a:lnTo>
                  <a:cubicBezTo>
                    <a:pt x="36852" y="29727"/>
                    <a:pt x="37089" y="29579"/>
                    <a:pt x="37314" y="29431"/>
                  </a:cubicBezTo>
                  <a:lnTo>
                    <a:pt x="37314" y="29431"/>
                  </a:lnTo>
                  <a:cubicBezTo>
                    <a:pt x="37385" y="29390"/>
                    <a:pt x="37450" y="29348"/>
                    <a:pt x="37515" y="29301"/>
                  </a:cubicBezTo>
                  <a:lnTo>
                    <a:pt x="37515" y="29301"/>
                  </a:lnTo>
                  <a:cubicBezTo>
                    <a:pt x="37906" y="29029"/>
                    <a:pt x="38160" y="28739"/>
                    <a:pt x="38308" y="28396"/>
                  </a:cubicBezTo>
                  <a:lnTo>
                    <a:pt x="38308" y="28396"/>
                  </a:lnTo>
                  <a:cubicBezTo>
                    <a:pt x="38575" y="27780"/>
                    <a:pt x="38551" y="26839"/>
                    <a:pt x="37983" y="26307"/>
                  </a:cubicBezTo>
                  <a:lnTo>
                    <a:pt x="37983" y="26307"/>
                  </a:lnTo>
                  <a:cubicBezTo>
                    <a:pt x="37971" y="26289"/>
                    <a:pt x="37947" y="26265"/>
                    <a:pt x="37924" y="26247"/>
                  </a:cubicBezTo>
                  <a:lnTo>
                    <a:pt x="37924" y="26247"/>
                  </a:lnTo>
                  <a:cubicBezTo>
                    <a:pt x="36841" y="25431"/>
                    <a:pt x="36036" y="24661"/>
                    <a:pt x="35391" y="23839"/>
                  </a:cubicBezTo>
                  <a:lnTo>
                    <a:pt x="35391" y="23839"/>
                  </a:lnTo>
                  <a:cubicBezTo>
                    <a:pt x="35408" y="23637"/>
                    <a:pt x="35414" y="23478"/>
                    <a:pt x="35414" y="23324"/>
                  </a:cubicBezTo>
                  <a:lnTo>
                    <a:pt x="35414" y="23324"/>
                  </a:lnTo>
                  <a:cubicBezTo>
                    <a:pt x="35414" y="22992"/>
                    <a:pt x="35326" y="22702"/>
                    <a:pt x="35136" y="22412"/>
                  </a:cubicBezTo>
                  <a:lnTo>
                    <a:pt x="35136" y="22412"/>
                  </a:lnTo>
                  <a:cubicBezTo>
                    <a:pt x="34604" y="21596"/>
                    <a:pt x="33627" y="21318"/>
                    <a:pt x="32911" y="21116"/>
                  </a:cubicBezTo>
                  <a:lnTo>
                    <a:pt x="32911" y="21116"/>
                  </a:lnTo>
                  <a:cubicBezTo>
                    <a:pt x="32840" y="21099"/>
                    <a:pt x="32769" y="21081"/>
                    <a:pt x="32704" y="21063"/>
                  </a:cubicBezTo>
                  <a:lnTo>
                    <a:pt x="32704" y="21063"/>
                  </a:lnTo>
                  <a:cubicBezTo>
                    <a:pt x="33059" y="20826"/>
                    <a:pt x="33390" y="20525"/>
                    <a:pt x="33680" y="20164"/>
                  </a:cubicBezTo>
                  <a:lnTo>
                    <a:pt x="33680" y="20164"/>
                  </a:lnTo>
                  <a:cubicBezTo>
                    <a:pt x="33976" y="19808"/>
                    <a:pt x="34249" y="19376"/>
                    <a:pt x="34544" y="18814"/>
                  </a:cubicBezTo>
                  <a:lnTo>
                    <a:pt x="34544" y="18814"/>
                  </a:lnTo>
                  <a:cubicBezTo>
                    <a:pt x="34763" y="18406"/>
                    <a:pt x="35030" y="17903"/>
                    <a:pt x="35237" y="17394"/>
                  </a:cubicBezTo>
                  <a:lnTo>
                    <a:pt x="35237" y="17394"/>
                  </a:lnTo>
                  <a:cubicBezTo>
                    <a:pt x="35444" y="16879"/>
                    <a:pt x="35527" y="16370"/>
                    <a:pt x="35479" y="15826"/>
                  </a:cubicBezTo>
                  <a:lnTo>
                    <a:pt x="35479" y="15826"/>
                  </a:lnTo>
                  <a:cubicBezTo>
                    <a:pt x="35474" y="15743"/>
                    <a:pt x="35462" y="15660"/>
                    <a:pt x="35456" y="15571"/>
                  </a:cubicBezTo>
                  <a:lnTo>
                    <a:pt x="35456" y="15571"/>
                  </a:lnTo>
                  <a:cubicBezTo>
                    <a:pt x="35438" y="15382"/>
                    <a:pt x="35414" y="15204"/>
                    <a:pt x="35414" y="15021"/>
                  </a:cubicBezTo>
                  <a:lnTo>
                    <a:pt x="35414" y="15021"/>
                  </a:lnTo>
                  <a:cubicBezTo>
                    <a:pt x="35414" y="14754"/>
                    <a:pt x="35444" y="14476"/>
                    <a:pt x="35474" y="14228"/>
                  </a:cubicBezTo>
                  <a:lnTo>
                    <a:pt x="35474" y="14228"/>
                  </a:lnTo>
                  <a:cubicBezTo>
                    <a:pt x="35568" y="13464"/>
                    <a:pt x="35746" y="12038"/>
                    <a:pt x="34686" y="11375"/>
                  </a:cubicBezTo>
                  <a:lnTo>
                    <a:pt x="34686" y="11375"/>
                  </a:lnTo>
                  <a:cubicBezTo>
                    <a:pt x="34201" y="11073"/>
                    <a:pt x="33669" y="11067"/>
                    <a:pt x="33148" y="11056"/>
                  </a:cubicBezTo>
                  <a:lnTo>
                    <a:pt x="33148" y="11056"/>
                  </a:lnTo>
                  <a:cubicBezTo>
                    <a:pt x="32775" y="11050"/>
                    <a:pt x="32420" y="11044"/>
                    <a:pt x="32088" y="10925"/>
                  </a:cubicBezTo>
                  <a:lnTo>
                    <a:pt x="32088" y="10925"/>
                  </a:lnTo>
                  <a:cubicBezTo>
                    <a:pt x="31905" y="10860"/>
                    <a:pt x="31763" y="10772"/>
                    <a:pt x="31668" y="10659"/>
                  </a:cubicBezTo>
                  <a:lnTo>
                    <a:pt x="31668" y="10659"/>
                  </a:lnTo>
                  <a:cubicBezTo>
                    <a:pt x="31514" y="10482"/>
                    <a:pt x="31479" y="10233"/>
                    <a:pt x="31467" y="10008"/>
                  </a:cubicBezTo>
                  <a:lnTo>
                    <a:pt x="31467" y="10008"/>
                  </a:lnTo>
                  <a:cubicBezTo>
                    <a:pt x="31455" y="9795"/>
                    <a:pt x="31461" y="9576"/>
                    <a:pt x="31461" y="9363"/>
                  </a:cubicBezTo>
                  <a:lnTo>
                    <a:pt x="31461" y="9363"/>
                  </a:lnTo>
                  <a:cubicBezTo>
                    <a:pt x="31461" y="9061"/>
                    <a:pt x="31467" y="8742"/>
                    <a:pt x="31431" y="8428"/>
                  </a:cubicBezTo>
                  <a:lnTo>
                    <a:pt x="31431" y="8428"/>
                  </a:lnTo>
                  <a:cubicBezTo>
                    <a:pt x="31313" y="7386"/>
                    <a:pt x="30775" y="6653"/>
                    <a:pt x="29958" y="6422"/>
                  </a:cubicBezTo>
                  <a:lnTo>
                    <a:pt x="29958" y="6422"/>
                  </a:lnTo>
                  <a:cubicBezTo>
                    <a:pt x="29443" y="6280"/>
                    <a:pt x="28916" y="6333"/>
                    <a:pt x="28407" y="6386"/>
                  </a:cubicBezTo>
                  <a:lnTo>
                    <a:pt x="28407" y="6386"/>
                  </a:lnTo>
                  <a:cubicBezTo>
                    <a:pt x="28271" y="6398"/>
                    <a:pt x="28135" y="6410"/>
                    <a:pt x="27999" y="6422"/>
                  </a:cubicBezTo>
                  <a:lnTo>
                    <a:pt x="27999" y="6422"/>
                  </a:lnTo>
                  <a:cubicBezTo>
                    <a:pt x="27721" y="6439"/>
                    <a:pt x="27425" y="6451"/>
                    <a:pt x="27141" y="6386"/>
                  </a:cubicBezTo>
                  <a:lnTo>
                    <a:pt x="27141" y="6386"/>
                  </a:lnTo>
                  <a:cubicBezTo>
                    <a:pt x="26863" y="6321"/>
                    <a:pt x="26632" y="6167"/>
                    <a:pt x="26437" y="5913"/>
                  </a:cubicBezTo>
                  <a:lnTo>
                    <a:pt x="26437" y="5913"/>
                  </a:lnTo>
                  <a:cubicBezTo>
                    <a:pt x="26366" y="5818"/>
                    <a:pt x="26295" y="5717"/>
                    <a:pt x="26224" y="5617"/>
                  </a:cubicBezTo>
                  <a:lnTo>
                    <a:pt x="26224" y="5617"/>
                  </a:lnTo>
                  <a:cubicBezTo>
                    <a:pt x="26046" y="5351"/>
                    <a:pt x="25863" y="5084"/>
                    <a:pt x="25584" y="4883"/>
                  </a:cubicBezTo>
                  <a:lnTo>
                    <a:pt x="25584" y="4883"/>
                  </a:lnTo>
                  <a:cubicBezTo>
                    <a:pt x="25235" y="4640"/>
                    <a:pt x="24791" y="4569"/>
                    <a:pt x="24265" y="4682"/>
                  </a:cubicBezTo>
                  <a:lnTo>
                    <a:pt x="24265" y="4682"/>
                  </a:lnTo>
                  <a:cubicBezTo>
                    <a:pt x="24134" y="4711"/>
                    <a:pt x="23998" y="4747"/>
                    <a:pt x="23874" y="4782"/>
                  </a:cubicBezTo>
                  <a:lnTo>
                    <a:pt x="23874" y="4782"/>
                  </a:lnTo>
                  <a:cubicBezTo>
                    <a:pt x="23584" y="4859"/>
                    <a:pt x="23312" y="4936"/>
                    <a:pt x="23046" y="4919"/>
                  </a:cubicBezTo>
                  <a:lnTo>
                    <a:pt x="23046" y="4919"/>
                  </a:lnTo>
                  <a:cubicBezTo>
                    <a:pt x="22862" y="4907"/>
                    <a:pt x="22685" y="4836"/>
                    <a:pt x="22495" y="4759"/>
                  </a:cubicBezTo>
                  <a:lnTo>
                    <a:pt x="22495" y="4759"/>
                  </a:lnTo>
                  <a:cubicBezTo>
                    <a:pt x="22460" y="4747"/>
                    <a:pt x="22424" y="4729"/>
                    <a:pt x="22389" y="4717"/>
                  </a:cubicBezTo>
                  <a:lnTo>
                    <a:pt x="22389" y="4717"/>
                  </a:lnTo>
                  <a:cubicBezTo>
                    <a:pt x="22134" y="4617"/>
                    <a:pt x="21880" y="4546"/>
                    <a:pt x="21625" y="4510"/>
                  </a:cubicBezTo>
                  <a:lnTo>
                    <a:pt x="21625" y="4510"/>
                  </a:lnTo>
                  <a:cubicBezTo>
                    <a:pt x="21093" y="4421"/>
                    <a:pt x="20536" y="4427"/>
                    <a:pt x="20057" y="4445"/>
                  </a:cubicBezTo>
                  <a:lnTo>
                    <a:pt x="20057" y="4445"/>
                  </a:lnTo>
                  <a:cubicBezTo>
                    <a:pt x="19483" y="4469"/>
                    <a:pt x="18998" y="4688"/>
                    <a:pt x="18571" y="5114"/>
                  </a:cubicBezTo>
                  <a:lnTo>
                    <a:pt x="18571" y="5114"/>
                  </a:lnTo>
                  <a:cubicBezTo>
                    <a:pt x="18394" y="5291"/>
                    <a:pt x="18216" y="5498"/>
                    <a:pt x="18045" y="5723"/>
                  </a:cubicBezTo>
                  <a:lnTo>
                    <a:pt x="18045" y="5723"/>
                  </a:lnTo>
                  <a:cubicBezTo>
                    <a:pt x="17589" y="5848"/>
                    <a:pt x="17068" y="5682"/>
                    <a:pt x="16565" y="5522"/>
                  </a:cubicBezTo>
                  <a:lnTo>
                    <a:pt x="16565" y="5522"/>
                  </a:lnTo>
                  <a:cubicBezTo>
                    <a:pt x="16429" y="5481"/>
                    <a:pt x="16299" y="5439"/>
                    <a:pt x="16169" y="5398"/>
                  </a:cubicBezTo>
                  <a:lnTo>
                    <a:pt x="16169" y="5398"/>
                  </a:lnTo>
                  <a:cubicBezTo>
                    <a:pt x="15754" y="5285"/>
                    <a:pt x="15387" y="5238"/>
                    <a:pt x="15021" y="5250"/>
                  </a:cubicBezTo>
                  <a:lnTo>
                    <a:pt x="15021" y="5250"/>
                  </a:lnTo>
                  <a:lnTo>
                    <a:pt x="14979" y="5250"/>
                  </a:lnTo>
                  <a:cubicBezTo>
                    <a:pt x="14642" y="5262"/>
                    <a:pt x="14322" y="5274"/>
                    <a:pt x="14026" y="5143"/>
                  </a:cubicBezTo>
                  <a:lnTo>
                    <a:pt x="14026" y="5143"/>
                  </a:lnTo>
                  <a:cubicBezTo>
                    <a:pt x="13559" y="4936"/>
                    <a:pt x="13210" y="4563"/>
                    <a:pt x="12837" y="4167"/>
                  </a:cubicBezTo>
                  <a:lnTo>
                    <a:pt x="12837" y="4167"/>
                  </a:lnTo>
                  <a:cubicBezTo>
                    <a:pt x="12405" y="3699"/>
                    <a:pt x="11949" y="3220"/>
                    <a:pt x="11292" y="3007"/>
                  </a:cubicBezTo>
                  <a:lnTo>
                    <a:pt x="11292" y="3007"/>
                  </a:lnTo>
                  <a:cubicBezTo>
                    <a:pt x="10706" y="2824"/>
                    <a:pt x="10168" y="2971"/>
                    <a:pt x="9795" y="3119"/>
                  </a:cubicBezTo>
                  <a:lnTo>
                    <a:pt x="9795" y="3119"/>
                  </a:lnTo>
                  <a:cubicBezTo>
                    <a:pt x="8292" y="2534"/>
                    <a:pt x="7055" y="1474"/>
                    <a:pt x="5859" y="450"/>
                  </a:cubicBezTo>
                  <a:lnTo>
                    <a:pt x="5859" y="450"/>
                  </a:lnTo>
                  <a:cubicBezTo>
                    <a:pt x="5824" y="427"/>
                    <a:pt x="5794" y="403"/>
                    <a:pt x="5753" y="391"/>
                  </a:cubicBezTo>
                  <a:lnTo>
                    <a:pt x="5753" y="391"/>
                  </a:lnTo>
                  <a:cubicBezTo>
                    <a:pt x="5498" y="131"/>
                    <a:pt x="5202" y="1"/>
                    <a:pt x="4883" y="1"/>
                  </a:cubicBezTo>
                  <a:lnTo>
                    <a:pt x="4883" y="1"/>
                  </a:lnTo>
                  <a:cubicBezTo>
                    <a:pt x="4818" y="1"/>
                    <a:pt x="4753" y="6"/>
                    <a:pt x="4682" y="12"/>
                  </a:cubicBezTo>
                  <a:moveTo>
                    <a:pt x="5824" y="13192"/>
                  </a:moveTo>
                  <a:cubicBezTo>
                    <a:pt x="5303" y="12920"/>
                    <a:pt x="4794" y="12618"/>
                    <a:pt x="4321" y="12287"/>
                  </a:cubicBezTo>
                  <a:lnTo>
                    <a:pt x="4321" y="12287"/>
                  </a:lnTo>
                  <a:cubicBezTo>
                    <a:pt x="2622" y="11103"/>
                    <a:pt x="1616" y="9896"/>
                    <a:pt x="1255" y="8600"/>
                  </a:cubicBezTo>
                  <a:lnTo>
                    <a:pt x="1255" y="8600"/>
                  </a:lnTo>
                  <a:cubicBezTo>
                    <a:pt x="1042" y="7824"/>
                    <a:pt x="1125" y="7043"/>
                    <a:pt x="1208" y="6220"/>
                  </a:cubicBezTo>
                  <a:lnTo>
                    <a:pt x="1208" y="6220"/>
                  </a:lnTo>
                  <a:lnTo>
                    <a:pt x="1273" y="5558"/>
                  </a:lnTo>
                  <a:cubicBezTo>
                    <a:pt x="1302" y="5244"/>
                    <a:pt x="1332" y="4936"/>
                    <a:pt x="1367" y="4623"/>
                  </a:cubicBezTo>
                  <a:lnTo>
                    <a:pt x="1367" y="4623"/>
                  </a:lnTo>
                  <a:cubicBezTo>
                    <a:pt x="1409" y="4250"/>
                    <a:pt x="1468" y="3859"/>
                    <a:pt x="1646" y="3534"/>
                  </a:cubicBezTo>
                  <a:lnTo>
                    <a:pt x="1646" y="3534"/>
                  </a:lnTo>
                  <a:cubicBezTo>
                    <a:pt x="1876" y="3090"/>
                    <a:pt x="2255" y="2764"/>
                    <a:pt x="2652" y="2421"/>
                  </a:cubicBezTo>
                  <a:lnTo>
                    <a:pt x="2652" y="2421"/>
                  </a:lnTo>
                  <a:cubicBezTo>
                    <a:pt x="2812" y="2285"/>
                    <a:pt x="2977" y="2143"/>
                    <a:pt x="3131" y="1989"/>
                  </a:cubicBezTo>
                  <a:lnTo>
                    <a:pt x="3131" y="1989"/>
                  </a:lnTo>
                  <a:cubicBezTo>
                    <a:pt x="3350" y="1776"/>
                    <a:pt x="3528" y="1539"/>
                    <a:pt x="3693" y="1308"/>
                  </a:cubicBezTo>
                  <a:lnTo>
                    <a:pt x="3693" y="1308"/>
                  </a:lnTo>
                  <a:cubicBezTo>
                    <a:pt x="3770" y="1202"/>
                    <a:pt x="3853" y="1095"/>
                    <a:pt x="3930" y="995"/>
                  </a:cubicBezTo>
                  <a:lnTo>
                    <a:pt x="3930" y="995"/>
                  </a:lnTo>
                  <a:cubicBezTo>
                    <a:pt x="4190" y="663"/>
                    <a:pt x="4469" y="474"/>
                    <a:pt x="4753" y="427"/>
                  </a:cubicBezTo>
                  <a:lnTo>
                    <a:pt x="4753" y="427"/>
                  </a:lnTo>
                  <a:cubicBezTo>
                    <a:pt x="5025" y="385"/>
                    <a:pt x="5273" y="486"/>
                    <a:pt x="5492" y="723"/>
                  </a:cubicBezTo>
                  <a:lnTo>
                    <a:pt x="5492" y="723"/>
                  </a:lnTo>
                  <a:lnTo>
                    <a:pt x="5552" y="788"/>
                  </a:lnTo>
                  <a:lnTo>
                    <a:pt x="5611" y="788"/>
                  </a:lnTo>
                  <a:cubicBezTo>
                    <a:pt x="6788" y="1800"/>
                    <a:pt x="8126" y="2942"/>
                    <a:pt x="9724" y="3540"/>
                  </a:cubicBezTo>
                  <a:lnTo>
                    <a:pt x="9724" y="3540"/>
                  </a:lnTo>
                  <a:lnTo>
                    <a:pt x="9801" y="3569"/>
                  </a:lnTo>
                  <a:lnTo>
                    <a:pt x="9878" y="3540"/>
                  </a:lnTo>
                  <a:cubicBezTo>
                    <a:pt x="10387" y="3327"/>
                    <a:pt x="10783" y="3291"/>
                    <a:pt x="11168" y="3409"/>
                  </a:cubicBezTo>
                  <a:lnTo>
                    <a:pt x="11168" y="3409"/>
                  </a:lnTo>
                  <a:cubicBezTo>
                    <a:pt x="11718" y="3587"/>
                    <a:pt x="12115" y="4007"/>
                    <a:pt x="12529" y="4451"/>
                  </a:cubicBezTo>
                  <a:lnTo>
                    <a:pt x="12529" y="4451"/>
                  </a:lnTo>
                  <a:cubicBezTo>
                    <a:pt x="12914" y="4865"/>
                    <a:pt x="13316" y="5285"/>
                    <a:pt x="13861" y="5528"/>
                  </a:cubicBezTo>
                  <a:lnTo>
                    <a:pt x="13861" y="5528"/>
                  </a:lnTo>
                  <a:cubicBezTo>
                    <a:pt x="14239" y="5694"/>
                    <a:pt x="14624" y="5682"/>
                    <a:pt x="14991" y="5670"/>
                  </a:cubicBezTo>
                  <a:lnTo>
                    <a:pt x="14991" y="5670"/>
                  </a:lnTo>
                  <a:lnTo>
                    <a:pt x="15038" y="5670"/>
                  </a:lnTo>
                  <a:cubicBezTo>
                    <a:pt x="15358" y="5658"/>
                    <a:pt x="15683" y="5700"/>
                    <a:pt x="16056" y="5806"/>
                  </a:cubicBezTo>
                  <a:lnTo>
                    <a:pt x="16056" y="5806"/>
                  </a:lnTo>
                  <a:cubicBezTo>
                    <a:pt x="16181" y="5842"/>
                    <a:pt x="16305" y="5877"/>
                    <a:pt x="16441" y="5925"/>
                  </a:cubicBezTo>
                  <a:lnTo>
                    <a:pt x="16441" y="5925"/>
                  </a:lnTo>
                  <a:cubicBezTo>
                    <a:pt x="17003" y="6102"/>
                    <a:pt x="17636" y="6303"/>
                    <a:pt x="18240" y="6108"/>
                  </a:cubicBezTo>
                  <a:lnTo>
                    <a:pt x="18240" y="6108"/>
                  </a:lnTo>
                  <a:lnTo>
                    <a:pt x="18299" y="6084"/>
                  </a:lnTo>
                  <a:lnTo>
                    <a:pt x="18341" y="6031"/>
                  </a:lnTo>
                  <a:cubicBezTo>
                    <a:pt x="18512" y="5794"/>
                    <a:pt x="18690" y="5587"/>
                    <a:pt x="18867" y="5410"/>
                  </a:cubicBezTo>
                  <a:lnTo>
                    <a:pt x="18867" y="5410"/>
                  </a:lnTo>
                  <a:cubicBezTo>
                    <a:pt x="19217" y="5055"/>
                    <a:pt x="19601" y="4883"/>
                    <a:pt x="20069" y="4865"/>
                  </a:cubicBezTo>
                  <a:lnTo>
                    <a:pt x="20069" y="4865"/>
                  </a:lnTo>
                  <a:cubicBezTo>
                    <a:pt x="20554" y="4847"/>
                    <a:pt x="21063" y="4842"/>
                    <a:pt x="21560" y="4924"/>
                  </a:cubicBezTo>
                  <a:lnTo>
                    <a:pt x="21560" y="4924"/>
                  </a:lnTo>
                  <a:cubicBezTo>
                    <a:pt x="21785" y="4960"/>
                    <a:pt x="22010" y="5019"/>
                    <a:pt x="22235" y="5108"/>
                  </a:cubicBezTo>
                  <a:lnTo>
                    <a:pt x="22235" y="5108"/>
                  </a:lnTo>
                  <a:cubicBezTo>
                    <a:pt x="22270" y="5120"/>
                    <a:pt x="22300" y="5137"/>
                    <a:pt x="22335" y="5149"/>
                  </a:cubicBezTo>
                  <a:lnTo>
                    <a:pt x="22335" y="5149"/>
                  </a:lnTo>
                  <a:cubicBezTo>
                    <a:pt x="22548" y="5232"/>
                    <a:pt x="22767" y="5321"/>
                    <a:pt x="23016" y="5339"/>
                  </a:cubicBezTo>
                  <a:lnTo>
                    <a:pt x="23016" y="5339"/>
                  </a:lnTo>
                  <a:cubicBezTo>
                    <a:pt x="23353" y="5362"/>
                    <a:pt x="23673" y="5274"/>
                    <a:pt x="23986" y="5185"/>
                  </a:cubicBezTo>
                  <a:lnTo>
                    <a:pt x="23986" y="5185"/>
                  </a:lnTo>
                  <a:cubicBezTo>
                    <a:pt x="24111" y="5149"/>
                    <a:pt x="24229" y="5120"/>
                    <a:pt x="24353" y="5090"/>
                  </a:cubicBezTo>
                  <a:lnTo>
                    <a:pt x="24353" y="5090"/>
                  </a:lnTo>
                  <a:cubicBezTo>
                    <a:pt x="24768" y="5001"/>
                    <a:pt x="25093" y="5049"/>
                    <a:pt x="25348" y="5226"/>
                  </a:cubicBezTo>
                  <a:lnTo>
                    <a:pt x="25348" y="5226"/>
                  </a:lnTo>
                  <a:cubicBezTo>
                    <a:pt x="25561" y="5380"/>
                    <a:pt x="25715" y="5611"/>
                    <a:pt x="25880" y="5848"/>
                  </a:cubicBezTo>
                  <a:lnTo>
                    <a:pt x="25880" y="5848"/>
                  </a:lnTo>
                  <a:cubicBezTo>
                    <a:pt x="25951" y="5954"/>
                    <a:pt x="26022" y="6061"/>
                    <a:pt x="26105" y="6167"/>
                  </a:cubicBezTo>
                  <a:lnTo>
                    <a:pt x="26105" y="6167"/>
                  </a:lnTo>
                  <a:cubicBezTo>
                    <a:pt x="26360" y="6499"/>
                    <a:pt x="26679" y="6712"/>
                    <a:pt x="27046" y="6795"/>
                  </a:cubicBezTo>
                  <a:lnTo>
                    <a:pt x="27046" y="6795"/>
                  </a:lnTo>
                  <a:cubicBezTo>
                    <a:pt x="27383" y="6871"/>
                    <a:pt x="27733" y="6860"/>
                    <a:pt x="28029" y="6842"/>
                  </a:cubicBezTo>
                  <a:lnTo>
                    <a:pt x="28029" y="6842"/>
                  </a:lnTo>
                  <a:cubicBezTo>
                    <a:pt x="28171" y="6830"/>
                    <a:pt x="28307" y="6812"/>
                    <a:pt x="28449" y="6800"/>
                  </a:cubicBezTo>
                  <a:lnTo>
                    <a:pt x="28449" y="6800"/>
                  </a:lnTo>
                  <a:cubicBezTo>
                    <a:pt x="28916" y="6753"/>
                    <a:pt x="29407" y="6700"/>
                    <a:pt x="29845" y="6824"/>
                  </a:cubicBezTo>
                  <a:lnTo>
                    <a:pt x="29845" y="6824"/>
                  </a:lnTo>
                  <a:cubicBezTo>
                    <a:pt x="30763" y="7085"/>
                    <a:pt x="30970" y="8067"/>
                    <a:pt x="31011" y="8475"/>
                  </a:cubicBezTo>
                  <a:lnTo>
                    <a:pt x="31011" y="8475"/>
                  </a:lnTo>
                  <a:cubicBezTo>
                    <a:pt x="31047" y="8765"/>
                    <a:pt x="31041" y="9055"/>
                    <a:pt x="31041" y="9363"/>
                  </a:cubicBezTo>
                  <a:lnTo>
                    <a:pt x="31041" y="9363"/>
                  </a:lnTo>
                  <a:cubicBezTo>
                    <a:pt x="31041" y="9582"/>
                    <a:pt x="31035" y="9807"/>
                    <a:pt x="31047" y="10032"/>
                  </a:cubicBezTo>
                  <a:lnTo>
                    <a:pt x="31047" y="10032"/>
                  </a:lnTo>
                  <a:cubicBezTo>
                    <a:pt x="31065" y="10310"/>
                    <a:pt x="31112" y="10659"/>
                    <a:pt x="31349" y="10937"/>
                  </a:cubicBezTo>
                  <a:lnTo>
                    <a:pt x="31349" y="10937"/>
                  </a:lnTo>
                  <a:cubicBezTo>
                    <a:pt x="31491" y="11103"/>
                    <a:pt x="31698" y="11233"/>
                    <a:pt x="31952" y="11322"/>
                  </a:cubicBezTo>
                  <a:lnTo>
                    <a:pt x="31952" y="11322"/>
                  </a:lnTo>
                  <a:cubicBezTo>
                    <a:pt x="32343" y="11458"/>
                    <a:pt x="32751" y="11464"/>
                    <a:pt x="33142" y="11476"/>
                  </a:cubicBezTo>
                  <a:lnTo>
                    <a:pt x="33142" y="11476"/>
                  </a:lnTo>
                  <a:cubicBezTo>
                    <a:pt x="33621" y="11482"/>
                    <a:pt x="34077" y="11494"/>
                    <a:pt x="34467" y="11736"/>
                  </a:cubicBezTo>
                  <a:lnTo>
                    <a:pt x="34467" y="11736"/>
                  </a:lnTo>
                  <a:cubicBezTo>
                    <a:pt x="35231" y="12210"/>
                    <a:pt x="35172" y="13245"/>
                    <a:pt x="35059" y="14180"/>
                  </a:cubicBezTo>
                  <a:lnTo>
                    <a:pt x="35059" y="14180"/>
                  </a:lnTo>
                  <a:cubicBezTo>
                    <a:pt x="35030" y="14435"/>
                    <a:pt x="34994" y="14731"/>
                    <a:pt x="34994" y="15027"/>
                  </a:cubicBezTo>
                  <a:lnTo>
                    <a:pt x="34994" y="15027"/>
                  </a:lnTo>
                  <a:cubicBezTo>
                    <a:pt x="35000" y="15228"/>
                    <a:pt x="35018" y="15423"/>
                    <a:pt x="35036" y="15618"/>
                  </a:cubicBezTo>
                  <a:lnTo>
                    <a:pt x="35036" y="15618"/>
                  </a:lnTo>
                  <a:cubicBezTo>
                    <a:pt x="35047" y="15701"/>
                    <a:pt x="35053" y="15778"/>
                    <a:pt x="35059" y="15861"/>
                  </a:cubicBezTo>
                  <a:lnTo>
                    <a:pt x="35059" y="15861"/>
                  </a:lnTo>
                  <a:cubicBezTo>
                    <a:pt x="35101" y="16335"/>
                    <a:pt x="35030" y="16784"/>
                    <a:pt x="34846" y="17234"/>
                  </a:cubicBezTo>
                  <a:lnTo>
                    <a:pt x="34846" y="17234"/>
                  </a:lnTo>
                  <a:cubicBezTo>
                    <a:pt x="34651" y="17725"/>
                    <a:pt x="34385" y="18222"/>
                    <a:pt x="34177" y="18619"/>
                  </a:cubicBezTo>
                  <a:lnTo>
                    <a:pt x="34177" y="18619"/>
                  </a:lnTo>
                  <a:cubicBezTo>
                    <a:pt x="33893" y="19157"/>
                    <a:pt x="33633" y="19566"/>
                    <a:pt x="33355" y="19897"/>
                  </a:cubicBezTo>
                  <a:lnTo>
                    <a:pt x="33355" y="19897"/>
                  </a:lnTo>
                  <a:cubicBezTo>
                    <a:pt x="32970" y="20371"/>
                    <a:pt x="32509" y="20744"/>
                    <a:pt x="32023" y="20963"/>
                  </a:cubicBezTo>
                  <a:lnTo>
                    <a:pt x="32023" y="20963"/>
                  </a:lnTo>
                  <a:lnTo>
                    <a:pt x="31396" y="21252"/>
                  </a:lnTo>
                  <a:lnTo>
                    <a:pt x="32077" y="21365"/>
                  </a:lnTo>
                  <a:cubicBezTo>
                    <a:pt x="32301" y="21400"/>
                    <a:pt x="32538" y="21448"/>
                    <a:pt x="32799" y="21525"/>
                  </a:cubicBezTo>
                  <a:lnTo>
                    <a:pt x="32799" y="21525"/>
                  </a:lnTo>
                  <a:cubicBezTo>
                    <a:pt x="33639" y="21756"/>
                    <a:pt x="34373" y="22004"/>
                    <a:pt x="34781" y="22637"/>
                  </a:cubicBezTo>
                  <a:lnTo>
                    <a:pt x="34781" y="22637"/>
                  </a:lnTo>
                  <a:cubicBezTo>
                    <a:pt x="34929" y="22862"/>
                    <a:pt x="34994" y="23075"/>
                    <a:pt x="34994" y="23330"/>
                  </a:cubicBezTo>
                  <a:lnTo>
                    <a:pt x="34994" y="23330"/>
                  </a:lnTo>
                  <a:cubicBezTo>
                    <a:pt x="35000" y="23484"/>
                    <a:pt x="34988" y="23655"/>
                    <a:pt x="34965" y="23880"/>
                  </a:cubicBezTo>
                  <a:lnTo>
                    <a:pt x="34965" y="23880"/>
                  </a:lnTo>
                  <a:lnTo>
                    <a:pt x="34959" y="23963"/>
                  </a:lnTo>
                  <a:lnTo>
                    <a:pt x="35012" y="24028"/>
                  </a:lnTo>
                  <a:cubicBezTo>
                    <a:pt x="35681" y="24904"/>
                    <a:pt x="36521" y="25709"/>
                    <a:pt x="37657" y="26573"/>
                  </a:cubicBezTo>
                  <a:lnTo>
                    <a:pt x="37657" y="26573"/>
                  </a:lnTo>
                  <a:lnTo>
                    <a:pt x="37681" y="26602"/>
                  </a:lnTo>
                  <a:cubicBezTo>
                    <a:pt x="38107" y="26987"/>
                    <a:pt x="38137" y="27733"/>
                    <a:pt x="37924" y="28230"/>
                  </a:cubicBezTo>
                  <a:lnTo>
                    <a:pt x="37924" y="28230"/>
                  </a:lnTo>
                  <a:lnTo>
                    <a:pt x="37924" y="28230"/>
                  </a:lnTo>
                  <a:cubicBezTo>
                    <a:pt x="37805" y="28502"/>
                    <a:pt x="37604" y="28733"/>
                    <a:pt x="37273" y="28958"/>
                  </a:cubicBezTo>
                  <a:lnTo>
                    <a:pt x="37273" y="28958"/>
                  </a:lnTo>
                  <a:cubicBezTo>
                    <a:pt x="37213" y="28999"/>
                    <a:pt x="37148" y="29041"/>
                    <a:pt x="37089" y="29082"/>
                  </a:cubicBezTo>
                  <a:lnTo>
                    <a:pt x="37089" y="29082"/>
                  </a:lnTo>
                  <a:cubicBezTo>
                    <a:pt x="36835" y="29242"/>
                    <a:pt x="36551" y="29425"/>
                    <a:pt x="36373" y="29709"/>
                  </a:cubicBezTo>
                  <a:lnTo>
                    <a:pt x="36373" y="29709"/>
                  </a:lnTo>
                  <a:cubicBezTo>
                    <a:pt x="36172" y="30023"/>
                    <a:pt x="36178" y="30384"/>
                    <a:pt x="36184" y="30698"/>
                  </a:cubicBezTo>
                  <a:lnTo>
                    <a:pt x="36184" y="30698"/>
                  </a:lnTo>
                  <a:cubicBezTo>
                    <a:pt x="36196" y="31035"/>
                    <a:pt x="36201" y="31325"/>
                    <a:pt x="35994" y="31538"/>
                  </a:cubicBezTo>
                  <a:lnTo>
                    <a:pt x="35994" y="31538"/>
                  </a:lnTo>
                  <a:cubicBezTo>
                    <a:pt x="35923" y="31609"/>
                    <a:pt x="35835" y="31657"/>
                    <a:pt x="35734" y="31710"/>
                  </a:cubicBezTo>
                  <a:lnTo>
                    <a:pt x="35734" y="31710"/>
                  </a:lnTo>
                  <a:cubicBezTo>
                    <a:pt x="35639" y="31763"/>
                    <a:pt x="35545" y="31816"/>
                    <a:pt x="35450" y="31893"/>
                  </a:cubicBezTo>
                  <a:lnTo>
                    <a:pt x="35450" y="31893"/>
                  </a:lnTo>
                  <a:cubicBezTo>
                    <a:pt x="35290" y="32023"/>
                    <a:pt x="35219" y="32201"/>
                    <a:pt x="35154" y="32355"/>
                  </a:cubicBezTo>
                  <a:lnTo>
                    <a:pt x="35154" y="32355"/>
                  </a:lnTo>
                  <a:cubicBezTo>
                    <a:pt x="35136" y="32396"/>
                    <a:pt x="35118" y="32444"/>
                    <a:pt x="35101" y="32485"/>
                  </a:cubicBezTo>
                  <a:lnTo>
                    <a:pt x="35101" y="32485"/>
                  </a:lnTo>
                  <a:cubicBezTo>
                    <a:pt x="34971" y="32757"/>
                    <a:pt x="34752" y="32828"/>
                    <a:pt x="34385" y="32941"/>
                  </a:cubicBezTo>
                  <a:lnTo>
                    <a:pt x="34385" y="32941"/>
                  </a:lnTo>
                  <a:cubicBezTo>
                    <a:pt x="34325" y="32958"/>
                    <a:pt x="34260" y="32976"/>
                    <a:pt x="34201" y="33000"/>
                  </a:cubicBezTo>
                  <a:lnTo>
                    <a:pt x="34201" y="33000"/>
                  </a:lnTo>
                  <a:cubicBezTo>
                    <a:pt x="33846" y="33112"/>
                    <a:pt x="33550" y="33308"/>
                    <a:pt x="33260" y="33503"/>
                  </a:cubicBezTo>
                  <a:lnTo>
                    <a:pt x="33260" y="33503"/>
                  </a:lnTo>
                  <a:cubicBezTo>
                    <a:pt x="33160" y="33562"/>
                    <a:pt x="33065" y="33627"/>
                    <a:pt x="32970" y="33686"/>
                  </a:cubicBezTo>
                  <a:lnTo>
                    <a:pt x="32970" y="33686"/>
                  </a:lnTo>
                  <a:cubicBezTo>
                    <a:pt x="32574" y="33929"/>
                    <a:pt x="32236" y="34053"/>
                    <a:pt x="31905" y="34071"/>
                  </a:cubicBezTo>
                  <a:lnTo>
                    <a:pt x="31905" y="34071"/>
                  </a:lnTo>
                  <a:cubicBezTo>
                    <a:pt x="31260" y="34107"/>
                    <a:pt x="30638" y="33834"/>
                    <a:pt x="30035" y="33568"/>
                  </a:cubicBezTo>
                  <a:lnTo>
                    <a:pt x="30035" y="33568"/>
                  </a:lnTo>
                  <a:lnTo>
                    <a:pt x="29881" y="33503"/>
                  </a:lnTo>
                  <a:cubicBezTo>
                    <a:pt x="29532" y="33349"/>
                    <a:pt x="29118" y="33172"/>
                    <a:pt x="28674" y="33071"/>
                  </a:cubicBezTo>
                  <a:lnTo>
                    <a:pt x="28674" y="33071"/>
                  </a:lnTo>
                  <a:cubicBezTo>
                    <a:pt x="28384" y="33006"/>
                    <a:pt x="28088" y="32958"/>
                    <a:pt x="27804" y="32917"/>
                  </a:cubicBezTo>
                  <a:lnTo>
                    <a:pt x="27804" y="32917"/>
                  </a:lnTo>
                  <a:cubicBezTo>
                    <a:pt x="27638" y="32887"/>
                    <a:pt x="27478" y="32864"/>
                    <a:pt x="27312" y="32834"/>
                  </a:cubicBezTo>
                  <a:lnTo>
                    <a:pt x="27312" y="32834"/>
                  </a:lnTo>
                  <a:cubicBezTo>
                    <a:pt x="26514" y="32692"/>
                    <a:pt x="25780" y="32384"/>
                    <a:pt x="25129" y="31923"/>
                  </a:cubicBezTo>
                  <a:lnTo>
                    <a:pt x="25129" y="31923"/>
                  </a:lnTo>
                  <a:cubicBezTo>
                    <a:pt x="24916" y="31775"/>
                    <a:pt x="24703" y="31597"/>
                    <a:pt x="24495" y="31408"/>
                  </a:cubicBezTo>
                  <a:lnTo>
                    <a:pt x="24495" y="31408"/>
                  </a:lnTo>
                  <a:lnTo>
                    <a:pt x="24401" y="31319"/>
                  </a:lnTo>
                  <a:lnTo>
                    <a:pt x="24276" y="31361"/>
                  </a:lnTo>
                  <a:cubicBezTo>
                    <a:pt x="23649" y="31591"/>
                    <a:pt x="22963" y="31580"/>
                    <a:pt x="22341" y="31331"/>
                  </a:cubicBezTo>
                  <a:lnTo>
                    <a:pt x="22341" y="31331"/>
                  </a:lnTo>
                  <a:cubicBezTo>
                    <a:pt x="22288" y="31307"/>
                    <a:pt x="22229" y="31284"/>
                    <a:pt x="22176" y="31260"/>
                  </a:cubicBezTo>
                  <a:lnTo>
                    <a:pt x="22176" y="31260"/>
                  </a:lnTo>
                  <a:cubicBezTo>
                    <a:pt x="21880" y="31136"/>
                    <a:pt x="21548" y="30994"/>
                    <a:pt x="21175" y="31053"/>
                  </a:cubicBezTo>
                  <a:lnTo>
                    <a:pt x="21175" y="31053"/>
                  </a:lnTo>
                  <a:cubicBezTo>
                    <a:pt x="20885" y="31106"/>
                    <a:pt x="20637" y="31236"/>
                    <a:pt x="20400" y="31372"/>
                  </a:cubicBezTo>
                  <a:lnTo>
                    <a:pt x="20400" y="31372"/>
                  </a:lnTo>
                  <a:cubicBezTo>
                    <a:pt x="20264" y="31443"/>
                    <a:pt x="20140" y="31514"/>
                    <a:pt x="20010" y="31562"/>
                  </a:cubicBezTo>
                  <a:lnTo>
                    <a:pt x="20010" y="31562"/>
                  </a:lnTo>
                  <a:cubicBezTo>
                    <a:pt x="19536" y="31751"/>
                    <a:pt x="18968" y="31757"/>
                    <a:pt x="18453" y="31580"/>
                  </a:cubicBezTo>
                  <a:lnTo>
                    <a:pt x="18453" y="31580"/>
                  </a:lnTo>
                  <a:cubicBezTo>
                    <a:pt x="18199" y="31491"/>
                    <a:pt x="17956" y="31349"/>
                    <a:pt x="17743" y="31159"/>
                  </a:cubicBezTo>
                  <a:lnTo>
                    <a:pt x="17743" y="31159"/>
                  </a:lnTo>
                  <a:lnTo>
                    <a:pt x="17672" y="31100"/>
                  </a:lnTo>
                  <a:cubicBezTo>
                    <a:pt x="17441" y="30893"/>
                    <a:pt x="17198" y="30680"/>
                    <a:pt x="16849" y="30585"/>
                  </a:cubicBezTo>
                  <a:lnTo>
                    <a:pt x="16849" y="30585"/>
                  </a:lnTo>
                  <a:cubicBezTo>
                    <a:pt x="16618" y="30526"/>
                    <a:pt x="16382" y="30502"/>
                    <a:pt x="16157" y="30485"/>
                  </a:cubicBezTo>
                  <a:lnTo>
                    <a:pt x="16157" y="30485"/>
                  </a:lnTo>
                  <a:cubicBezTo>
                    <a:pt x="16050" y="30473"/>
                    <a:pt x="15944" y="30461"/>
                    <a:pt x="15843" y="30449"/>
                  </a:cubicBezTo>
                  <a:lnTo>
                    <a:pt x="15843" y="30449"/>
                  </a:lnTo>
                  <a:cubicBezTo>
                    <a:pt x="15476" y="30402"/>
                    <a:pt x="15192" y="30331"/>
                    <a:pt x="14950" y="30218"/>
                  </a:cubicBezTo>
                  <a:lnTo>
                    <a:pt x="14950" y="30218"/>
                  </a:lnTo>
                  <a:cubicBezTo>
                    <a:pt x="14370" y="29958"/>
                    <a:pt x="14003" y="29455"/>
                    <a:pt x="13796" y="29082"/>
                  </a:cubicBezTo>
                  <a:lnTo>
                    <a:pt x="13796" y="29082"/>
                  </a:lnTo>
                  <a:cubicBezTo>
                    <a:pt x="13269" y="28123"/>
                    <a:pt x="13056" y="26904"/>
                    <a:pt x="13216" y="25744"/>
                  </a:cubicBezTo>
                  <a:lnTo>
                    <a:pt x="13216" y="25744"/>
                  </a:lnTo>
                  <a:cubicBezTo>
                    <a:pt x="13304" y="25082"/>
                    <a:pt x="13500" y="24413"/>
                    <a:pt x="13683" y="23774"/>
                  </a:cubicBezTo>
                  <a:lnTo>
                    <a:pt x="13683" y="23774"/>
                  </a:lnTo>
                  <a:cubicBezTo>
                    <a:pt x="13796" y="23365"/>
                    <a:pt x="13914" y="22945"/>
                    <a:pt x="14014" y="22525"/>
                  </a:cubicBezTo>
                  <a:lnTo>
                    <a:pt x="14014" y="22525"/>
                  </a:lnTo>
                  <a:lnTo>
                    <a:pt x="14115" y="22081"/>
                  </a:lnTo>
                  <a:lnTo>
                    <a:pt x="13707" y="22294"/>
                  </a:lnTo>
                  <a:cubicBezTo>
                    <a:pt x="12440" y="22969"/>
                    <a:pt x="11186" y="23501"/>
                    <a:pt x="9978" y="23880"/>
                  </a:cubicBezTo>
                  <a:lnTo>
                    <a:pt x="9978" y="23880"/>
                  </a:lnTo>
                  <a:lnTo>
                    <a:pt x="9949" y="23886"/>
                  </a:lnTo>
                  <a:cubicBezTo>
                    <a:pt x="9351" y="24075"/>
                    <a:pt x="8736" y="24265"/>
                    <a:pt x="8120" y="24259"/>
                  </a:cubicBezTo>
                  <a:lnTo>
                    <a:pt x="8120" y="24259"/>
                  </a:lnTo>
                  <a:cubicBezTo>
                    <a:pt x="7647" y="24247"/>
                    <a:pt x="7144" y="24176"/>
                    <a:pt x="6534" y="24022"/>
                  </a:cubicBezTo>
                  <a:lnTo>
                    <a:pt x="6534" y="24022"/>
                  </a:lnTo>
                  <a:cubicBezTo>
                    <a:pt x="5569" y="23785"/>
                    <a:pt x="4575" y="23424"/>
                    <a:pt x="3587" y="22957"/>
                  </a:cubicBezTo>
                  <a:lnTo>
                    <a:pt x="3587" y="22957"/>
                  </a:lnTo>
                  <a:cubicBezTo>
                    <a:pt x="3545" y="22933"/>
                    <a:pt x="3504" y="22915"/>
                    <a:pt x="3457" y="22898"/>
                  </a:cubicBezTo>
                  <a:lnTo>
                    <a:pt x="3457" y="22898"/>
                  </a:lnTo>
                  <a:cubicBezTo>
                    <a:pt x="3279" y="22815"/>
                    <a:pt x="3090" y="22726"/>
                    <a:pt x="2948" y="22614"/>
                  </a:cubicBezTo>
                  <a:lnTo>
                    <a:pt x="2948" y="22614"/>
                  </a:lnTo>
                  <a:cubicBezTo>
                    <a:pt x="2675" y="22395"/>
                    <a:pt x="2492" y="22081"/>
                    <a:pt x="2297" y="21750"/>
                  </a:cubicBezTo>
                  <a:lnTo>
                    <a:pt x="2297" y="21750"/>
                  </a:lnTo>
                  <a:cubicBezTo>
                    <a:pt x="2107" y="21430"/>
                    <a:pt x="1912" y="21105"/>
                    <a:pt x="1616" y="20838"/>
                  </a:cubicBezTo>
                  <a:lnTo>
                    <a:pt x="1616" y="20838"/>
                  </a:lnTo>
                  <a:cubicBezTo>
                    <a:pt x="1557" y="20785"/>
                    <a:pt x="1498" y="20732"/>
                    <a:pt x="1433" y="20678"/>
                  </a:cubicBezTo>
                  <a:lnTo>
                    <a:pt x="1433" y="20678"/>
                  </a:lnTo>
                  <a:cubicBezTo>
                    <a:pt x="1225" y="20507"/>
                    <a:pt x="1030" y="20341"/>
                    <a:pt x="930" y="20104"/>
                  </a:cubicBezTo>
                  <a:lnTo>
                    <a:pt x="930" y="20104"/>
                  </a:lnTo>
                  <a:cubicBezTo>
                    <a:pt x="823" y="19838"/>
                    <a:pt x="835" y="19530"/>
                    <a:pt x="864" y="19264"/>
                  </a:cubicBezTo>
                  <a:lnTo>
                    <a:pt x="864" y="19264"/>
                  </a:lnTo>
                  <a:cubicBezTo>
                    <a:pt x="882" y="19146"/>
                    <a:pt x="900" y="19027"/>
                    <a:pt x="918" y="18909"/>
                  </a:cubicBezTo>
                  <a:lnTo>
                    <a:pt x="918" y="18909"/>
                  </a:lnTo>
                  <a:cubicBezTo>
                    <a:pt x="953" y="18672"/>
                    <a:pt x="989" y="18435"/>
                    <a:pt x="995" y="18187"/>
                  </a:cubicBezTo>
                  <a:lnTo>
                    <a:pt x="995" y="18187"/>
                  </a:lnTo>
                  <a:cubicBezTo>
                    <a:pt x="995" y="17755"/>
                    <a:pt x="835" y="17370"/>
                    <a:pt x="693" y="17033"/>
                  </a:cubicBezTo>
                  <a:lnTo>
                    <a:pt x="693" y="17033"/>
                  </a:lnTo>
                  <a:cubicBezTo>
                    <a:pt x="545" y="16678"/>
                    <a:pt x="427" y="16364"/>
                    <a:pt x="456" y="16033"/>
                  </a:cubicBezTo>
                  <a:lnTo>
                    <a:pt x="456" y="16033"/>
                  </a:lnTo>
                  <a:cubicBezTo>
                    <a:pt x="474" y="15843"/>
                    <a:pt x="551" y="15666"/>
                    <a:pt x="628" y="15471"/>
                  </a:cubicBezTo>
                  <a:lnTo>
                    <a:pt x="628" y="15471"/>
                  </a:lnTo>
                  <a:cubicBezTo>
                    <a:pt x="687" y="15340"/>
                    <a:pt x="740" y="15210"/>
                    <a:pt x="782" y="15068"/>
                  </a:cubicBezTo>
                  <a:lnTo>
                    <a:pt x="782" y="15068"/>
                  </a:lnTo>
                  <a:cubicBezTo>
                    <a:pt x="847" y="14855"/>
                    <a:pt x="835" y="14648"/>
                    <a:pt x="823" y="14453"/>
                  </a:cubicBezTo>
                  <a:lnTo>
                    <a:pt x="823" y="14453"/>
                  </a:lnTo>
                  <a:cubicBezTo>
                    <a:pt x="811" y="14281"/>
                    <a:pt x="799" y="14121"/>
                    <a:pt x="847" y="13973"/>
                  </a:cubicBezTo>
                  <a:lnTo>
                    <a:pt x="847" y="13973"/>
                  </a:lnTo>
                  <a:cubicBezTo>
                    <a:pt x="935" y="13683"/>
                    <a:pt x="1202" y="13506"/>
                    <a:pt x="1415" y="13405"/>
                  </a:cubicBezTo>
                  <a:lnTo>
                    <a:pt x="1415" y="13405"/>
                  </a:lnTo>
                  <a:cubicBezTo>
                    <a:pt x="1995" y="13127"/>
                    <a:pt x="2669" y="13228"/>
                    <a:pt x="3326" y="13328"/>
                  </a:cubicBezTo>
                  <a:lnTo>
                    <a:pt x="3326" y="13328"/>
                  </a:lnTo>
                  <a:cubicBezTo>
                    <a:pt x="3468" y="13346"/>
                    <a:pt x="3605" y="13370"/>
                    <a:pt x="3741" y="13387"/>
                  </a:cubicBezTo>
                  <a:lnTo>
                    <a:pt x="3741" y="13387"/>
                  </a:lnTo>
                  <a:cubicBezTo>
                    <a:pt x="4113" y="13435"/>
                    <a:pt x="4498" y="13470"/>
                    <a:pt x="4865" y="13500"/>
                  </a:cubicBezTo>
                  <a:lnTo>
                    <a:pt x="4865" y="13500"/>
                  </a:lnTo>
                  <a:cubicBezTo>
                    <a:pt x="5143" y="13529"/>
                    <a:pt x="5427" y="13553"/>
                    <a:pt x="5705" y="13589"/>
                  </a:cubicBezTo>
                  <a:lnTo>
                    <a:pt x="5705" y="13589"/>
                  </a:lnTo>
                  <a:lnTo>
                    <a:pt x="6830" y="13713"/>
                  </a:lnTo>
                  <a:close/>
                  <a:moveTo>
                    <a:pt x="37669" y="26579"/>
                  </a:moveTo>
                  <a:cubicBezTo>
                    <a:pt x="37669" y="26579"/>
                    <a:pt x="37675" y="26585"/>
                    <a:pt x="37675" y="26585"/>
                  </a:cubicBezTo>
                  <a:lnTo>
                    <a:pt x="37675" y="26585"/>
                  </a:lnTo>
                  <a:cubicBezTo>
                    <a:pt x="37669" y="26585"/>
                    <a:pt x="37669" y="26579"/>
                    <a:pt x="37669" y="26579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4"/>
          <p:cNvGrpSpPr/>
          <p:nvPr/>
        </p:nvGrpSpPr>
        <p:grpSpPr>
          <a:xfrm>
            <a:off x="385275" y="3609325"/>
            <a:ext cx="1293600" cy="1190400"/>
            <a:chOff x="385275" y="3609325"/>
            <a:chExt cx="1293600" cy="1190400"/>
          </a:xfrm>
        </p:grpSpPr>
        <p:cxnSp>
          <p:nvCxnSpPr>
            <p:cNvPr id="186" name="Google Shape;186;p4"/>
            <p:cNvCxnSpPr/>
            <p:nvPr/>
          </p:nvCxnSpPr>
          <p:spPr>
            <a:xfrm>
              <a:off x="385275" y="4104625"/>
              <a:ext cx="0" cy="695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4"/>
            <p:cNvCxnSpPr/>
            <p:nvPr/>
          </p:nvCxnSpPr>
          <p:spPr>
            <a:xfrm>
              <a:off x="385275" y="4799600"/>
              <a:ext cx="129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4"/>
            <p:cNvCxnSpPr/>
            <p:nvPr/>
          </p:nvCxnSpPr>
          <p:spPr>
            <a:xfrm rot="10800000">
              <a:off x="385275" y="3609325"/>
              <a:ext cx="0" cy="495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9" name="Google Shape;189;p4"/>
          <p:cNvGrpSpPr/>
          <p:nvPr/>
        </p:nvGrpSpPr>
        <p:grpSpPr>
          <a:xfrm rot="10800000">
            <a:off x="7137125" y="539500"/>
            <a:ext cx="1293600" cy="1190400"/>
            <a:chOff x="385275" y="3609325"/>
            <a:chExt cx="1293600" cy="1190400"/>
          </a:xfrm>
        </p:grpSpPr>
        <p:cxnSp>
          <p:nvCxnSpPr>
            <p:cNvPr id="190" name="Google Shape;190;p4"/>
            <p:cNvCxnSpPr/>
            <p:nvPr/>
          </p:nvCxnSpPr>
          <p:spPr>
            <a:xfrm>
              <a:off x="385275" y="4104625"/>
              <a:ext cx="0" cy="6951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" name="Google Shape;191;p4"/>
            <p:cNvCxnSpPr/>
            <p:nvPr/>
          </p:nvCxnSpPr>
          <p:spPr>
            <a:xfrm>
              <a:off x="385275" y="4799600"/>
              <a:ext cx="1293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2" name="Google Shape;192;p4"/>
            <p:cNvCxnSpPr/>
            <p:nvPr/>
          </p:nvCxnSpPr>
          <p:spPr>
            <a:xfrm rot="10800000">
              <a:off x="385275" y="3609325"/>
              <a:ext cx="0" cy="495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2"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1" name="Google Shape;2321;p39"/>
          <p:cNvGrpSpPr/>
          <p:nvPr/>
        </p:nvGrpSpPr>
        <p:grpSpPr>
          <a:xfrm>
            <a:off x="4163431" y="-396090"/>
            <a:ext cx="5907804" cy="3617036"/>
            <a:chOff x="547475" y="1055975"/>
            <a:chExt cx="2585925" cy="1583225"/>
          </a:xfrm>
        </p:grpSpPr>
        <p:sp>
          <p:nvSpPr>
            <p:cNvPr id="2322" name="Google Shape;2322;p39"/>
            <p:cNvSpPr/>
            <p:nvPr/>
          </p:nvSpPr>
          <p:spPr>
            <a:xfrm>
              <a:off x="547475" y="1142025"/>
              <a:ext cx="2191550" cy="1497175"/>
            </a:xfrm>
            <a:custGeom>
              <a:avLst/>
              <a:gdLst/>
              <a:ahLst/>
              <a:cxnLst/>
              <a:rect l="l" t="t" r="r" b="b"/>
              <a:pathLst>
                <a:path w="87662" h="59887" extrusionOk="0">
                  <a:moveTo>
                    <a:pt x="43" y="98"/>
                  </a:moveTo>
                  <a:cubicBezTo>
                    <a:pt x="1" y="181"/>
                    <a:pt x="36" y="285"/>
                    <a:pt x="126" y="327"/>
                  </a:cubicBezTo>
                  <a:lnTo>
                    <a:pt x="126" y="327"/>
                  </a:lnTo>
                  <a:lnTo>
                    <a:pt x="342" y="438"/>
                  </a:lnTo>
                  <a:cubicBezTo>
                    <a:pt x="2754" y="1592"/>
                    <a:pt x="5243" y="2795"/>
                    <a:pt x="7913" y="3247"/>
                  </a:cubicBezTo>
                  <a:lnTo>
                    <a:pt x="7913" y="3247"/>
                  </a:lnTo>
                  <a:cubicBezTo>
                    <a:pt x="9192" y="3462"/>
                    <a:pt x="10506" y="3490"/>
                    <a:pt x="11778" y="3525"/>
                  </a:cubicBezTo>
                  <a:lnTo>
                    <a:pt x="11778" y="3525"/>
                  </a:lnTo>
                  <a:cubicBezTo>
                    <a:pt x="13189" y="3553"/>
                    <a:pt x="14642" y="3588"/>
                    <a:pt x="16040" y="3873"/>
                  </a:cubicBezTo>
                  <a:lnTo>
                    <a:pt x="16040" y="3873"/>
                  </a:lnTo>
                  <a:cubicBezTo>
                    <a:pt x="19085" y="4505"/>
                    <a:pt x="21984" y="5764"/>
                    <a:pt x="24424" y="7509"/>
                  </a:cubicBezTo>
                  <a:lnTo>
                    <a:pt x="24424" y="7509"/>
                  </a:lnTo>
                  <a:cubicBezTo>
                    <a:pt x="28658" y="10533"/>
                    <a:pt x="30194" y="15121"/>
                    <a:pt x="31828" y="19981"/>
                  </a:cubicBezTo>
                  <a:lnTo>
                    <a:pt x="31828" y="19981"/>
                  </a:lnTo>
                  <a:cubicBezTo>
                    <a:pt x="33045" y="23610"/>
                    <a:pt x="34303" y="27357"/>
                    <a:pt x="36792" y="30347"/>
                  </a:cubicBezTo>
                  <a:lnTo>
                    <a:pt x="36792" y="30347"/>
                  </a:lnTo>
                  <a:cubicBezTo>
                    <a:pt x="39795" y="33941"/>
                    <a:pt x="43828" y="35818"/>
                    <a:pt x="48416" y="35818"/>
                  </a:cubicBezTo>
                  <a:lnTo>
                    <a:pt x="48416" y="35818"/>
                  </a:lnTo>
                  <a:cubicBezTo>
                    <a:pt x="49765" y="35818"/>
                    <a:pt x="51162" y="35658"/>
                    <a:pt x="52588" y="35324"/>
                  </a:cubicBezTo>
                  <a:lnTo>
                    <a:pt x="52588" y="35324"/>
                  </a:lnTo>
                  <a:cubicBezTo>
                    <a:pt x="54402" y="34914"/>
                    <a:pt x="56265" y="34212"/>
                    <a:pt x="58066" y="33538"/>
                  </a:cubicBezTo>
                  <a:lnTo>
                    <a:pt x="58066" y="33538"/>
                  </a:lnTo>
                  <a:cubicBezTo>
                    <a:pt x="62494" y="31876"/>
                    <a:pt x="67083" y="30159"/>
                    <a:pt x="71630" y="32293"/>
                  </a:cubicBezTo>
                  <a:lnTo>
                    <a:pt x="71630" y="32293"/>
                  </a:lnTo>
                  <a:cubicBezTo>
                    <a:pt x="74723" y="33753"/>
                    <a:pt x="76955" y="36325"/>
                    <a:pt x="78658" y="40399"/>
                  </a:cubicBezTo>
                  <a:lnTo>
                    <a:pt x="78658" y="40399"/>
                  </a:lnTo>
                  <a:cubicBezTo>
                    <a:pt x="79458" y="42311"/>
                    <a:pt x="80049" y="44327"/>
                    <a:pt x="80563" y="46212"/>
                  </a:cubicBezTo>
                  <a:lnTo>
                    <a:pt x="80563" y="46212"/>
                  </a:lnTo>
                  <a:cubicBezTo>
                    <a:pt x="82239" y="52343"/>
                    <a:pt x="84331" y="56543"/>
                    <a:pt x="87342" y="59831"/>
                  </a:cubicBezTo>
                  <a:lnTo>
                    <a:pt x="87342" y="59831"/>
                  </a:lnTo>
                  <a:cubicBezTo>
                    <a:pt x="87376" y="59866"/>
                    <a:pt x="87418" y="59887"/>
                    <a:pt x="87467" y="59887"/>
                  </a:cubicBezTo>
                  <a:lnTo>
                    <a:pt x="87467" y="59887"/>
                  </a:lnTo>
                  <a:cubicBezTo>
                    <a:pt x="87508" y="59887"/>
                    <a:pt x="87550" y="59873"/>
                    <a:pt x="87585" y="59838"/>
                  </a:cubicBezTo>
                  <a:lnTo>
                    <a:pt x="87585" y="59838"/>
                  </a:lnTo>
                  <a:cubicBezTo>
                    <a:pt x="87654" y="59775"/>
                    <a:pt x="87661" y="59664"/>
                    <a:pt x="87599" y="59595"/>
                  </a:cubicBezTo>
                  <a:lnTo>
                    <a:pt x="87599" y="59595"/>
                  </a:lnTo>
                  <a:cubicBezTo>
                    <a:pt x="84623" y="56348"/>
                    <a:pt x="82559" y="52190"/>
                    <a:pt x="80897" y="46121"/>
                  </a:cubicBezTo>
                  <a:lnTo>
                    <a:pt x="80897" y="46121"/>
                  </a:lnTo>
                  <a:cubicBezTo>
                    <a:pt x="80376" y="44223"/>
                    <a:pt x="79785" y="42200"/>
                    <a:pt x="78978" y="40267"/>
                  </a:cubicBezTo>
                  <a:lnTo>
                    <a:pt x="78978" y="40267"/>
                  </a:lnTo>
                  <a:cubicBezTo>
                    <a:pt x="77240" y="36110"/>
                    <a:pt x="74953" y="33475"/>
                    <a:pt x="71783" y="31980"/>
                  </a:cubicBezTo>
                  <a:lnTo>
                    <a:pt x="71783" y="31980"/>
                  </a:lnTo>
                  <a:cubicBezTo>
                    <a:pt x="67097" y="29776"/>
                    <a:pt x="62446" y="31528"/>
                    <a:pt x="57941" y="33211"/>
                  </a:cubicBezTo>
                  <a:lnTo>
                    <a:pt x="57941" y="33211"/>
                  </a:lnTo>
                  <a:cubicBezTo>
                    <a:pt x="56154" y="33885"/>
                    <a:pt x="54305" y="34580"/>
                    <a:pt x="52511" y="34991"/>
                  </a:cubicBezTo>
                  <a:lnTo>
                    <a:pt x="52511" y="34991"/>
                  </a:lnTo>
                  <a:cubicBezTo>
                    <a:pt x="46344" y="36402"/>
                    <a:pt x="40859" y="34671"/>
                    <a:pt x="37063" y="30124"/>
                  </a:cubicBezTo>
                  <a:lnTo>
                    <a:pt x="37063" y="30124"/>
                  </a:lnTo>
                  <a:cubicBezTo>
                    <a:pt x="34609" y="27190"/>
                    <a:pt x="33365" y="23464"/>
                    <a:pt x="32155" y="19870"/>
                  </a:cubicBezTo>
                  <a:lnTo>
                    <a:pt x="32155" y="19870"/>
                  </a:lnTo>
                  <a:cubicBezTo>
                    <a:pt x="30584" y="15170"/>
                    <a:pt x="28950" y="10317"/>
                    <a:pt x="24626" y="7224"/>
                  </a:cubicBezTo>
                  <a:lnTo>
                    <a:pt x="24626" y="7224"/>
                  </a:lnTo>
                  <a:cubicBezTo>
                    <a:pt x="22151" y="5451"/>
                    <a:pt x="19203" y="4178"/>
                    <a:pt x="16116" y="3539"/>
                  </a:cubicBezTo>
                  <a:lnTo>
                    <a:pt x="16116" y="3539"/>
                  </a:lnTo>
                  <a:cubicBezTo>
                    <a:pt x="14684" y="3240"/>
                    <a:pt x="13210" y="3205"/>
                    <a:pt x="11785" y="3177"/>
                  </a:cubicBezTo>
                  <a:lnTo>
                    <a:pt x="11785" y="3177"/>
                  </a:lnTo>
                  <a:cubicBezTo>
                    <a:pt x="10527" y="3150"/>
                    <a:pt x="9227" y="3115"/>
                    <a:pt x="7968" y="2906"/>
                  </a:cubicBezTo>
                  <a:lnTo>
                    <a:pt x="7968" y="2906"/>
                  </a:lnTo>
                  <a:cubicBezTo>
                    <a:pt x="5347" y="2461"/>
                    <a:pt x="2879" y="1272"/>
                    <a:pt x="495" y="125"/>
                  </a:cubicBezTo>
                  <a:lnTo>
                    <a:pt x="495" y="125"/>
                  </a:lnTo>
                  <a:lnTo>
                    <a:pt x="272" y="14"/>
                  </a:lnTo>
                  <a:cubicBezTo>
                    <a:pt x="251" y="7"/>
                    <a:pt x="223" y="0"/>
                    <a:pt x="196" y="0"/>
                  </a:cubicBezTo>
                  <a:lnTo>
                    <a:pt x="196" y="0"/>
                  </a:lnTo>
                  <a:cubicBezTo>
                    <a:pt x="133" y="0"/>
                    <a:pt x="70" y="35"/>
                    <a:pt x="43" y="9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9"/>
            <p:cNvSpPr/>
            <p:nvPr/>
          </p:nvSpPr>
          <p:spPr>
            <a:xfrm>
              <a:off x="620475" y="1140800"/>
              <a:ext cx="2136450" cy="1494750"/>
            </a:xfrm>
            <a:custGeom>
              <a:avLst/>
              <a:gdLst/>
              <a:ahLst/>
              <a:cxnLst/>
              <a:rect l="l" t="t" r="r" b="b"/>
              <a:pathLst>
                <a:path w="85458" h="59790" extrusionOk="0">
                  <a:moveTo>
                    <a:pt x="8" y="14"/>
                  </a:moveTo>
                  <a:cubicBezTo>
                    <a:pt x="1" y="28"/>
                    <a:pt x="1" y="49"/>
                    <a:pt x="22" y="56"/>
                  </a:cubicBezTo>
                  <a:lnTo>
                    <a:pt x="22" y="56"/>
                  </a:lnTo>
                  <a:lnTo>
                    <a:pt x="425" y="258"/>
                  </a:lnTo>
                  <a:cubicBezTo>
                    <a:pt x="2691" y="1405"/>
                    <a:pt x="5034" y="2594"/>
                    <a:pt x="7516" y="3115"/>
                  </a:cubicBezTo>
                  <a:lnTo>
                    <a:pt x="7516" y="3115"/>
                  </a:lnTo>
                  <a:cubicBezTo>
                    <a:pt x="8733" y="3365"/>
                    <a:pt x="9984" y="3449"/>
                    <a:pt x="11194" y="3525"/>
                  </a:cubicBezTo>
                  <a:lnTo>
                    <a:pt x="11194" y="3525"/>
                  </a:lnTo>
                  <a:cubicBezTo>
                    <a:pt x="12550" y="3616"/>
                    <a:pt x="13961" y="3706"/>
                    <a:pt x="15317" y="4040"/>
                  </a:cubicBezTo>
                  <a:lnTo>
                    <a:pt x="15317" y="4040"/>
                  </a:lnTo>
                  <a:cubicBezTo>
                    <a:pt x="18243" y="4770"/>
                    <a:pt x="21059" y="6091"/>
                    <a:pt x="23451" y="7863"/>
                  </a:cubicBezTo>
                  <a:lnTo>
                    <a:pt x="23451" y="7863"/>
                  </a:lnTo>
                  <a:cubicBezTo>
                    <a:pt x="24285" y="8482"/>
                    <a:pt x="25071" y="9205"/>
                    <a:pt x="25773" y="10005"/>
                  </a:cubicBezTo>
                  <a:lnTo>
                    <a:pt x="25773" y="10005"/>
                  </a:lnTo>
                  <a:cubicBezTo>
                    <a:pt x="28262" y="12834"/>
                    <a:pt x="29603" y="16408"/>
                    <a:pt x="30903" y="19870"/>
                  </a:cubicBezTo>
                  <a:lnTo>
                    <a:pt x="30903" y="19870"/>
                  </a:lnTo>
                  <a:cubicBezTo>
                    <a:pt x="32106" y="23075"/>
                    <a:pt x="33351" y="26391"/>
                    <a:pt x="35499" y="29068"/>
                  </a:cubicBezTo>
                  <a:lnTo>
                    <a:pt x="35499" y="29068"/>
                  </a:lnTo>
                  <a:cubicBezTo>
                    <a:pt x="35701" y="29325"/>
                    <a:pt x="35923" y="29582"/>
                    <a:pt x="36145" y="29832"/>
                  </a:cubicBezTo>
                  <a:lnTo>
                    <a:pt x="36145" y="29832"/>
                  </a:lnTo>
                  <a:cubicBezTo>
                    <a:pt x="38113" y="32008"/>
                    <a:pt x="40491" y="33482"/>
                    <a:pt x="43216" y="34226"/>
                  </a:cubicBezTo>
                  <a:lnTo>
                    <a:pt x="43216" y="34226"/>
                  </a:lnTo>
                  <a:cubicBezTo>
                    <a:pt x="45816" y="34928"/>
                    <a:pt x="48652" y="34949"/>
                    <a:pt x="51649" y="34282"/>
                  </a:cubicBezTo>
                  <a:lnTo>
                    <a:pt x="51649" y="34282"/>
                  </a:lnTo>
                  <a:cubicBezTo>
                    <a:pt x="53297" y="33913"/>
                    <a:pt x="54986" y="33336"/>
                    <a:pt x="56627" y="32773"/>
                  </a:cubicBezTo>
                  <a:lnTo>
                    <a:pt x="56627" y="32773"/>
                  </a:lnTo>
                  <a:cubicBezTo>
                    <a:pt x="57183" y="32579"/>
                    <a:pt x="57767" y="32384"/>
                    <a:pt x="58337" y="32189"/>
                  </a:cubicBezTo>
                  <a:lnTo>
                    <a:pt x="58337" y="32189"/>
                  </a:lnTo>
                  <a:cubicBezTo>
                    <a:pt x="58782" y="32043"/>
                    <a:pt x="59171" y="31918"/>
                    <a:pt x="59526" y="31814"/>
                  </a:cubicBezTo>
                  <a:lnTo>
                    <a:pt x="59526" y="31814"/>
                  </a:lnTo>
                  <a:cubicBezTo>
                    <a:pt x="61375" y="31244"/>
                    <a:pt x="63808" y="30604"/>
                    <a:pt x="66221" y="30757"/>
                  </a:cubicBezTo>
                  <a:lnTo>
                    <a:pt x="66221" y="30757"/>
                  </a:lnTo>
                  <a:cubicBezTo>
                    <a:pt x="67729" y="30847"/>
                    <a:pt x="69092" y="31216"/>
                    <a:pt x="70392" y="31876"/>
                  </a:cubicBezTo>
                  <a:lnTo>
                    <a:pt x="70392" y="31876"/>
                  </a:lnTo>
                  <a:cubicBezTo>
                    <a:pt x="72916" y="33163"/>
                    <a:pt x="76531" y="35936"/>
                    <a:pt x="78825" y="45197"/>
                  </a:cubicBezTo>
                  <a:lnTo>
                    <a:pt x="78825" y="45197"/>
                  </a:lnTo>
                  <a:cubicBezTo>
                    <a:pt x="80139" y="50474"/>
                    <a:pt x="81842" y="55889"/>
                    <a:pt x="85402" y="59783"/>
                  </a:cubicBezTo>
                  <a:lnTo>
                    <a:pt x="85402" y="59783"/>
                  </a:lnTo>
                  <a:cubicBezTo>
                    <a:pt x="85409" y="59783"/>
                    <a:pt x="85416" y="59790"/>
                    <a:pt x="85423" y="59790"/>
                  </a:cubicBezTo>
                  <a:lnTo>
                    <a:pt x="85423" y="59790"/>
                  </a:lnTo>
                  <a:cubicBezTo>
                    <a:pt x="85430" y="59790"/>
                    <a:pt x="85437" y="59783"/>
                    <a:pt x="85444" y="59783"/>
                  </a:cubicBezTo>
                  <a:lnTo>
                    <a:pt x="85444" y="59783"/>
                  </a:lnTo>
                  <a:cubicBezTo>
                    <a:pt x="85458" y="59769"/>
                    <a:pt x="85458" y="59755"/>
                    <a:pt x="85444" y="59741"/>
                  </a:cubicBezTo>
                  <a:lnTo>
                    <a:pt x="85444" y="59741"/>
                  </a:lnTo>
                  <a:cubicBezTo>
                    <a:pt x="81891" y="55862"/>
                    <a:pt x="80195" y="50453"/>
                    <a:pt x="78881" y="45183"/>
                  </a:cubicBezTo>
                  <a:lnTo>
                    <a:pt x="78881" y="45183"/>
                  </a:lnTo>
                  <a:cubicBezTo>
                    <a:pt x="77782" y="40734"/>
                    <a:pt x="75704" y="34518"/>
                    <a:pt x="70420" y="31828"/>
                  </a:cubicBezTo>
                  <a:lnTo>
                    <a:pt x="70420" y="31828"/>
                  </a:lnTo>
                  <a:cubicBezTo>
                    <a:pt x="69113" y="31160"/>
                    <a:pt x="67736" y="30792"/>
                    <a:pt x="66228" y="30701"/>
                  </a:cubicBezTo>
                  <a:lnTo>
                    <a:pt x="66228" y="30701"/>
                  </a:lnTo>
                  <a:cubicBezTo>
                    <a:pt x="64955" y="30618"/>
                    <a:pt x="63044" y="30667"/>
                    <a:pt x="59512" y="31758"/>
                  </a:cubicBezTo>
                  <a:lnTo>
                    <a:pt x="59512" y="31758"/>
                  </a:lnTo>
                  <a:cubicBezTo>
                    <a:pt x="59150" y="31862"/>
                    <a:pt x="58761" y="31988"/>
                    <a:pt x="58316" y="32134"/>
                  </a:cubicBezTo>
                  <a:lnTo>
                    <a:pt x="58316" y="32134"/>
                  </a:lnTo>
                  <a:cubicBezTo>
                    <a:pt x="57746" y="32328"/>
                    <a:pt x="57169" y="32523"/>
                    <a:pt x="56606" y="32718"/>
                  </a:cubicBezTo>
                  <a:lnTo>
                    <a:pt x="56606" y="32718"/>
                  </a:lnTo>
                  <a:cubicBezTo>
                    <a:pt x="54972" y="33281"/>
                    <a:pt x="53283" y="33858"/>
                    <a:pt x="51642" y="34226"/>
                  </a:cubicBezTo>
                  <a:lnTo>
                    <a:pt x="51642" y="34226"/>
                  </a:lnTo>
                  <a:cubicBezTo>
                    <a:pt x="48646" y="34887"/>
                    <a:pt x="45823" y="34866"/>
                    <a:pt x="43230" y="34164"/>
                  </a:cubicBezTo>
                  <a:lnTo>
                    <a:pt x="43230" y="34164"/>
                  </a:lnTo>
                  <a:cubicBezTo>
                    <a:pt x="40518" y="33434"/>
                    <a:pt x="38148" y="31960"/>
                    <a:pt x="36194" y="29791"/>
                  </a:cubicBezTo>
                  <a:lnTo>
                    <a:pt x="36194" y="29791"/>
                  </a:lnTo>
                  <a:cubicBezTo>
                    <a:pt x="35965" y="29540"/>
                    <a:pt x="35749" y="29283"/>
                    <a:pt x="35541" y="29033"/>
                  </a:cubicBezTo>
                  <a:lnTo>
                    <a:pt x="35541" y="29033"/>
                  </a:lnTo>
                  <a:cubicBezTo>
                    <a:pt x="33399" y="26356"/>
                    <a:pt x="32162" y="23054"/>
                    <a:pt x="30959" y="19849"/>
                  </a:cubicBezTo>
                  <a:lnTo>
                    <a:pt x="30959" y="19849"/>
                  </a:lnTo>
                  <a:cubicBezTo>
                    <a:pt x="29659" y="16387"/>
                    <a:pt x="28310" y="12800"/>
                    <a:pt x="25814" y="9963"/>
                  </a:cubicBezTo>
                  <a:lnTo>
                    <a:pt x="25814" y="9963"/>
                  </a:lnTo>
                  <a:cubicBezTo>
                    <a:pt x="25105" y="9164"/>
                    <a:pt x="24327" y="8440"/>
                    <a:pt x="23485" y="7815"/>
                  </a:cubicBezTo>
                  <a:lnTo>
                    <a:pt x="23485" y="7815"/>
                  </a:lnTo>
                  <a:cubicBezTo>
                    <a:pt x="21087" y="6042"/>
                    <a:pt x="18264" y="4714"/>
                    <a:pt x="15331" y="3984"/>
                  </a:cubicBezTo>
                  <a:lnTo>
                    <a:pt x="15331" y="3984"/>
                  </a:lnTo>
                  <a:cubicBezTo>
                    <a:pt x="13968" y="3650"/>
                    <a:pt x="12557" y="3560"/>
                    <a:pt x="11201" y="3470"/>
                  </a:cubicBezTo>
                  <a:lnTo>
                    <a:pt x="11201" y="3470"/>
                  </a:lnTo>
                  <a:cubicBezTo>
                    <a:pt x="9991" y="3393"/>
                    <a:pt x="8740" y="3310"/>
                    <a:pt x="7530" y="3059"/>
                  </a:cubicBezTo>
                  <a:lnTo>
                    <a:pt x="7530" y="3059"/>
                  </a:lnTo>
                  <a:cubicBezTo>
                    <a:pt x="5055" y="2538"/>
                    <a:pt x="2712" y="1356"/>
                    <a:pt x="453" y="209"/>
                  </a:cubicBezTo>
                  <a:lnTo>
                    <a:pt x="453" y="209"/>
                  </a:lnTo>
                  <a:lnTo>
                    <a:pt x="43" y="7"/>
                  </a:lnTo>
                  <a:cubicBezTo>
                    <a:pt x="43" y="1"/>
                    <a:pt x="36" y="1"/>
                    <a:pt x="29" y="1"/>
                  </a:cubicBezTo>
                  <a:lnTo>
                    <a:pt x="29" y="1"/>
                  </a:lnTo>
                  <a:cubicBezTo>
                    <a:pt x="22" y="1"/>
                    <a:pt x="8" y="7"/>
                    <a:pt x="8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9"/>
            <p:cNvSpPr/>
            <p:nvPr/>
          </p:nvSpPr>
          <p:spPr>
            <a:xfrm>
              <a:off x="689300" y="1136100"/>
              <a:ext cx="2089525" cy="1499450"/>
            </a:xfrm>
            <a:custGeom>
              <a:avLst/>
              <a:gdLst/>
              <a:ahLst/>
              <a:cxnLst/>
              <a:rect l="l" t="t" r="r" b="b"/>
              <a:pathLst>
                <a:path w="83581" h="59978" extrusionOk="0">
                  <a:moveTo>
                    <a:pt x="8" y="15"/>
                  </a:moveTo>
                  <a:cubicBezTo>
                    <a:pt x="1" y="29"/>
                    <a:pt x="1" y="43"/>
                    <a:pt x="22" y="56"/>
                  </a:cubicBezTo>
                  <a:lnTo>
                    <a:pt x="22" y="56"/>
                  </a:lnTo>
                  <a:cubicBezTo>
                    <a:pt x="216" y="161"/>
                    <a:pt x="418" y="265"/>
                    <a:pt x="620" y="376"/>
                  </a:cubicBezTo>
                  <a:lnTo>
                    <a:pt x="620" y="376"/>
                  </a:lnTo>
                  <a:cubicBezTo>
                    <a:pt x="2754" y="1509"/>
                    <a:pt x="4958" y="2677"/>
                    <a:pt x="7259" y="3261"/>
                  </a:cubicBezTo>
                  <a:lnTo>
                    <a:pt x="7259" y="3261"/>
                  </a:lnTo>
                  <a:cubicBezTo>
                    <a:pt x="8427" y="3553"/>
                    <a:pt x="9616" y="3685"/>
                    <a:pt x="10770" y="3818"/>
                  </a:cubicBezTo>
                  <a:lnTo>
                    <a:pt x="10770" y="3818"/>
                  </a:lnTo>
                  <a:cubicBezTo>
                    <a:pt x="12077" y="3957"/>
                    <a:pt x="13426" y="4110"/>
                    <a:pt x="14726" y="4492"/>
                  </a:cubicBezTo>
                  <a:lnTo>
                    <a:pt x="14726" y="4492"/>
                  </a:lnTo>
                  <a:cubicBezTo>
                    <a:pt x="17521" y="5312"/>
                    <a:pt x="20232" y="6689"/>
                    <a:pt x="22554" y="8476"/>
                  </a:cubicBezTo>
                  <a:lnTo>
                    <a:pt x="22554" y="8476"/>
                  </a:lnTo>
                  <a:cubicBezTo>
                    <a:pt x="23374" y="9108"/>
                    <a:pt x="24118" y="9803"/>
                    <a:pt x="24827" y="10610"/>
                  </a:cubicBezTo>
                  <a:lnTo>
                    <a:pt x="24827" y="10610"/>
                  </a:lnTo>
                  <a:cubicBezTo>
                    <a:pt x="27233" y="13349"/>
                    <a:pt x="28637" y="16693"/>
                    <a:pt x="29993" y="19933"/>
                  </a:cubicBezTo>
                  <a:lnTo>
                    <a:pt x="29993" y="19933"/>
                  </a:lnTo>
                  <a:cubicBezTo>
                    <a:pt x="31307" y="23061"/>
                    <a:pt x="32656" y="26287"/>
                    <a:pt x="34901" y="28846"/>
                  </a:cubicBezTo>
                  <a:lnTo>
                    <a:pt x="34901" y="28846"/>
                  </a:lnTo>
                  <a:cubicBezTo>
                    <a:pt x="35110" y="29082"/>
                    <a:pt x="35332" y="29318"/>
                    <a:pt x="35562" y="29555"/>
                  </a:cubicBezTo>
                  <a:lnTo>
                    <a:pt x="35562" y="29555"/>
                  </a:lnTo>
                  <a:cubicBezTo>
                    <a:pt x="37529" y="31550"/>
                    <a:pt x="39893" y="32899"/>
                    <a:pt x="42590" y="33552"/>
                  </a:cubicBezTo>
                  <a:lnTo>
                    <a:pt x="42590" y="33552"/>
                  </a:lnTo>
                  <a:cubicBezTo>
                    <a:pt x="45142" y="34164"/>
                    <a:pt x="47943" y="34150"/>
                    <a:pt x="50912" y="33510"/>
                  </a:cubicBezTo>
                  <a:lnTo>
                    <a:pt x="50912" y="33510"/>
                  </a:lnTo>
                  <a:cubicBezTo>
                    <a:pt x="52393" y="33198"/>
                    <a:pt x="53915" y="32718"/>
                    <a:pt x="55389" y="32259"/>
                  </a:cubicBezTo>
                  <a:lnTo>
                    <a:pt x="55389" y="32259"/>
                  </a:lnTo>
                  <a:cubicBezTo>
                    <a:pt x="56084" y="32044"/>
                    <a:pt x="56808" y="31814"/>
                    <a:pt x="57524" y="31606"/>
                  </a:cubicBezTo>
                  <a:lnTo>
                    <a:pt x="57524" y="31606"/>
                  </a:lnTo>
                  <a:cubicBezTo>
                    <a:pt x="57955" y="31480"/>
                    <a:pt x="58337" y="31369"/>
                    <a:pt x="58692" y="31272"/>
                  </a:cubicBezTo>
                  <a:lnTo>
                    <a:pt x="58692" y="31272"/>
                  </a:lnTo>
                  <a:cubicBezTo>
                    <a:pt x="60499" y="30792"/>
                    <a:pt x="62870" y="30264"/>
                    <a:pt x="65234" y="30500"/>
                  </a:cubicBezTo>
                  <a:lnTo>
                    <a:pt x="65234" y="30500"/>
                  </a:lnTo>
                  <a:cubicBezTo>
                    <a:pt x="66701" y="30646"/>
                    <a:pt x="68021" y="31049"/>
                    <a:pt x="69259" y="31731"/>
                  </a:cubicBezTo>
                  <a:lnTo>
                    <a:pt x="69259" y="31731"/>
                  </a:lnTo>
                  <a:cubicBezTo>
                    <a:pt x="72770" y="33663"/>
                    <a:pt x="74508" y="37021"/>
                    <a:pt x="75634" y="39726"/>
                  </a:cubicBezTo>
                  <a:lnTo>
                    <a:pt x="75634" y="39726"/>
                  </a:lnTo>
                  <a:cubicBezTo>
                    <a:pt x="75662" y="39802"/>
                    <a:pt x="75697" y="39900"/>
                    <a:pt x="75731" y="39990"/>
                  </a:cubicBezTo>
                  <a:lnTo>
                    <a:pt x="75731" y="39990"/>
                  </a:lnTo>
                  <a:cubicBezTo>
                    <a:pt x="75759" y="40080"/>
                    <a:pt x="75794" y="40178"/>
                    <a:pt x="75829" y="40254"/>
                  </a:cubicBezTo>
                  <a:lnTo>
                    <a:pt x="75829" y="40254"/>
                  </a:lnTo>
                  <a:cubicBezTo>
                    <a:pt x="76343" y="41478"/>
                    <a:pt x="76760" y="43146"/>
                    <a:pt x="77129" y="44613"/>
                  </a:cubicBezTo>
                  <a:lnTo>
                    <a:pt x="77129" y="44613"/>
                  </a:lnTo>
                  <a:cubicBezTo>
                    <a:pt x="77268" y="45162"/>
                    <a:pt x="77400" y="45684"/>
                    <a:pt x="77525" y="46150"/>
                  </a:cubicBezTo>
                  <a:lnTo>
                    <a:pt x="77525" y="46150"/>
                  </a:lnTo>
                  <a:cubicBezTo>
                    <a:pt x="78658" y="50279"/>
                    <a:pt x="80369" y="56515"/>
                    <a:pt x="83525" y="59971"/>
                  </a:cubicBezTo>
                  <a:lnTo>
                    <a:pt x="83525" y="59971"/>
                  </a:lnTo>
                  <a:cubicBezTo>
                    <a:pt x="83532" y="59971"/>
                    <a:pt x="83539" y="59978"/>
                    <a:pt x="83546" y="59978"/>
                  </a:cubicBezTo>
                  <a:lnTo>
                    <a:pt x="83546" y="59978"/>
                  </a:lnTo>
                  <a:cubicBezTo>
                    <a:pt x="83553" y="59978"/>
                    <a:pt x="83560" y="59971"/>
                    <a:pt x="83567" y="59971"/>
                  </a:cubicBezTo>
                  <a:lnTo>
                    <a:pt x="83567" y="59971"/>
                  </a:lnTo>
                  <a:cubicBezTo>
                    <a:pt x="83574" y="59957"/>
                    <a:pt x="83581" y="59943"/>
                    <a:pt x="83567" y="59929"/>
                  </a:cubicBezTo>
                  <a:lnTo>
                    <a:pt x="83567" y="59929"/>
                  </a:lnTo>
                  <a:cubicBezTo>
                    <a:pt x="80417" y="56488"/>
                    <a:pt x="78714" y="50258"/>
                    <a:pt x="77588" y="46136"/>
                  </a:cubicBezTo>
                  <a:lnTo>
                    <a:pt x="77588" y="46136"/>
                  </a:lnTo>
                  <a:cubicBezTo>
                    <a:pt x="77456" y="45670"/>
                    <a:pt x="77324" y="45148"/>
                    <a:pt x="77191" y="44599"/>
                  </a:cubicBezTo>
                  <a:lnTo>
                    <a:pt x="77191" y="44599"/>
                  </a:lnTo>
                  <a:cubicBezTo>
                    <a:pt x="76816" y="43132"/>
                    <a:pt x="76399" y="41464"/>
                    <a:pt x="75884" y="40233"/>
                  </a:cubicBezTo>
                  <a:lnTo>
                    <a:pt x="75884" y="40233"/>
                  </a:lnTo>
                  <a:cubicBezTo>
                    <a:pt x="75850" y="40157"/>
                    <a:pt x="75815" y="40059"/>
                    <a:pt x="75780" y="39969"/>
                  </a:cubicBezTo>
                  <a:lnTo>
                    <a:pt x="75780" y="39969"/>
                  </a:lnTo>
                  <a:cubicBezTo>
                    <a:pt x="75752" y="39879"/>
                    <a:pt x="75718" y="39781"/>
                    <a:pt x="75683" y="39705"/>
                  </a:cubicBezTo>
                  <a:lnTo>
                    <a:pt x="75683" y="39705"/>
                  </a:lnTo>
                  <a:cubicBezTo>
                    <a:pt x="74557" y="36987"/>
                    <a:pt x="72812" y="33622"/>
                    <a:pt x="69287" y="31682"/>
                  </a:cubicBezTo>
                  <a:lnTo>
                    <a:pt x="69287" y="31682"/>
                  </a:lnTo>
                  <a:cubicBezTo>
                    <a:pt x="68042" y="31001"/>
                    <a:pt x="66714" y="30591"/>
                    <a:pt x="65241" y="30445"/>
                  </a:cubicBezTo>
                  <a:lnTo>
                    <a:pt x="65241" y="30445"/>
                  </a:lnTo>
                  <a:cubicBezTo>
                    <a:pt x="62870" y="30208"/>
                    <a:pt x="60492" y="30730"/>
                    <a:pt x="58678" y="31216"/>
                  </a:cubicBezTo>
                  <a:lnTo>
                    <a:pt x="58678" y="31216"/>
                  </a:lnTo>
                  <a:cubicBezTo>
                    <a:pt x="58323" y="31314"/>
                    <a:pt x="57941" y="31425"/>
                    <a:pt x="57510" y="31550"/>
                  </a:cubicBezTo>
                  <a:lnTo>
                    <a:pt x="57510" y="31550"/>
                  </a:lnTo>
                  <a:cubicBezTo>
                    <a:pt x="56794" y="31759"/>
                    <a:pt x="56071" y="31988"/>
                    <a:pt x="55368" y="32203"/>
                  </a:cubicBezTo>
                  <a:lnTo>
                    <a:pt x="55368" y="32203"/>
                  </a:lnTo>
                  <a:cubicBezTo>
                    <a:pt x="53901" y="32662"/>
                    <a:pt x="52379" y="33142"/>
                    <a:pt x="50898" y="33455"/>
                  </a:cubicBezTo>
                  <a:lnTo>
                    <a:pt x="50898" y="33455"/>
                  </a:lnTo>
                  <a:cubicBezTo>
                    <a:pt x="47936" y="34094"/>
                    <a:pt x="45149" y="34101"/>
                    <a:pt x="42604" y="33490"/>
                  </a:cubicBezTo>
                  <a:lnTo>
                    <a:pt x="42604" y="33490"/>
                  </a:lnTo>
                  <a:cubicBezTo>
                    <a:pt x="39914" y="32843"/>
                    <a:pt x="37557" y="31508"/>
                    <a:pt x="35603" y="29513"/>
                  </a:cubicBezTo>
                  <a:lnTo>
                    <a:pt x="35603" y="29513"/>
                  </a:lnTo>
                  <a:cubicBezTo>
                    <a:pt x="35374" y="29277"/>
                    <a:pt x="35151" y="29040"/>
                    <a:pt x="34943" y="28804"/>
                  </a:cubicBezTo>
                  <a:lnTo>
                    <a:pt x="34943" y="28804"/>
                  </a:lnTo>
                  <a:cubicBezTo>
                    <a:pt x="32711" y="26259"/>
                    <a:pt x="31418" y="23173"/>
                    <a:pt x="30048" y="19912"/>
                  </a:cubicBezTo>
                  <a:lnTo>
                    <a:pt x="30048" y="19912"/>
                  </a:lnTo>
                  <a:cubicBezTo>
                    <a:pt x="28686" y="16672"/>
                    <a:pt x="27281" y="13321"/>
                    <a:pt x="24869" y="10575"/>
                  </a:cubicBezTo>
                  <a:lnTo>
                    <a:pt x="24869" y="10575"/>
                  </a:lnTo>
                  <a:cubicBezTo>
                    <a:pt x="24160" y="9762"/>
                    <a:pt x="23416" y="9060"/>
                    <a:pt x="22589" y="8427"/>
                  </a:cubicBezTo>
                  <a:lnTo>
                    <a:pt x="22589" y="8427"/>
                  </a:lnTo>
                  <a:cubicBezTo>
                    <a:pt x="20260" y="6640"/>
                    <a:pt x="17548" y="5257"/>
                    <a:pt x="14747" y="4436"/>
                  </a:cubicBezTo>
                  <a:lnTo>
                    <a:pt x="14747" y="4436"/>
                  </a:lnTo>
                  <a:cubicBezTo>
                    <a:pt x="13433" y="4054"/>
                    <a:pt x="12084" y="3901"/>
                    <a:pt x="10777" y="3755"/>
                  </a:cubicBezTo>
                  <a:lnTo>
                    <a:pt x="10777" y="3755"/>
                  </a:lnTo>
                  <a:cubicBezTo>
                    <a:pt x="9630" y="3630"/>
                    <a:pt x="8434" y="3498"/>
                    <a:pt x="7273" y="3206"/>
                  </a:cubicBezTo>
                  <a:lnTo>
                    <a:pt x="7273" y="3206"/>
                  </a:lnTo>
                  <a:cubicBezTo>
                    <a:pt x="4979" y="2622"/>
                    <a:pt x="2775" y="1454"/>
                    <a:pt x="648" y="321"/>
                  </a:cubicBezTo>
                  <a:lnTo>
                    <a:pt x="648" y="321"/>
                  </a:lnTo>
                  <a:cubicBezTo>
                    <a:pt x="446" y="216"/>
                    <a:pt x="244" y="105"/>
                    <a:pt x="43" y="1"/>
                  </a:cubicBezTo>
                  <a:lnTo>
                    <a:pt x="43" y="1"/>
                  </a:lnTo>
                  <a:cubicBezTo>
                    <a:pt x="43" y="1"/>
                    <a:pt x="36" y="1"/>
                    <a:pt x="29" y="1"/>
                  </a:cubicBezTo>
                  <a:lnTo>
                    <a:pt x="29" y="1"/>
                  </a:lnTo>
                  <a:cubicBezTo>
                    <a:pt x="22" y="1"/>
                    <a:pt x="15" y="1"/>
                    <a:pt x="8" y="1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9"/>
            <p:cNvSpPr/>
            <p:nvPr/>
          </p:nvSpPr>
          <p:spPr>
            <a:xfrm>
              <a:off x="758150" y="1131250"/>
              <a:ext cx="2042400" cy="1504300"/>
            </a:xfrm>
            <a:custGeom>
              <a:avLst/>
              <a:gdLst/>
              <a:ahLst/>
              <a:cxnLst/>
              <a:rect l="l" t="t" r="r" b="b"/>
              <a:pathLst>
                <a:path w="81696" h="60172" extrusionOk="0">
                  <a:moveTo>
                    <a:pt x="7" y="14"/>
                  </a:moveTo>
                  <a:cubicBezTo>
                    <a:pt x="0" y="28"/>
                    <a:pt x="0" y="49"/>
                    <a:pt x="21" y="56"/>
                  </a:cubicBezTo>
                  <a:lnTo>
                    <a:pt x="21" y="56"/>
                  </a:lnTo>
                  <a:cubicBezTo>
                    <a:pt x="292" y="209"/>
                    <a:pt x="563" y="362"/>
                    <a:pt x="834" y="515"/>
                  </a:cubicBezTo>
                  <a:lnTo>
                    <a:pt x="834" y="515"/>
                  </a:lnTo>
                  <a:cubicBezTo>
                    <a:pt x="2823" y="1627"/>
                    <a:pt x="4880" y="2774"/>
                    <a:pt x="7008" y="3414"/>
                  </a:cubicBezTo>
                  <a:lnTo>
                    <a:pt x="7008" y="3414"/>
                  </a:lnTo>
                  <a:cubicBezTo>
                    <a:pt x="8113" y="3747"/>
                    <a:pt x="9246" y="3928"/>
                    <a:pt x="10345" y="4109"/>
                  </a:cubicBezTo>
                  <a:lnTo>
                    <a:pt x="10345" y="4109"/>
                  </a:lnTo>
                  <a:cubicBezTo>
                    <a:pt x="11596" y="4311"/>
                    <a:pt x="12889" y="4519"/>
                    <a:pt x="14141" y="4943"/>
                  </a:cubicBezTo>
                  <a:lnTo>
                    <a:pt x="14141" y="4943"/>
                  </a:lnTo>
                  <a:cubicBezTo>
                    <a:pt x="16797" y="5854"/>
                    <a:pt x="19397" y="7286"/>
                    <a:pt x="21656" y="9094"/>
                  </a:cubicBezTo>
                  <a:lnTo>
                    <a:pt x="21656" y="9094"/>
                  </a:lnTo>
                  <a:cubicBezTo>
                    <a:pt x="22456" y="9726"/>
                    <a:pt x="23179" y="10422"/>
                    <a:pt x="23881" y="11221"/>
                  </a:cubicBezTo>
                  <a:lnTo>
                    <a:pt x="23881" y="11221"/>
                  </a:lnTo>
                  <a:cubicBezTo>
                    <a:pt x="26189" y="13856"/>
                    <a:pt x="27635" y="16957"/>
                    <a:pt x="29032" y="19953"/>
                  </a:cubicBezTo>
                  <a:lnTo>
                    <a:pt x="29032" y="19953"/>
                  </a:lnTo>
                  <a:cubicBezTo>
                    <a:pt x="30527" y="23165"/>
                    <a:pt x="31945" y="26189"/>
                    <a:pt x="34302" y="28622"/>
                  </a:cubicBezTo>
                  <a:lnTo>
                    <a:pt x="34302" y="28622"/>
                  </a:lnTo>
                  <a:cubicBezTo>
                    <a:pt x="34511" y="28838"/>
                    <a:pt x="34726" y="29053"/>
                    <a:pt x="34970" y="29276"/>
                  </a:cubicBezTo>
                  <a:lnTo>
                    <a:pt x="34970" y="29276"/>
                  </a:lnTo>
                  <a:cubicBezTo>
                    <a:pt x="38779" y="32822"/>
                    <a:pt x="44042" y="34024"/>
                    <a:pt x="50174" y="32752"/>
                  </a:cubicBezTo>
                  <a:lnTo>
                    <a:pt x="50174" y="32752"/>
                  </a:lnTo>
                  <a:cubicBezTo>
                    <a:pt x="51481" y="32481"/>
                    <a:pt x="52830" y="32099"/>
                    <a:pt x="54130" y="31730"/>
                  </a:cubicBezTo>
                  <a:lnTo>
                    <a:pt x="54130" y="31730"/>
                  </a:lnTo>
                  <a:cubicBezTo>
                    <a:pt x="54971" y="31494"/>
                    <a:pt x="55847" y="31243"/>
                    <a:pt x="56709" y="31028"/>
                  </a:cubicBezTo>
                  <a:lnTo>
                    <a:pt x="56709" y="31028"/>
                  </a:lnTo>
                  <a:cubicBezTo>
                    <a:pt x="57133" y="30917"/>
                    <a:pt x="57509" y="30826"/>
                    <a:pt x="57863" y="30743"/>
                  </a:cubicBezTo>
                  <a:lnTo>
                    <a:pt x="57863" y="30743"/>
                  </a:lnTo>
                  <a:cubicBezTo>
                    <a:pt x="59622" y="30347"/>
                    <a:pt x="61937" y="29922"/>
                    <a:pt x="64239" y="30249"/>
                  </a:cubicBezTo>
                  <a:lnTo>
                    <a:pt x="64239" y="30249"/>
                  </a:lnTo>
                  <a:cubicBezTo>
                    <a:pt x="65678" y="30451"/>
                    <a:pt x="66950" y="30896"/>
                    <a:pt x="68125" y="31591"/>
                  </a:cubicBezTo>
                  <a:lnTo>
                    <a:pt x="68125" y="31591"/>
                  </a:lnTo>
                  <a:cubicBezTo>
                    <a:pt x="70697" y="33120"/>
                    <a:pt x="73895" y="36075"/>
                    <a:pt x="75870" y="45495"/>
                  </a:cubicBezTo>
                  <a:lnTo>
                    <a:pt x="75870" y="45495"/>
                  </a:lnTo>
                  <a:cubicBezTo>
                    <a:pt x="76342" y="47755"/>
                    <a:pt x="77051" y="50258"/>
                    <a:pt x="78039" y="53150"/>
                  </a:cubicBezTo>
                  <a:lnTo>
                    <a:pt x="78039" y="53150"/>
                  </a:lnTo>
                  <a:cubicBezTo>
                    <a:pt x="78838" y="55514"/>
                    <a:pt x="79846" y="58197"/>
                    <a:pt x="81647" y="60165"/>
                  </a:cubicBezTo>
                  <a:lnTo>
                    <a:pt x="81647" y="60165"/>
                  </a:lnTo>
                  <a:cubicBezTo>
                    <a:pt x="81647" y="60165"/>
                    <a:pt x="81661" y="60172"/>
                    <a:pt x="81668" y="60172"/>
                  </a:cubicBezTo>
                  <a:lnTo>
                    <a:pt x="81668" y="60172"/>
                  </a:lnTo>
                  <a:cubicBezTo>
                    <a:pt x="81675" y="60172"/>
                    <a:pt x="81682" y="60165"/>
                    <a:pt x="81689" y="60165"/>
                  </a:cubicBezTo>
                  <a:lnTo>
                    <a:pt x="81689" y="60165"/>
                  </a:lnTo>
                  <a:cubicBezTo>
                    <a:pt x="81696" y="60151"/>
                    <a:pt x="81696" y="60137"/>
                    <a:pt x="81689" y="60123"/>
                  </a:cubicBezTo>
                  <a:lnTo>
                    <a:pt x="81689" y="60123"/>
                  </a:lnTo>
                  <a:cubicBezTo>
                    <a:pt x="79895" y="58169"/>
                    <a:pt x="78894" y="55493"/>
                    <a:pt x="78094" y="53136"/>
                  </a:cubicBezTo>
                  <a:lnTo>
                    <a:pt x="78094" y="53136"/>
                  </a:lnTo>
                  <a:cubicBezTo>
                    <a:pt x="77107" y="50244"/>
                    <a:pt x="76398" y="47741"/>
                    <a:pt x="75925" y="45482"/>
                  </a:cubicBezTo>
                  <a:lnTo>
                    <a:pt x="75925" y="45482"/>
                  </a:lnTo>
                  <a:cubicBezTo>
                    <a:pt x="74882" y="40525"/>
                    <a:pt x="73061" y="34455"/>
                    <a:pt x="68160" y="31542"/>
                  </a:cubicBezTo>
                  <a:lnTo>
                    <a:pt x="68160" y="31542"/>
                  </a:lnTo>
                  <a:cubicBezTo>
                    <a:pt x="66971" y="30840"/>
                    <a:pt x="65692" y="30395"/>
                    <a:pt x="64245" y="30194"/>
                  </a:cubicBezTo>
                  <a:lnTo>
                    <a:pt x="64245" y="30194"/>
                  </a:lnTo>
                  <a:cubicBezTo>
                    <a:pt x="61930" y="29867"/>
                    <a:pt x="59615" y="30284"/>
                    <a:pt x="57849" y="30687"/>
                  </a:cubicBezTo>
                  <a:lnTo>
                    <a:pt x="57849" y="30687"/>
                  </a:lnTo>
                  <a:cubicBezTo>
                    <a:pt x="57495" y="30771"/>
                    <a:pt x="57119" y="30861"/>
                    <a:pt x="56695" y="30972"/>
                  </a:cubicBezTo>
                  <a:lnTo>
                    <a:pt x="56695" y="30972"/>
                  </a:lnTo>
                  <a:cubicBezTo>
                    <a:pt x="55833" y="31188"/>
                    <a:pt x="54957" y="31438"/>
                    <a:pt x="54116" y="31674"/>
                  </a:cubicBezTo>
                  <a:lnTo>
                    <a:pt x="54116" y="31674"/>
                  </a:lnTo>
                  <a:cubicBezTo>
                    <a:pt x="52816" y="32043"/>
                    <a:pt x="51467" y="32425"/>
                    <a:pt x="50160" y="32696"/>
                  </a:cubicBezTo>
                  <a:lnTo>
                    <a:pt x="50160" y="32696"/>
                  </a:lnTo>
                  <a:cubicBezTo>
                    <a:pt x="44049" y="33962"/>
                    <a:pt x="38807" y="32766"/>
                    <a:pt x="35011" y="29234"/>
                  </a:cubicBezTo>
                  <a:lnTo>
                    <a:pt x="35011" y="29234"/>
                  </a:lnTo>
                  <a:cubicBezTo>
                    <a:pt x="34768" y="29012"/>
                    <a:pt x="34553" y="28796"/>
                    <a:pt x="34344" y="28588"/>
                  </a:cubicBezTo>
                  <a:lnTo>
                    <a:pt x="34344" y="28588"/>
                  </a:lnTo>
                  <a:cubicBezTo>
                    <a:pt x="31994" y="26154"/>
                    <a:pt x="30583" y="23130"/>
                    <a:pt x="29088" y="19932"/>
                  </a:cubicBezTo>
                  <a:lnTo>
                    <a:pt x="29088" y="19932"/>
                  </a:lnTo>
                  <a:cubicBezTo>
                    <a:pt x="27684" y="16929"/>
                    <a:pt x="26238" y="13821"/>
                    <a:pt x="23923" y="11186"/>
                  </a:cubicBezTo>
                  <a:lnTo>
                    <a:pt x="23923" y="11186"/>
                  </a:lnTo>
                  <a:cubicBezTo>
                    <a:pt x="23220" y="10380"/>
                    <a:pt x="22490" y="9685"/>
                    <a:pt x="21698" y="9052"/>
                  </a:cubicBezTo>
                  <a:lnTo>
                    <a:pt x="21698" y="9052"/>
                  </a:lnTo>
                  <a:cubicBezTo>
                    <a:pt x="19425" y="7237"/>
                    <a:pt x="16817" y="5798"/>
                    <a:pt x="14162" y="4888"/>
                  </a:cubicBezTo>
                  <a:lnTo>
                    <a:pt x="14162" y="4888"/>
                  </a:lnTo>
                  <a:cubicBezTo>
                    <a:pt x="12903" y="4463"/>
                    <a:pt x="11610" y="4255"/>
                    <a:pt x="10359" y="4046"/>
                  </a:cubicBezTo>
                  <a:lnTo>
                    <a:pt x="10359" y="4046"/>
                  </a:lnTo>
                  <a:cubicBezTo>
                    <a:pt x="9260" y="3873"/>
                    <a:pt x="8127" y="3685"/>
                    <a:pt x="7022" y="3358"/>
                  </a:cubicBezTo>
                  <a:lnTo>
                    <a:pt x="7022" y="3358"/>
                  </a:lnTo>
                  <a:cubicBezTo>
                    <a:pt x="4901" y="2725"/>
                    <a:pt x="2850" y="1571"/>
                    <a:pt x="862" y="459"/>
                  </a:cubicBezTo>
                  <a:lnTo>
                    <a:pt x="862" y="459"/>
                  </a:lnTo>
                  <a:cubicBezTo>
                    <a:pt x="591" y="306"/>
                    <a:pt x="320" y="153"/>
                    <a:pt x="49" y="7"/>
                  </a:cubicBezTo>
                  <a:lnTo>
                    <a:pt x="49" y="7"/>
                  </a:lnTo>
                  <a:cubicBezTo>
                    <a:pt x="42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14" y="7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9"/>
            <p:cNvSpPr/>
            <p:nvPr/>
          </p:nvSpPr>
          <p:spPr>
            <a:xfrm>
              <a:off x="826975" y="1126550"/>
              <a:ext cx="1995475" cy="1509000"/>
            </a:xfrm>
            <a:custGeom>
              <a:avLst/>
              <a:gdLst/>
              <a:ahLst/>
              <a:cxnLst/>
              <a:rect l="l" t="t" r="r" b="b"/>
              <a:pathLst>
                <a:path w="79819" h="60360" extrusionOk="0">
                  <a:moveTo>
                    <a:pt x="7" y="14"/>
                  </a:moveTo>
                  <a:cubicBezTo>
                    <a:pt x="0" y="28"/>
                    <a:pt x="0" y="42"/>
                    <a:pt x="14" y="49"/>
                  </a:cubicBezTo>
                  <a:lnTo>
                    <a:pt x="14" y="49"/>
                  </a:lnTo>
                  <a:cubicBezTo>
                    <a:pt x="369" y="258"/>
                    <a:pt x="716" y="466"/>
                    <a:pt x="1071" y="668"/>
                  </a:cubicBezTo>
                  <a:lnTo>
                    <a:pt x="1071" y="668"/>
                  </a:lnTo>
                  <a:cubicBezTo>
                    <a:pt x="2906" y="1752"/>
                    <a:pt x="4811" y="2879"/>
                    <a:pt x="6751" y="3560"/>
                  </a:cubicBezTo>
                  <a:lnTo>
                    <a:pt x="6751" y="3560"/>
                  </a:lnTo>
                  <a:cubicBezTo>
                    <a:pt x="7807" y="3928"/>
                    <a:pt x="8878" y="4165"/>
                    <a:pt x="9921" y="4387"/>
                  </a:cubicBezTo>
                  <a:lnTo>
                    <a:pt x="9921" y="4387"/>
                  </a:lnTo>
                  <a:cubicBezTo>
                    <a:pt x="11117" y="4651"/>
                    <a:pt x="12354" y="4923"/>
                    <a:pt x="13550" y="5388"/>
                  </a:cubicBezTo>
                  <a:lnTo>
                    <a:pt x="13550" y="5388"/>
                  </a:lnTo>
                  <a:cubicBezTo>
                    <a:pt x="16067" y="6390"/>
                    <a:pt x="18563" y="7877"/>
                    <a:pt x="20766" y="9706"/>
                  </a:cubicBezTo>
                  <a:lnTo>
                    <a:pt x="20766" y="9706"/>
                  </a:lnTo>
                  <a:cubicBezTo>
                    <a:pt x="21531" y="10338"/>
                    <a:pt x="22240" y="11034"/>
                    <a:pt x="22935" y="11833"/>
                  </a:cubicBezTo>
                  <a:lnTo>
                    <a:pt x="22935" y="11833"/>
                  </a:lnTo>
                  <a:cubicBezTo>
                    <a:pt x="25118" y="14329"/>
                    <a:pt x="26592" y="17172"/>
                    <a:pt x="28018" y="19925"/>
                  </a:cubicBezTo>
                  <a:lnTo>
                    <a:pt x="28018" y="19925"/>
                  </a:lnTo>
                  <a:cubicBezTo>
                    <a:pt x="29658" y="23089"/>
                    <a:pt x="31202" y="26078"/>
                    <a:pt x="33704" y="28400"/>
                  </a:cubicBezTo>
                  <a:lnTo>
                    <a:pt x="33704" y="28400"/>
                  </a:lnTo>
                  <a:cubicBezTo>
                    <a:pt x="33913" y="28595"/>
                    <a:pt x="34129" y="28790"/>
                    <a:pt x="34379" y="28998"/>
                  </a:cubicBezTo>
                  <a:lnTo>
                    <a:pt x="34379" y="28998"/>
                  </a:lnTo>
                  <a:cubicBezTo>
                    <a:pt x="36346" y="30653"/>
                    <a:pt x="38689" y="31730"/>
                    <a:pt x="41345" y="32203"/>
                  </a:cubicBezTo>
                  <a:lnTo>
                    <a:pt x="41345" y="32203"/>
                  </a:lnTo>
                  <a:cubicBezTo>
                    <a:pt x="43792" y="32641"/>
                    <a:pt x="46510" y="32565"/>
                    <a:pt x="49430" y="31988"/>
                  </a:cubicBezTo>
                  <a:lnTo>
                    <a:pt x="49430" y="31988"/>
                  </a:lnTo>
                  <a:cubicBezTo>
                    <a:pt x="50584" y="31758"/>
                    <a:pt x="51759" y="31452"/>
                    <a:pt x="52906" y="31160"/>
                  </a:cubicBezTo>
                  <a:lnTo>
                    <a:pt x="52906" y="31160"/>
                  </a:lnTo>
                  <a:cubicBezTo>
                    <a:pt x="53880" y="30917"/>
                    <a:pt x="54895" y="30653"/>
                    <a:pt x="55896" y="30444"/>
                  </a:cubicBezTo>
                  <a:lnTo>
                    <a:pt x="55896" y="30444"/>
                  </a:lnTo>
                  <a:cubicBezTo>
                    <a:pt x="56230" y="30368"/>
                    <a:pt x="56633" y="30284"/>
                    <a:pt x="57029" y="30208"/>
                  </a:cubicBezTo>
                  <a:lnTo>
                    <a:pt x="57029" y="30208"/>
                  </a:lnTo>
                  <a:cubicBezTo>
                    <a:pt x="59574" y="29735"/>
                    <a:pt x="61492" y="29666"/>
                    <a:pt x="63251" y="29992"/>
                  </a:cubicBezTo>
                  <a:lnTo>
                    <a:pt x="63251" y="29992"/>
                  </a:lnTo>
                  <a:cubicBezTo>
                    <a:pt x="64649" y="30250"/>
                    <a:pt x="65872" y="30729"/>
                    <a:pt x="66992" y="31445"/>
                  </a:cubicBezTo>
                  <a:lnTo>
                    <a:pt x="66992" y="31445"/>
                  </a:lnTo>
                  <a:cubicBezTo>
                    <a:pt x="69077" y="32780"/>
                    <a:pt x="70704" y="34761"/>
                    <a:pt x="71976" y="37494"/>
                  </a:cubicBezTo>
                  <a:lnTo>
                    <a:pt x="71976" y="37494"/>
                  </a:lnTo>
                  <a:cubicBezTo>
                    <a:pt x="73117" y="39948"/>
                    <a:pt x="73819" y="42715"/>
                    <a:pt x="74361" y="45106"/>
                  </a:cubicBezTo>
                  <a:lnTo>
                    <a:pt x="74361" y="45106"/>
                  </a:lnTo>
                  <a:lnTo>
                    <a:pt x="74437" y="45454"/>
                  </a:lnTo>
                  <a:cubicBezTo>
                    <a:pt x="74987" y="47908"/>
                    <a:pt x="75557" y="50446"/>
                    <a:pt x="76301" y="52907"/>
                  </a:cubicBezTo>
                  <a:lnTo>
                    <a:pt x="76301" y="52907"/>
                  </a:lnTo>
                  <a:cubicBezTo>
                    <a:pt x="77065" y="55458"/>
                    <a:pt x="77934" y="58343"/>
                    <a:pt x="79763" y="60353"/>
                  </a:cubicBezTo>
                  <a:lnTo>
                    <a:pt x="79763" y="60353"/>
                  </a:lnTo>
                  <a:cubicBezTo>
                    <a:pt x="79770" y="60353"/>
                    <a:pt x="79777" y="60360"/>
                    <a:pt x="79791" y="60360"/>
                  </a:cubicBezTo>
                  <a:lnTo>
                    <a:pt x="79791" y="60360"/>
                  </a:lnTo>
                  <a:cubicBezTo>
                    <a:pt x="79798" y="60360"/>
                    <a:pt x="79805" y="60353"/>
                    <a:pt x="79805" y="60353"/>
                  </a:cubicBezTo>
                  <a:lnTo>
                    <a:pt x="79805" y="60353"/>
                  </a:lnTo>
                  <a:cubicBezTo>
                    <a:pt x="79819" y="60339"/>
                    <a:pt x="79819" y="60325"/>
                    <a:pt x="79812" y="60311"/>
                  </a:cubicBezTo>
                  <a:lnTo>
                    <a:pt x="79812" y="60311"/>
                  </a:lnTo>
                  <a:cubicBezTo>
                    <a:pt x="77983" y="58316"/>
                    <a:pt x="77121" y="55437"/>
                    <a:pt x="76356" y="52893"/>
                  </a:cubicBezTo>
                  <a:lnTo>
                    <a:pt x="76356" y="52893"/>
                  </a:lnTo>
                  <a:cubicBezTo>
                    <a:pt x="75612" y="50432"/>
                    <a:pt x="75042" y="47894"/>
                    <a:pt x="74493" y="45447"/>
                  </a:cubicBezTo>
                  <a:lnTo>
                    <a:pt x="74493" y="45447"/>
                  </a:lnTo>
                  <a:lnTo>
                    <a:pt x="74417" y="45092"/>
                  </a:lnTo>
                  <a:cubicBezTo>
                    <a:pt x="73874" y="42701"/>
                    <a:pt x="73172" y="39927"/>
                    <a:pt x="72025" y="37466"/>
                  </a:cubicBezTo>
                  <a:lnTo>
                    <a:pt x="72025" y="37466"/>
                  </a:lnTo>
                  <a:cubicBezTo>
                    <a:pt x="70753" y="34727"/>
                    <a:pt x="69112" y="32738"/>
                    <a:pt x="67026" y="31397"/>
                  </a:cubicBezTo>
                  <a:lnTo>
                    <a:pt x="67026" y="31397"/>
                  </a:lnTo>
                  <a:cubicBezTo>
                    <a:pt x="65900" y="30674"/>
                    <a:pt x="64670" y="30194"/>
                    <a:pt x="63258" y="29937"/>
                  </a:cubicBezTo>
                  <a:lnTo>
                    <a:pt x="63258" y="29937"/>
                  </a:lnTo>
                  <a:cubicBezTo>
                    <a:pt x="61492" y="29610"/>
                    <a:pt x="59567" y="29672"/>
                    <a:pt x="57015" y="30152"/>
                  </a:cubicBezTo>
                  <a:lnTo>
                    <a:pt x="57015" y="30152"/>
                  </a:lnTo>
                  <a:cubicBezTo>
                    <a:pt x="56619" y="30229"/>
                    <a:pt x="56223" y="30312"/>
                    <a:pt x="55882" y="30382"/>
                  </a:cubicBezTo>
                  <a:lnTo>
                    <a:pt x="55882" y="30382"/>
                  </a:lnTo>
                  <a:cubicBezTo>
                    <a:pt x="54881" y="30597"/>
                    <a:pt x="53866" y="30854"/>
                    <a:pt x="52893" y="31105"/>
                  </a:cubicBezTo>
                  <a:lnTo>
                    <a:pt x="52893" y="31105"/>
                  </a:lnTo>
                  <a:cubicBezTo>
                    <a:pt x="51745" y="31397"/>
                    <a:pt x="50571" y="31703"/>
                    <a:pt x="49423" y="31925"/>
                  </a:cubicBezTo>
                  <a:lnTo>
                    <a:pt x="49423" y="31925"/>
                  </a:lnTo>
                  <a:cubicBezTo>
                    <a:pt x="46510" y="32509"/>
                    <a:pt x="43792" y="32585"/>
                    <a:pt x="41352" y="32147"/>
                  </a:cubicBezTo>
                  <a:lnTo>
                    <a:pt x="41352" y="32147"/>
                  </a:lnTo>
                  <a:cubicBezTo>
                    <a:pt x="38710" y="31675"/>
                    <a:pt x="36374" y="30604"/>
                    <a:pt x="34421" y="28949"/>
                  </a:cubicBezTo>
                  <a:lnTo>
                    <a:pt x="34421" y="28949"/>
                  </a:lnTo>
                  <a:cubicBezTo>
                    <a:pt x="34170" y="28741"/>
                    <a:pt x="33948" y="28546"/>
                    <a:pt x="33746" y="28359"/>
                  </a:cubicBezTo>
                  <a:lnTo>
                    <a:pt x="33746" y="28359"/>
                  </a:lnTo>
                  <a:cubicBezTo>
                    <a:pt x="31250" y="26043"/>
                    <a:pt x="29707" y="23061"/>
                    <a:pt x="28066" y="19898"/>
                  </a:cubicBezTo>
                  <a:lnTo>
                    <a:pt x="28066" y="19898"/>
                  </a:lnTo>
                  <a:cubicBezTo>
                    <a:pt x="26641" y="17145"/>
                    <a:pt x="25167" y="14301"/>
                    <a:pt x="22977" y="11791"/>
                  </a:cubicBezTo>
                  <a:lnTo>
                    <a:pt x="22977" y="11791"/>
                  </a:lnTo>
                  <a:cubicBezTo>
                    <a:pt x="22282" y="10992"/>
                    <a:pt x="21566" y="10297"/>
                    <a:pt x="20801" y="9664"/>
                  </a:cubicBezTo>
                  <a:lnTo>
                    <a:pt x="20801" y="9664"/>
                  </a:lnTo>
                  <a:cubicBezTo>
                    <a:pt x="18597" y="7829"/>
                    <a:pt x="16094" y="6334"/>
                    <a:pt x="13571" y="5340"/>
                  </a:cubicBezTo>
                  <a:lnTo>
                    <a:pt x="13571" y="5340"/>
                  </a:lnTo>
                  <a:cubicBezTo>
                    <a:pt x="12368" y="4867"/>
                    <a:pt x="11131" y="4596"/>
                    <a:pt x="9935" y="4332"/>
                  </a:cubicBezTo>
                  <a:lnTo>
                    <a:pt x="9935" y="4332"/>
                  </a:lnTo>
                  <a:cubicBezTo>
                    <a:pt x="8892" y="4109"/>
                    <a:pt x="7821" y="3873"/>
                    <a:pt x="6772" y="3511"/>
                  </a:cubicBezTo>
                  <a:lnTo>
                    <a:pt x="6772" y="3511"/>
                  </a:lnTo>
                  <a:cubicBezTo>
                    <a:pt x="4832" y="2823"/>
                    <a:pt x="2934" y="1704"/>
                    <a:pt x="1099" y="619"/>
                  </a:cubicBezTo>
                  <a:lnTo>
                    <a:pt x="1099" y="619"/>
                  </a:lnTo>
                  <a:cubicBezTo>
                    <a:pt x="751" y="411"/>
                    <a:pt x="396" y="209"/>
                    <a:pt x="49" y="0"/>
                  </a:cubicBezTo>
                  <a:lnTo>
                    <a:pt x="49" y="0"/>
                  </a:lnTo>
                  <a:cubicBezTo>
                    <a:pt x="42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14" y="0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9"/>
            <p:cNvSpPr/>
            <p:nvPr/>
          </p:nvSpPr>
          <p:spPr>
            <a:xfrm>
              <a:off x="895800" y="1121675"/>
              <a:ext cx="1948550" cy="1513875"/>
            </a:xfrm>
            <a:custGeom>
              <a:avLst/>
              <a:gdLst/>
              <a:ahLst/>
              <a:cxnLst/>
              <a:rect l="l" t="t" r="r" b="b"/>
              <a:pathLst>
                <a:path w="77942" h="60555" extrusionOk="0">
                  <a:moveTo>
                    <a:pt x="7" y="15"/>
                  </a:moveTo>
                  <a:cubicBezTo>
                    <a:pt x="0" y="29"/>
                    <a:pt x="7" y="49"/>
                    <a:pt x="14" y="56"/>
                  </a:cubicBezTo>
                  <a:lnTo>
                    <a:pt x="14" y="56"/>
                  </a:lnTo>
                  <a:cubicBezTo>
                    <a:pt x="459" y="328"/>
                    <a:pt x="911" y="606"/>
                    <a:pt x="1342" y="877"/>
                  </a:cubicBezTo>
                  <a:lnTo>
                    <a:pt x="1342" y="877"/>
                  </a:lnTo>
                  <a:cubicBezTo>
                    <a:pt x="3017" y="1927"/>
                    <a:pt x="4749" y="3004"/>
                    <a:pt x="6501" y="3720"/>
                  </a:cubicBezTo>
                  <a:lnTo>
                    <a:pt x="6501" y="3720"/>
                  </a:lnTo>
                  <a:cubicBezTo>
                    <a:pt x="7502" y="4123"/>
                    <a:pt x="8517" y="4408"/>
                    <a:pt x="9504" y="4687"/>
                  </a:cubicBezTo>
                  <a:lnTo>
                    <a:pt x="9504" y="4687"/>
                  </a:lnTo>
                  <a:cubicBezTo>
                    <a:pt x="10644" y="4999"/>
                    <a:pt x="11819" y="5326"/>
                    <a:pt x="12959" y="5848"/>
                  </a:cubicBezTo>
                  <a:lnTo>
                    <a:pt x="12959" y="5848"/>
                  </a:lnTo>
                  <a:cubicBezTo>
                    <a:pt x="15372" y="6939"/>
                    <a:pt x="17694" y="8448"/>
                    <a:pt x="19870" y="10325"/>
                  </a:cubicBezTo>
                  <a:lnTo>
                    <a:pt x="19870" y="10325"/>
                  </a:lnTo>
                  <a:cubicBezTo>
                    <a:pt x="20607" y="10957"/>
                    <a:pt x="21302" y="11653"/>
                    <a:pt x="21990" y="12445"/>
                  </a:cubicBezTo>
                  <a:lnTo>
                    <a:pt x="21990" y="12445"/>
                  </a:lnTo>
                  <a:cubicBezTo>
                    <a:pt x="24034" y="14788"/>
                    <a:pt x="25501" y="17360"/>
                    <a:pt x="26926" y="19842"/>
                  </a:cubicBezTo>
                  <a:lnTo>
                    <a:pt x="26926" y="19842"/>
                  </a:lnTo>
                  <a:cubicBezTo>
                    <a:pt x="28734" y="22992"/>
                    <a:pt x="30437" y="25974"/>
                    <a:pt x="33107" y="28185"/>
                  </a:cubicBezTo>
                  <a:lnTo>
                    <a:pt x="33107" y="28185"/>
                  </a:lnTo>
                  <a:cubicBezTo>
                    <a:pt x="33308" y="28352"/>
                    <a:pt x="33531" y="28526"/>
                    <a:pt x="33788" y="28720"/>
                  </a:cubicBezTo>
                  <a:lnTo>
                    <a:pt x="33788" y="28720"/>
                  </a:lnTo>
                  <a:cubicBezTo>
                    <a:pt x="37542" y="31564"/>
                    <a:pt x="42555" y="32405"/>
                    <a:pt x="48694" y="31223"/>
                  </a:cubicBezTo>
                  <a:lnTo>
                    <a:pt x="48694" y="31223"/>
                  </a:lnTo>
                  <a:cubicBezTo>
                    <a:pt x="49653" y="31042"/>
                    <a:pt x="50640" y="30813"/>
                    <a:pt x="51593" y="30597"/>
                  </a:cubicBezTo>
                  <a:lnTo>
                    <a:pt x="51593" y="30597"/>
                  </a:lnTo>
                  <a:cubicBezTo>
                    <a:pt x="52733" y="30333"/>
                    <a:pt x="53915" y="30062"/>
                    <a:pt x="55076" y="29861"/>
                  </a:cubicBezTo>
                  <a:lnTo>
                    <a:pt x="55076" y="29861"/>
                  </a:lnTo>
                  <a:cubicBezTo>
                    <a:pt x="55437" y="29798"/>
                    <a:pt x="55826" y="29735"/>
                    <a:pt x="56195" y="29680"/>
                  </a:cubicBezTo>
                  <a:lnTo>
                    <a:pt x="56195" y="29680"/>
                  </a:lnTo>
                  <a:cubicBezTo>
                    <a:pt x="58621" y="29325"/>
                    <a:pt x="60547" y="29346"/>
                    <a:pt x="62257" y="29742"/>
                  </a:cubicBezTo>
                  <a:lnTo>
                    <a:pt x="62257" y="29742"/>
                  </a:lnTo>
                  <a:cubicBezTo>
                    <a:pt x="63620" y="30062"/>
                    <a:pt x="64795" y="30570"/>
                    <a:pt x="65865" y="31307"/>
                  </a:cubicBezTo>
                  <a:lnTo>
                    <a:pt x="65865" y="31307"/>
                  </a:lnTo>
                  <a:cubicBezTo>
                    <a:pt x="67944" y="32753"/>
                    <a:pt x="69550" y="34852"/>
                    <a:pt x="70767" y="37730"/>
                  </a:cubicBezTo>
                  <a:lnTo>
                    <a:pt x="70767" y="37730"/>
                  </a:lnTo>
                  <a:cubicBezTo>
                    <a:pt x="71921" y="40456"/>
                    <a:pt x="72519" y="43410"/>
                    <a:pt x="72908" y="45670"/>
                  </a:cubicBezTo>
                  <a:lnTo>
                    <a:pt x="72908" y="45670"/>
                  </a:lnTo>
                  <a:cubicBezTo>
                    <a:pt x="73290" y="47846"/>
                    <a:pt x="73881" y="50043"/>
                    <a:pt x="74451" y="52170"/>
                  </a:cubicBezTo>
                  <a:lnTo>
                    <a:pt x="74451" y="52170"/>
                  </a:lnTo>
                  <a:lnTo>
                    <a:pt x="74653" y="52921"/>
                  </a:lnTo>
                  <a:cubicBezTo>
                    <a:pt x="75293" y="55320"/>
                    <a:pt x="75953" y="57795"/>
                    <a:pt x="77330" y="59832"/>
                  </a:cubicBezTo>
                  <a:lnTo>
                    <a:pt x="77330" y="59832"/>
                  </a:lnTo>
                  <a:cubicBezTo>
                    <a:pt x="77517" y="60110"/>
                    <a:pt x="77698" y="60339"/>
                    <a:pt x="77886" y="60548"/>
                  </a:cubicBezTo>
                  <a:lnTo>
                    <a:pt x="77886" y="60548"/>
                  </a:lnTo>
                  <a:cubicBezTo>
                    <a:pt x="77893" y="60548"/>
                    <a:pt x="77900" y="60555"/>
                    <a:pt x="77907" y="60555"/>
                  </a:cubicBezTo>
                  <a:lnTo>
                    <a:pt x="77907" y="60555"/>
                  </a:lnTo>
                  <a:cubicBezTo>
                    <a:pt x="77914" y="60555"/>
                    <a:pt x="77921" y="60548"/>
                    <a:pt x="77928" y="60548"/>
                  </a:cubicBezTo>
                  <a:lnTo>
                    <a:pt x="77928" y="60548"/>
                  </a:lnTo>
                  <a:cubicBezTo>
                    <a:pt x="77941" y="60534"/>
                    <a:pt x="77941" y="60520"/>
                    <a:pt x="77928" y="60506"/>
                  </a:cubicBezTo>
                  <a:lnTo>
                    <a:pt x="77928" y="60506"/>
                  </a:lnTo>
                  <a:cubicBezTo>
                    <a:pt x="77747" y="60304"/>
                    <a:pt x="77566" y="60075"/>
                    <a:pt x="77378" y="59797"/>
                  </a:cubicBezTo>
                  <a:lnTo>
                    <a:pt x="77378" y="59797"/>
                  </a:lnTo>
                  <a:cubicBezTo>
                    <a:pt x="76009" y="57774"/>
                    <a:pt x="75348" y="55299"/>
                    <a:pt x="74709" y="52907"/>
                  </a:cubicBezTo>
                  <a:lnTo>
                    <a:pt x="74709" y="52907"/>
                  </a:lnTo>
                  <a:lnTo>
                    <a:pt x="74507" y="52156"/>
                  </a:lnTo>
                  <a:cubicBezTo>
                    <a:pt x="73937" y="50029"/>
                    <a:pt x="73346" y="47832"/>
                    <a:pt x="72971" y="45663"/>
                  </a:cubicBezTo>
                  <a:lnTo>
                    <a:pt x="72971" y="45663"/>
                  </a:lnTo>
                  <a:cubicBezTo>
                    <a:pt x="72574" y="43396"/>
                    <a:pt x="71976" y="40442"/>
                    <a:pt x="70822" y="37710"/>
                  </a:cubicBezTo>
                  <a:lnTo>
                    <a:pt x="70822" y="37710"/>
                  </a:lnTo>
                  <a:cubicBezTo>
                    <a:pt x="69599" y="34817"/>
                    <a:pt x="67986" y="32711"/>
                    <a:pt x="65893" y="31265"/>
                  </a:cubicBezTo>
                  <a:lnTo>
                    <a:pt x="65893" y="31265"/>
                  </a:lnTo>
                  <a:cubicBezTo>
                    <a:pt x="64823" y="30521"/>
                    <a:pt x="63641" y="30007"/>
                    <a:pt x="62271" y="29687"/>
                  </a:cubicBezTo>
                  <a:lnTo>
                    <a:pt x="62271" y="29687"/>
                  </a:lnTo>
                  <a:cubicBezTo>
                    <a:pt x="60554" y="29290"/>
                    <a:pt x="58621" y="29270"/>
                    <a:pt x="56188" y="29624"/>
                  </a:cubicBezTo>
                  <a:lnTo>
                    <a:pt x="56188" y="29624"/>
                  </a:lnTo>
                  <a:cubicBezTo>
                    <a:pt x="55813" y="29680"/>
                    <a:pt x="55430" y="29742"/>
                    <a:pt x="55069" y="29805"/>
                  </a:cubicBezTo>
                  <a:lnTo>
                    <a:pt x="55069" y="29805"/>
                  </a:lnTo>
                  <a:cubicBezTo>
                    <a:pt x="53901" y="30007"/>
                    <a:pt x="52719" y="30278"/>
                    <a:pt x="51579" y="30542"/>
                  </a:cubicBezTo>
                  <a:lnTo>
                    <a:pt x="51579" y="30542"/>
                  </a:lnTo>
                  <a:cubicBezTo>
                    <a:pt x="50626" y="30757"/>
                    <a:pt x="49646" y="30987"/>
                    <a:pt x="48680" y="31168"/>
                  </a:cubicBezTo>
                  <a:lnTo>
                    <a:pt x="48680" y="31168"/>
                  </a:lnTo>
                  <a:cubicBezTo>
                    <a:pt x="42562" y="32342"/>
                    <a:pt x="37563" y="31508"/>
                    <a:pt x="33823" y="28679"/>
                  </a:cubicBezTo>
                  <a:lnTo>
                    <a:pt x="33823" y="28679"/>
                  </a:lnTo>
                  <a:cubicBezTo>
                    <a:pt x="33565" y="28484"/>
                    <a:pt x="33343" y="28303"/>
                    <a:pt x="33141" y="28136"/>
                  </a:cubicBezTo>
                  <a:lnTo>
                    <a:pt x="33141" y="28136"/>
                  </a:lnTo>
                  <a:cubicBezTo>
                    <a:pt x="30479" y="25933"/>
                    <a:pt x="28775" y="22964"/>
                    <a:pt x="26975" y="19815"/>
                  </a:cubicBezTo>
                  <a:lnTo>
                    <a:pt x="26975" y="19815"/>
                  </a:lnTo>
                  <a:cubicBezTo>
                    <a:pt x="25550" y="17326"/>
                    <a:pt x="24076" y="14753"/>
                    <a:pt x="22032" y="12404"/>
                  </a:cubicBezTo>
                  <a:lnTo>
                    <a:pt x="22032" y="12404"/>
                  </a:lnTo>
                  <a:cubicBezTo>
                    <a:pt x="21343" y="11611"/>
                    <a:pt x="20648" y="10916"/>
                    <a:pt x="19904" y="10283"/>
                  </a:cubicBezTo>
                  <a:lnTo>
                    <a:pt x="19904" y="10283"/>
                  </a:lnTo>
                  <a:cubicBezTo>
                    <a:pt x="17728" y="8399"/>
                    <a:pt x="15399" y="6890"/>
                    <a:pt x="12987" y="5792"/>
                  </a:cubicBezTo>
                  <a:lnTo>
                    <a:pt x="12987" y="5792"/>
                  </a:lnTo>
                  <a:cubicBezTo>
                    <a:pt x="11840" y="5277"/>
                    <a:pt x="10658" y="4944"/>
                    <a:pt x="9518" y="4631"/>
                  </a:cubicBezTo>
                  <a:lnTo>
                    <a:pt x="9518" y="4631"/>
                  </a:lnTo>
                  <a:cubicBezTo>
                    <a:pt x="8538" y="4353"/>
                    <a:pt x="7516" y="4068"/>
                    <a:pt x="6521" y="3665"/>
                  </a:cubicBezTo>
                  <a:lnTo>
                    <a:pt x="6521" y="3665"/>
                  </a:lnTo>
                  <a:cubicBezTo>
                    <a:pt x="4769" y="2955"/>
                    <a:pt x="3045" y="1871"/>
                    <a:pt x="1370" y="828"/>
                  </a:cubicBezTo>
                  <a:lnTo>
                    <a:pt x="1370" y="828"/>
                  </a:lnTo>
                  <a:cubicBezTo>
                    <a:pt x="939" y="557"/>
                    <a:pt x="494" y="279"/>
                    <a:pt x="49" y="8"/>
                  </a:cubicBezTo>
                  <a:lnTo>
                    <a:pt x="49" y="8"/>
                  </a:lnTo>
                  <a:cubicBezTo>
                    <a:pt x="42" y="1"/>
                    <a:pt x="35" y="1"/>
                    <a:pt x="35" y="1"/>
                  </a:cubicBezTo>
                  <a:lnTo>
                    <a:pt x="35" y="1"/>
                  </a:lnTo>
                  <a:cubicBezTo>
                    <a:pt x="21" y="1"/>
                    <a:pt x="14" y="8"/>
                    <a:pt x="7" y="1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9"/>
            <p:cNvSpPr/>
            <p:nvPr/>
          </p:nvSpPr>
          <p:spPr>
            <a:xfrm>
              <a:off x="964625" y="1117000"/>
              <a:ext cx="1901625" cy="1518550"/>
            </a:xfrm>
            <a:custGeom>
              <a:avLst/>
              <a:gdLst/>
              <a:ahLst/>
              <a:cxnLst/>
              <a:rect l="l" t="t" r="r" b="b"/>
              <a:pathLst>
                <a:path w="76065" h="60742" extrusionOk="0">
                  <a:moveTo>
                    <a:pt x="7" y="14"/>
                  </a:moveTo>
                  <a:cubicBezTo>
                    <a:pt x="0" y="28"/>
                    <a:pt x="7" y="42"/>
                    <a:pt x="14" y="49"/>
                  </a:cubicBezTo>
                  <a:lnTo>
                    <a:pt x="14" y="49"/>
                  </a:lnTo>
                  <a:cubicBezTo>
                    <a:pt x="549" y="396"/>
                    <a:pt x="1085" y="751"/>
                    <a:pt x="1606" y="1092"/>
                  </a:cubicBezTo>
                  <a:lnTo>
                    <a:pt x="1606" y="1092"/>
                  </a:lnTo>
                  <a:cubicBezTo>
                    <a:pt x="3184" y="2141"/>
                    <a:pt x="4679" y="3129"/>
                    <a:pt x="6243" y="3865"/>
                  </a:cubicBezTo>
                  <a:lnTo>
                    <a:pt x="6243" y="3865"/>
                  </a:lnTo>
                  <a:cubicBezTo>
                    <a:pt x="7189" y="4303"/>
                    <a:pt x="8148" y="4637"/>
                    <a:pt x="9073" y="4964"/>
                  </a:cubicBezTo>
                  <a:lnTo>
                    <a:pt x="9073" y="4964"/>
                  </a:lnTo>
                  <a:cubicBezTo>
                    <a:pt x="10157" y="5339"/>
                    <a:pt x="11284" y="5729"/>
                    <a:pt x="12375" y="6292"/>
                  </a:cubicBezTo>
                  <a:lnTo>
                    <a:pt x="12375" y="6292"/>
                  </a:lnTo>
                  <a:cubicBezTo>
                    <a:pt x="14635" y="7467"/>
                    <a:pt x="16852" y="9031"/>
                    <a:pt x="18973" y="10936"/>
                  </a:cubicBezTo>
                  <a:lnTo>
                    <a:pt x="18973" y="10936"/>
                  </a:lnTo>
                  <a:cubicBezTo>
                    <a:pt x="19682" y="11569"/>
                    <a:pt x="20356" y="12257"/>
                    <a:pt x="21045" y="13049"/>
                  </a:cubicBezTo>
                  <a:lnTo>
                    <a:pt x="21045" y="13049"/>
                  </a:lnTo>
                  <a:cubicBezTo>
                    <a:pt x="22915" y="15198"/>
                    <a:pt x="24347" y="17478"/>
                    <a:pt x="25737" y="19682"/>
                  </a:cubicBezTo>
                  <a:lnTo>
                    <a:pt x="25737" y="19682"/>
                  </a:lnTo>
                  <a:cubicBezTo>
                    <a:pt x="27740" y="22852"/>
                    <a:pt x="29624" y="25848"/>
                    <a:pt x="32509" y="27962"/>
                  </a:cubicBezTo>
                  <a:lnTo>
                    <a:pt x="32509" y="27962"/>
                  </a:lnTo>
                  <a:cubicBezTo>
                    <a:pt x="32710" y="28101"/>
                    <a:pt x="32926" y="28254"/>
                    <a:pt x="33204" y="28442"/>
                  </a:cubicBezTo>
                  <a:lnTo>
                    <a:pt x="33204" y="28442"/>
                  </a:lnTo>
                  <a:cubicBezTo>
                    <a:pt x="36917" y="30937"/>
                    <a:pt x="41741" y="31598"/>
                    <a:pt x="47950" y="30458"/>
                  </a:cubicBezTo>
                  <a:lnTo>
                    <a:pt x="47950" y="30458"/>
                  </a:lnTo>
                  <a:cubicBezTo>
                    <a:pt x="48714" y="30319"/>
                    <a:pt x="49493" y="30159"/>
                    <a:pt x="50244" y="30006"/>
                  </a:cubicBezTo>
                  <a:lnTo>
                    <a:pt x="50244" y="30006"/>
                  </a:lnTo>
                  <a:cubicBezTo>
                    <a:pt x="51558" y="29735"/>
                    <a:pt x="52921" y="29450"/>
                    <a:pt x="54262" y="29276"/>
                  </a:cubicBezTo>
                  <a:lnTo>
                    <a:pt x="54262" y="29276"/>
                  </a:lnTo>
                  <a:cubicBezTo>
                    <a:pt x="54638" y="29227"/>
                    <a:pt x="54999" y="29178"/>
                    <a:pt x="55368" y="29144"/>
                  </a:cubicBezTo>
                  <a:lnTo>
                    <a:pt x="55368" y="29144"/>
                  </a:lnTo>
                  <a:cubicBezTo>
                    <a:pt x="57725" y="28900"/>
                    <a:pt x="59602" y="29012"/>
                    <a:pt x="61270" y="29484"/>
                  </a:cubicBezTo>
                  <a:lnTo>
                    <a:pt x="61270" y="29484"/>
                  </a:lnTo>
                  <a:cubicBezTo>
                    <a:pt x="62584" y="29853"/>
                    <a:pt x="63710" y="30402"/>
                    <a:pt x="64732" y="31160"/>
                  </a:cubicBezTo>
                  <a:lnTo>
                    <a:pt x="64732" y="31160"/>
                  </a:lnTo>
                  <a:cubicBezTo>
                    <a:pt x="66742" y="32669"/>
                    <a:pt x="68271" y="34817"/>
                    <a:pt x="69418" y="37730"/>
                  </a:cubicBezTo>
                  <a:lnTo>
                    <a:pt x="69418" y="37730"/>
                  </a:lnTo>
                  <a:cubicBezTo>
                    <a:pt x="70447" y="40358"/>
                    <a:pt x="71003" y="43215"/>
                    <a:pt x="71448" y="45683"/>
                  </a:cubicBezTo>
                  <a:lnTo>
                    <a:pt x="71448" y="45683"/>
                  </a:lnTo>
                  <a:cubicBezTo>
                    <a:pt x="71838" y="47866"/>
                    <a:pt x="72338" y="50188"/>
                    <a:pt x="73075" y="53219"/>
                  </a:cubicBezTo>
                  <a:lnTo>
                    <a:pt x="73075" y="53219"/>
                  </a:lnTo>
                  <a:cubicBezTo>
                    <a:pt x="73117" y="53379"/>
                    <a:pt x="73151" y="53539"/>
                    <a:pt x="73193" y="53706"/>
                  </a:cubicBezTo>
                  <a:lnTo>
                    <a:pt x="73193" y="53706"/>
                  </a:lnTo>
                  <a:cubicBezTo>
                    <a:pt x="73715" y="55868"/>
                    <a:pt x="74306" y="58322"/>
                    <a:pt x="75592" y="60192"/>
                  </a:cubicBezTo>
                  <a:lnTo>
                    <a:pt x="75592" y="60192"/>
                  </a:lnTo>
                  <a:cubicBezTo>
                    <a:pt x="75738" y="60408"/>
                    <a:pt x="75870" y="60582"/>
                    <a:pt x="76009" y="60735"/>
                  </a:cubicBezTo>
                  <a:lnTo>
                    <a:pt x="76009" y="60735"/>
                  </a:lnTo>
                  <a:cubicBezTo>
                    <a:pt x="76016" y="60735"/>
                    <a:pt x="76023" y="60742"/>
                    <a:pt x="76030" y="60742"/>
                  </a:cubicBezTo>
                  <a:lnTo>
                    <a:pt x="76030" y="60742"/>
                  </a:lnTo>
                  <a:cubicBezTo>
                    <a:pt x="76037" y="60742"/>
                    <a:pt x="76044" y="60735"/>
                    <a:pt x="76051" y="60735"/>
                  </a:cubicBezTo>
                  <a:lnTo>
                    <a:pt x="76051" y="60735"/>
                  </a:lnTo>
                  <a:cubicBezTo>
                    <a:pt x="76064" y="60721"/>
                    <a:pt x="76064" y="60707"/>
                    <a:pt x="76051" y="60693"/>
                  </a:cubicBezTo>
                  <a:lnTo>
                    <a:pt x="76051" y="60693"/>
                  </a:lnTo>
                  <a:cubicBezTo>
                    <a:pt x="75918" y="60540"/>
                    <a:pt x="75786" y="60373"/>
                    <a:pt x="75640" y="60164"/>
                  </a:cubicBezTo>
                  <a:lnTo>
                    <a:pt x="75640" y="60164"/>
                  </a:lnTo>
                  <a:cubicBezTo>
                    <a:pt x="74361" y="58301"/>
                    <a:pt x="73770" y="55854"/>
                    <a:pt x="73249" y="53692"/>
                  </a:cubicBezTo>
                  <a:lnTo>
                    <a:pt x="73249" y="53692"/>
                  </a:lnTo>
                  <a:cubicBezTo>
                    <a:pt x="73214" y="53525"/>
                    <a:pt x="73172" y="53365"/>
                    <a:pt x="73131" y="53205"/>
                  </a:cubicBezTo>
                  <a:lnTo>
                    <a:pt x="73131" y="53205"/>
                  </a:lnTo>
                  <a:cubicBezTo>
                    <a:pt x="72394" y="50174"/>
                    <a:pt x="71893" y="47852"/>
                    <a:pt x="71504" y="45676"/>
                  </a:cubicBezTo>
                  <a:lnTo>
                    <a:pt x="71504" y="45676"/>
                  </a:lnTo>
                  <a:cubicBezTo>
                    <a:pt x="71059" y="43201"/>
                    <a:pt x="70503" y="40344"/>
                    <a:pt x="69467" y="37709"/>
                  </a:cubicBezTo>
                  <a:lnTo>
                    <a:pt x="69467" y="37709"/>
                  </a:lnTo>
                  <a:cubicBezTo>
                    <a:pt x="68327" y="34782"/>
                    <a:pt x="66783" y="32627"/>
                    <a:pt x="64767" y="31118"/>
                  </a:cubicBezTo>
                  <a:lnTo>
                    <a:pt x="64767" y="31118"/>
                  </a:lnTo>
                  <a:cubicBezTo>
                    <a:pt x="63738" y="30353"/>
                    <a:pt x="62605" y="29797"/>
                    <a:pt x="61284" y="29429"/>
                  </a:cubicBezTo>
                  <a:lnTo>
                    <a:pt x="61284" y="29429"/>
                  </a:lnTo>
                  <a:cubicBezTo>
                    <a:pt x="59609" y="28949"/>
                    <a:pt x="57725" y="28845"/>
                    <a:pt x="55361" y="29088"/>
                  </a:cubicBezTo>
                  <a:lnTo>
                    <a:pt x="55361" y="29088"/>
                  </a:lnTo>
                  <a:cubicBezTo>
                    <a:pt x="54992" y="29123"/>
                    <a:pt x="54631" y="29172"/>
                    <a:pt x="54255" y="29220"/>
                  </a:cubicBezTo>
                  <a:lnTo>
                    <a:pt x="54255" y="29220"/>
                  </a:lnTo>
                  <a:cubicBezTo>
                    <a:pt x="52907" y="29394"/>
                    <a:pt x="51551" y="29672"/>
                    <a:pt x="50237" y="29943"/>
                  </a:cubicBezTo>
                  <a:lnTo>
                    <a:pt x="50237" y="29943"/>
                  </a:lnTo>
                  <a:cubicBezTo>
                    <a:pt x="49479" y="30103"/>
                    <a:pt x="48701" y="30263"/>
                    <a:pt x="47943" y="30402"/>
                  </a:cubicBezTo>
                  <a:lnTo>
                    <a:pt x="47943" y="30402"/>
                  </a:lnTo>
                  <a:cubicBezTo>
                    <a:pt x="41748" y="31535"/>
                    <a:pt x="36937" y="30882"/>
                    <a:pt x="33232" y="28393"/>
                  </a:cubicBezTo>
                  <a:lnTo>
                    <a:pt x="33232" y="28393"/>
                  </a:lnTo>
                  <a:cubicBezTo>
                    <a:pt x="32961" y="28205"/>
                    <a:pt x="32738" y="28059"/>
                    <a:pt x="32544" y="27913"/>
                  </a:cubicBezTo>
                  <a:lnTo>
                    <a:pt x="32544" y="27913"/>
                  </a:lnTo>
                  <a:cubicBezTo>
                    <a:pt x="29665" y="25814"/>
                    <a:pt x="27781" y="22817"/>
                    <a:pt x="25786" y="19647"/>
                  </a:cubicBezTo>
                  <a:lnTo>
                    <a:pt x="25786" y="19647"/>
                  </a:lnTo>
                  <a:cubicBezTo>
                    <a:pt x="24396" y="17443"/>
                    <a:pt x="22956" y="15163"/>
                    <a:pt x="21086" y="13015"/>
                  </a:cubicBezTo>
                  <a:lnTo>
                    <a:pt x="21086" y="13015"/>
                  </a:lnTo>
                  <a:cubicBezTo>
                    <a:pt x="20398" y="12215"/>
                    <a:pt x="19724" y="11527"/>
                    <a:pt x="19015" y="10894"/>
                  </a:cubicBezTo>
                  <a:lnTo>
                    <a:pt x="19015" y="10894"/>
                  </a:lnTo>
                  <a:cubicBezTo>
                    <a:pt x="16887" y="8982"/>
                    <a:pt x="14662" y="7418"/>
                    <a:pt x="12403" y="6243"/>
                  </a:cubicBezTo>
                  <a:lnTo>
                    <a:pt x="12403" y="6243"/>
                  </a:lnTo>
                  <a:cubicBezTo>
                    <a:pt x="11305" y="5673"/>
                    <a:pt x="10178" y="5284"/>
                    <a:pt x="9094" y="4908"/>
                  </a:cubicBezTo>
                  <a:lnTo>
                    <a:pt x="9094" y="4908"/>
                  </a:lnTo>
                  <a:cubicBezTo>
                    <a:pt x="8169" y="4582"/>
                    <a:pt x="7210" y="4255"/>
                    <a:pt x="6264" y="3810"/>
                  </a:cubicBezTo>
                  <a:lnTo>
                    <a:pt x="6264" y="3810"/>
                  </a:lnTo>
                  <a:cubicBezTo>
                    <a:pt x="4707" y="3080"/>
                    <a:pt x="3219" y="2093"/>
                    <a:pt x="1641" y="1043"/>
                  </a:cubicBezTo>
                  <a:lnTo>
                    <a:pt x="1641" y="1043"/>
                  </a:lnTo>
                  <a:cubicBezTo>
                    <a:pt x="1120" y="702"/>
                    <a:pt x="584" y="348"/>
                    <a:pt x="49" y="0"/>
                  </a:cubicBezTo>
                  <a:lnTo>
                    <a:pt x="49" y="0"/>
                  </a:lnTo>
                  <a:cubicBezTo>
                    <a:pt x="42" y="0"/>
                    <a:pt x="35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14" y="0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9"/>
            <p:cNvSpPr/>
            <p:nvPr/>
          </p:nvSpPr>
          <p:spPr>
            <a:xfrm>
              <a:off x="1033450" y="1112125"/>
              <a:ext cx="1854700" cy="1523425"/>
            </a:xfrm>
            <a:custGeom>
              <a:avLst/>
              <a:gdLst/>
              <a:ahLst/>
              <a:cxnLst/>
              <a:rect l="l" t="t" r="r" b="b"/>
              <a:pathLst>
                <a:path w="74188" h="60937" extrusionOk="0">
                  <a:moveTo>
                    <a:pt x="7" y="14"/>
                  </a:moveTo>
                  <a:cubicBezTo>
                    <a:pt x="0" y="28"/>
                    <a:pt x="7" y="42"/>
                    <a:pt x="14" y="56"/>
                  </a:cubicBezTo>
                  <a:lnTo>
                    <a:pt x="14" y="56"/>
                  </a:lnTo>
                  <a:cubicBezTo>
                    <a:pt x="654" y="480"/>
                    <a:pt x="1280" y="925"/>
                    <a:pt x="1891" y="1356"/>
                  </a:cubicBezTo>
                  <a:lnTo>
                    <a:pt x="1891" y="1356"/>
                  </a:lnTo>
                  <a:cubicBezTo>
                    <a:pt x="3289" y="2343"/>
                    <a:pt x="4617" y="3282"/>
                    <a:pt x="5986" y="4019"/>
                  </a:cubicBezTo>
                  <a:lnTo>
                    <a:pt x="5986" y="4019"/>
                  </a:lnTo>
                  <a:cubicBezTo>
                    <a:pt x="6876" y="4492"/>
                    <a:pt x="7773" y="4874"/>
                    <a:pt x="8635" y="5242"/>
                  </a:cubicBezTo>
                  <a:lnTo>
                    <a:pt x="8635" y="5242"/>
                  </a:lnTo>
                  <a:cubicBezTo>
                    <a:pt x="9671" y="5680"/>
                    <a:pt x="10742" y="6132"/>
                    <a:pt x="11784" y="6744"/>
                  </a:cubicBezTo>
                  <a:lnTo>
                    <a:pt x="11784" y="6744"/>
                  </a:lnTo>
                  <a:cubicBezTo>
                    <a:pt x="13884" y="7995"/>
                    <a:pt x="16004" y="9615"/>
                    <a:pt x="18083" y="11555"/>
                  </a:cubicBezTo>
                  <a:lnTo>
                    <a:pt x="18083" y="11555"/>
                  </a:lnTo>
                  <a:cubicBezTo>
                    <a:pt x="18757" y="12181"/>
                    <a:pt x="19418" y="12876"/>
                    <a:pt x="20099" y="13661"/>
                  </a:cubicBezTo>
                  <a:lnTo>
                    <a:pt x="20099" y="13661"/>
                  </a:lnTo>
                  <a:cubicBezTo>
                    <a:pt x="21754" y="15573"/>
                    <a:pt x="23103" y="17534"/>
                    <a:pt x="24410" y="19425"/>
                  </a:cubicBezTo>
                  <a:lnTo>
                    <a:pt x="24410" y="19425"/>
                  </a:lnTo>
                  <a:cubicBezTo>
                    <a:pt x="26648" y="22672"/>
                    <a:pt x="28762" y="25737"/>
                    <a:pt x="31911" y="27740"/>
                  </a:cubicBezTo>
                  <a:lnTo>
                    <a:pt x="31911" y="27740"/>
                  </a:lnTo>
                  <a:cubicBezTo>
                    <a:pt x="32161" y="27900"/>
                    <a:pt x="32405" y="28046"/>
                    <a:pt x="32613" y="28164"/>
                  </a:cubicBezTo>
                  <a:lnTo>
                    <a:pt x="32613" y="28164"/>
                  </a:lnTo>
                  <a:cubicBezTo>
                    <a:pt x="36270" y="30319"/>
                    <a:pt x="40907" y="30806"/>
                    <a:pt x="47213" y="29693"/>
                  </a:cubicBezTo>
                  <a:lnTo>
                    <a:pt x="47213" y="29693"/>
                  </a:lnTo>
                  <a:cubicBezTo>
                    <a:pt x="47762" y="29603"/>
                    <a:pt x="48325" y="29499"/>
                    <a:pt x="48861" y="29394"/>
                  </a:cubicBezTo>
                  <a:lnTo>
                    <a:pt x="48861" y="29394"/>
                  </a:lnTo>
                  <a:cubicBezTo>
                    <a:pt x="50362" y="29116"/>
                    <a:pt x="51913" y="28831"/>
                    <a:pt x="53449" y="28699"/>
                  </a:cubicBezTo>
                  <a:lnTo>
                    <a:pt x="53449" y="28699"/>
                  </a:lnTo>
                  <a:cubicBezTo>
                    <a:pt x="53817" y="28664"/>
                    <a:pt x="54172" y="28637"/>
                    <a:pt x="54534" y="28616"/>
                  </a:cubicBezTo>
                  <a:lnTo>
                    <a:pt x="54534" y="28616"/>
                  </a:lnTo>
                  <a:cubicBezTo>
                    <a:pt x="56821" y="28484"/>
                    <a:pt x="58642" y="28678"/>
                    <a:pt x="60283" y="29234"/>
                  </a:cubicBezTo>
                  <a:lnTo>
                    <a:pt x="60283" y="29234"/>
                  </a:lnTo>
                  <a:cubicBezTo>
                    <a:pt x="61548" y="29659"/>
                    <a:pt x="62633" y="30243"/>
                    <a:pt x="63599" y="31021"/>
                  </a:cubicBezTo>
                  <a:lnTo>
                    <a:pt x="63599" y="31021"/>
                  </a:lnTo>
                  <a:cubicBezTo>
                    <a:pt x="65873" y="32864"/>
                    <a:pt x="67110" y="35568"/>
                    <a:pt x="67937" y="37716"/>
                  </a:cubicBezTo>
                  <a:lnTo>
                    <a:pt x="67937" y="37716"/>
                  </a:lnTo>
                  <a:cubicBezTo>
                    <a:pt x="68827" y="40045"/>
                    <a:pt x="69293" y="42492"/>
                    <a:pt x="69738" y="44863"/>
                  </a:cubicBezTo>
                  <a:lnTo>
                    <a:pt x="69738" y="44863"/>
                  </a:lnTo>
                  <a:cubicBezTo>
                    <a:pt x="69912" y="45774"/>
                    <a:pt x="70093" y="46719"/>
                    <a:pt x="70294" y="47644"/>
                  </a:cubicBezTo>
                  <a:lnTo>
                    <a:pt x="70294" y="47644"/>
                  </a:lnTo>
                  <a:cubicBezTo>
                    <a:pt x="70503" y="48624"/>
                    <a:pt x="70704" y="49625"/>
                    <a:pt x="70892" y="50599"/>
                  </a:cubicBezTo>
                  <a:lnTo>
                    <a:pt x="70892" y="50599"/>
                  </a:lnTo>
                  <a:cubicBezTo>
                    <a:pt x="71163" y="51940"/>
                    <a:pt x="71434" y="53331"/>
                    <a:pt x="71754" y="54693"/>
                  </a:cubicBezTo>
                  <a:lnTo>
                    <a:pt x="71754" y="54693"/>
                  </a:lnTo>
                  <a:cubicBezTo>
                    <a:pt x="71810" y="54923"/>
                    <a:pt x="71865" y="55166"/>
                    <a:pt x="71921" y="55410"/>
                  </a:cubicBezTo>
                  <a:lnTo>
                    <a:pt x="71921" y="55410"/>
                  </a:lnTo>
                  <a:cubicBezTo>
                    <a:pt x="72359" y="57342"/>
                    <a:pt x="72853" y="59532"/>
                    <a:pt x="74132" y="60930"/>
                  </a:cubicBezTo>
                  <a:lnTo>
                    <a:pt x="74132" y="60930"/>
                  </a:lnTo>
                  <a:cubicBezTo>
                    <a:pt x="74139" y="60930"/>
                    <a:pt x="74146" y="60937"/>
                    <a:pt x="74153" y="60937"/>
                  </a:cubicBezTo>
                  <a:lnTo>
                    <a:pt x="74153" y="60937"/>
                  </a:lnTo>
                  <a:cubicBezTo>
                    <a:pt x="74160" y="60937"/>
                    <a:pt x="74167" y="60930"/>
                    <a:pt x="74174" y="60930"/>
                  </a:cubicBezTo>
                  <a:lnTo>
                    <a:pt x="74174" y="60930"/>
                  </a:lnTo>
                  <a:cubicBezTo>
                    <a:pt x="74187" y="60916"/>
                    <a:pt x="74187" y="60902"/>
                    <a:pt x="74174" y="60888"/>
                  </a:cubicBezTo>
                  <a:lnTo>
                    <a:pt x="74174" y="60888"/>
                  </a:lnTo>
                  <a:cubicBezTo>
                    <a:pt x="72908" y="59504"/>
                    <a:pt x="72415" y="57321"/>
                    <a:pt x="71977" y="55403"/>
                  </a:cubicBezTo>
                  <a:lnTo>
                    <a:pt x="71977" y="55403"/>
                  </a:lnTo>
                  <a:cubicBezTo>
                    <a:pt x="71921" y="55152"/>
                    <a:pt x="71865" y="54909"/>
                    <a:pt x="71810" y="54680"/>
                  </a:cubicBezTo>
                  <a:lnTo>
                    <a:pt x="71810" y="54680"/>
                  </a:lnTo>
                  <a:cubicBezTo>
                    <a:pt x="71490" y="53324"/>
                    <a:pt x="71219" y="51933"/>
                    <a:pt x="70955" y="50585"/>
                  </a:cubicBezTo>
                  <a:lnTo>
                    <a:pt x="70955" y="50585"/>
                  </a:lnTo>
                  <a:cubicBezTo>
                    <a:pt x="70760" y="49618"/>
                    <a:pt x="70565" y="48617"/>
                    <a:pt x="70350" y="47630"/>
                  </a:cubicBezTo>
                  <a:lnTo>
                    <a:pt x="70350" y="47630"/>
                  </a:lnTo>
                  <a:cubicBezTo>
                    <a:pt x="70148" y="46705"/>
                    <a:pt x="69967" y="45767"/>
                    <a:pt x="69794" y="44849"/>
                  </a:cubicBezTo>
                  <a:lnTo>
                    <a:pt x="69794" y="44849"/>
                  </a:lnTo>
                  <a:cubicBezTo>
                    <a:pt x="69349" y="42478"/>
                    <a:pt x="68883" y="40031"/>
                    <a:pt x="67986" y="37695"/>
                  </a:cubicBezTo>
                  <a:lnTo>
                    <a:pt x="67986" y="37695"/>
                  </a:lnTo>
                  <a:cubicBezTo>
                    <a:pt x="67159" y="35540"/>
                    <a:pt x="65921" y="32822"/>
                    <a:pt x="63634" y="30979"/>
                  </a:cubicBezTo>
                  <a:lnTo>
                    <a:pt x="63634" y="30979"/>
                  </a:lnTo>
                  <a:cubicBezTo>
                    <a:pt x="62661" y="30194"/>
                    <a:pt x="61569" y="29603"/>
                    <a:pt x="60297" y="29179"/>
                  </a:cubicBezTo>
                  <a:lnTo>
                    <a:pt x="60297" y="29179"/>
                  </a:lnTo>
                  <a:cubicBezTo>
                    <a:pt x="58656" y="28623"/>
                    <a:pt x="56821" y="28428"/>
                    <a:pt x="54527" y="28553"/>
                  </a:cubicBezTo>
                  <a:lnTo>
                    <a:pt x="54527" y="28553"/>
                  </a:lnTo>
                  <a:cubicBezTo>
                    <a:pt x="54172" y="28574"/>
                    <a:pt x="53811" y="28609"/>
                    <a:pt x="53442" y="28637"/>
                  </a:cubicBezTo>
                  <a:lnTo>
                    <a:pt x="53442" y="28637"/>
                  </a:lnTo>
                  <a:cubicBezTo>
                    <a:pt x="51906" y="28776"/>
                    <a:pt x="50355" y="29061"/>
                    <a:pt x="48854" y="29339"/>
                  </a:cubicBezTo>
                  <a:lnTo>
                    <a:pt x="48854" y="29339"/>
                  </a:lnTo>
                  <a:cubicBezTo>
                    <a:pt x="48311" y="29443"/>
                    <a:pt x="47748" y="29547"/>
                    <a:pt x="47206" y="29638"/>
                  </a:cubicBezTo>
                  <a:lnTo>
                    <a:pt x="47206" y="29638"/>
                  </a:lnTo>
                  <a:cubicBezTo>
                    <a:pt x="40914" y="30743"/>
                    <a:pt x="36284" y="30263"/>
                    <a:pt x="32641" y="28115"/>
                  </a:cubicBezTo>
                  <a:lnTo>
                    <a:pt x="32641" y="28115"/>
                  </a:lnTo>
                  <a:cubicBezTo>
                    <a:pt x="32432" y="27997"/>
                    <a:pt x="32189" y="27851"/>
                    <a:pt x="31946" y="27691"/>
                  </a:cubicBezTo>
                  <a:lnTo>
                    <a:pt x="31946" y="27691"/>
                  </a:lnTo>
                  <a:cubicBezTo>
                    <a:pt x="28803" y="25696"/>
                    <a:pt x="26690" y="22637"/>
                    <a:pt x="24458" y="19397"/>
                  </a:cubicBezTo>
                  <a:lnTo>
                    <a:pt x="24458" y="19397"/>
                  </a:lnTo>
                  <a:cubicBezTo>
                    <a:pt x="23151" y="17499"/>
                    <a:pt x="21796" y="15539"/>
                    <a:pt x="20141" y="13627"/>
                  </a:cubicBezTo>
                  <a:lnTo>
                    <a:pt x="20141" y="13627"/>
                  </a:lnTo>
                  <a:cubicBezTo>
                    <a:pt x="19460" y="12834"/>
                    <a:pt x="18792" y="12146"/>
                    <a:pt x="18118" y="11513"/>
                  </a:cubicBezTo>
                  <a:lnTo>
                    <a:pt x="18118" y="11513"/>
                  </a:lnTo>
                  <a:cubicBezTo>
                    <a:pt x="16039" y="9567"/>
                    <a:pt x="13919" y="7947"/>
                    <a:pt x="11812" y="6695"/>
                  </a:cubicBezTo>
                  <a:lnTo>
                    <a:pt x="11812" y="6695"/>
                  </a:lnTo>
                  <a:cubicBezTo>
                    <a:pt x="10769" y="6084"/>
                    <a:pt x="9699" y="5625"/>
                    <a:pt x="8656" y="5187"/>
                  </a:cubicBezTo>
                  <a:lnTo>
                    <a:pt x="8656" y="5187"/>
                  </a:lnTo>
                  <a:cubicBezTo>
                    <a:pt x="7794" y="4818"/>
                    <a:pt x="6897" y="4443"/>
                    <a:pt x="6014" y="3970"/>
                  </a:cubicBezTo>
                  <a:lnTo>
                    <a:pt x="6014" y="3970"/>
                  </a:lnTo>
                  <a:cubicBezTo>
                    <a:pt x="4644" y="3233"/>
                    <a:pt x="3324" y="2295"/>
                    <a:pt x="1926" y="1307"/>
                  </a:cubicBezTo>
                  <a:lnTo>
                    <a:pt x="1926" y="1307"/>
                  </a:lnTo>
                  <a:cubicBezTo>
                    <a:pt x="1314" y="876"/>
                    <a:pt x="682" y="431"/>
                    <a:pt x="49" y="7"/>
                  </a:cubicBezTo>
                  <a:lnTo>
                    <a:pt x="49" y="7"/>
                  </a:lnTo>
                  <a:cubicBezTo>
                    <a:pt x="42" y="0"/>
                    <a:pt x="42" y="0"/>
                    <a:pt x="35" y="0"/>
                  </a:cubicBezTo>
                  <a:lnTo>
                    <a:pt x="35" y="0"/>
                  </a:lnTo>
                  <a:cubicBezTo>
                    <a:pt x="21" y="0"/>
                    <a:pt x="14" y="7"/>
                    <a:pt x="7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9"/>
            <p:cNvSpPr/>
            <p:nvPr/>
          </p:nvSpPr>
          <p:spPr>
            <a:xfrm>
              <a:off x="1102275" y="1107425"/>
              <a:ext cx="1807600" cy="1528125"/>
            </a:xfrm>
            <a:custGeom>
              <a:avLst/>
              <a:gdLst/>
              <a:ahLst/>
              <a:cxnLst/>
              <a:rect l="l" t="t" r="r" b="b"/>
              <a:pathLst>
                <a:path w="72304" h="61125" extrusionOk="0">
                  <a:moveTo>
                    <a:pt x="7" y="8"/>
                  </a:moveTo>
                  <a:cubicBezTo>
                    <a:pt x="0" y="22"/>
                    <a:pt x="7" y="42"/>
                    <a:pt x="14" y="49"/>
                  </a:cubicBezTo>
                  <a:lnTo>
                    <a:pt x="14" y="49"/>
                  </a:lnTo>
                  <a:cubicBezTo>
                    <a:pt x="758" y="578"/>
                    <a:pt x="1488" y="1127"/>
                    <a:pt x="2190" y="1655"/>
                  </a:cubicBezTo>
                  <a:lnTo>
                    <a:pt x="2190" y="1655"/>
                  </a:lnTo>
                  <a:cubicBezTo>
                    <a:pt x="3407" y="2573"/>
                    <a:pt x="4554" y="3442"/>
                    <a:pt x="5736" y="4165"/>
                  </a:cubicBezTo>
                  <a:lnTo>
                    <a:pt x="5736" y="4165"/>
                  </a:lnTo>
                  <a:cubicBezTo>
                    <a:pt x="6556" y="4673"/>
                    <a:pt x="7391" y="5090"/>
                    <a:pt x="8190" y="5500"/>
                  </a:cubicBezTo>
                  <a:lnTo>
                    <a:pt x="8190" y="5500"/>
                  </a:lnTo>
                  <a:cubicBezTo>
                    <a:pt x="9177" y="6007"/>
                    <a:pt x="10199" y="6529"/>
                    <a:pt x="11193" y="7196"/>
                  </a:cubicBezTo>
                  <a:lnTo>
                    <a:pt x="11193" y="7196"/>
                  </a:lnTo>
                  <a:cubicBezTo>
                    <a:pt x="13126" y="8496"/>
                    <a:pt x="15142" y="10172"/>
                    <a:pt x="17186" y="12167"/>
                  </a:cubicBezTo>
                  <a:lnTo>
                    <a:pt x="17186" y="12167"/>
                  </a:lnTo>
                  <a:cubicBezTo>
                    <a:pt x="17826" y="12786"/>
                    <a:pt x="18466" y="13474"/>
                    <a:pt x="19154" y="14267"/>
                  </a:cubicBezTo>
                  <a:lnTo>
                    <a:pt x="19154" y="14267"/>
                  </a:lnTo>
                  <a:cubicBezTo>
                    <a:pt x="20537" y="15873"/>
                    <a:pt x="21740" y="17479"/>
                    <a:pt x="22901" y="19029"/>
                  </a:cubicBezTo>
                  <a:lnTo>
                    <a:pt x="22901" y="19029"/>
                  </a:lnTo>
                  <a:cubicBezTo>
                    <a:pt x="25543" y="22561"/>
                    <a:pt x="27823" y="25613"/>
                    <a:pt x="31320" y="27518"/>
                  </a:cubicBezTo>
                  <a:lnTo>
                    <a:pt x="31320" y="27518"/>
                  </a:lnTo>
                  <a:cubicBezTo>
                    <a:pt x="31563" y="27650"/>
                    <a:pt x="31807" y="27775"/>
                    <a:pt x="32022" y="27886"/>
                  </a:cubicBezTo>
                  <a:lnTo>
                    <a:pt x="32022" y="27886"/>
                  </a:lnTo>
                  <a:cubicBezTo>
                    <a:pt x="36576" y="30187"/>
                    <a:pt x="42138" y="29652"/>
                    <a:pt x="46476" y="28929"/>
                  </a:cubicBezTo>
                  <a:lnTo>
                    <a:pt x="46476" y="28929"/>
                  </a:lnTo>
                  <a:cubicBezTo>
                    <a:pt x="46796" y="28873"/>
                    <a:pt x="47116" y="28825"/>
                    <a:pt x="47442" y="28769"/>
                  </a:cubicBezTo>
                  <a:lnTo>
                    <a:pt x="47442" y="28769"/>
                  </a:lnTo>
                  <a:cubicBezTo>
                    <a:pt x="49139" y="28484"/>
                    <a:pt x="50898" y="28185"/>
                    <a:pt x="52636" y="28108"/>
                  </a:cubicBezTo>
                  <a:lnTo>
                    <a:pt x="52636" y="28108"/>
                  </a:lnTo>
                  <a:cubicBezTo>
                    <a:pt x="52976" y="28095"/>
                    <a:pt x="53345" y="28081"/>
                    <a:pt x="53699" y="28074"/>
                  </a:cubicBezTo>
                  <a:lnTo>
                    <a:pt x="53699" y="28074"/>
                  </a:lnTo>
                  <a:cubicBezTo>
                    <a:pt x="55910" y="28060"/>
                    <a:pt x="57690" y="28345"/>
                    <a:pt x="59289" y="28971"/>
                  </a:cubicBezTo>
                  <a:lnTo>
                    <a:pt x="59289" y="28971"/>
                  </a:lnTo>
                  <a:cubicBezTo>
                    <a:pt x="60513" y="29457"/>
                    <a:pt x="61548" y="30076"/>
                    <a:pt x="62466" y="30875"/>
                  </a:cubicBezTo>
                  <a:lnTo>
                    <a:pt x="62466" y="30875"/>
                  </a:lnTo>
                  <a:cubicBezTo>
                    <a:pt x="64663" y="32801"/>
                    <a:pt x="65838" y="35554"/>
                    <a:pt x="66770" y="38252"/>
                  </a:cubicBezTo>
                  <a:lnTo>
                    <a:pt x="66770" y="38252"/>
                  </a:lnTo>
                  <a:cubicBezTo>
                    <a:pt x="67513" y="40386"/>
                    <a:pt x="67882" y="42618"/>
                    <a:pt x="68243" y="44773"/>
                  </a:cubicBezTo>
                  <a:lnTo>
                    <a:pt x="68243" y="44773"/>
                  </a:lnTo>
                  <a:cubicBezTo>
                    <a:pt x="68445" y="46003"/>
                    <a:pt x="68654" y="47269"/>
                    <a:pt x="68932" y="48506"/>
                  </a:cubicBezTo>
                  <a:lnTo>
                    <a:pt x="68932" y="48506"/>
                  </a:lnTo>
                  <a:cubicBezTo>
                    <a:pt x="69203" y="49723"/>
                    <a:pt x="69418" y="50974"/>
                    <a:pt x="69627" y="52177"/>
                  </a:cubicBezTo>
                  <a:lnTo>
                    <a:pt x="69627" y="52177"/>
                  </a:lnTo>
                  <a:cubicBezTo>
                    <a:pt x="69849" y="53491"/>
                    <a:pt x="70086" y="54854"/>
                    <a:pt x="70392" y="56175"/>
                  </a:cubicBezTo>
                  <a:lnTo>
                    <a:pt x="70392" y="56175"/>
                  </a:lnTo>
                  <a:cubicBezTo>
                    <a:pt x="70433" y="56362"/>
                    <a:pt x="70475" y="56557"/>
                    <a:pt x="70524" y="56759"/>
                  </a:cubicBezTo>
                  <a:lnTo>
                    <a:pt x="70524" y="56759"/>
                  </a:lnTo>
                  <a:cubicBezTo>
                    <a:pt x="70844" y="58212"/>
                    <a:pt x="71247" y="60012"/>
                    <a:pt x="72255" y="61118"/>
                  </a:cubicBezTo>
                  <a:lnTo>
                    <a:pt x="72255" y="61118"/>
                  </a:lnTo>
                  <a:cubicBezTo>
                    <a:pt x="72262" y="61118"/>
                    <a:pt x="72269" y="61125"/>
                    <a:pt x="72276" y="61125"/>
                  </a:cubicBezTo>
                  <a:lnTo>
                    <a:pt x="72276" y="61125"/>
                  </a:lnTo>
                  <a:cubicBezTo>
                    <a:pt x="72283" y="61125"/>
                    <a:pt x="72290" y="61118"/>
                    <a:pt x="72297" y="61118"/>
                  </a:cubicBezTo>
                  <a:lnTo>
                    <a:pt x="72297" y="61118"/>
                  </a:lnTo>
                  <a:cubicBezTo>
                    <a:pt x="72303" y="61104"/>
                    <a:pt x="72303" y="61090"/>
                    <a:pt x="72297" y="61076"/>
                  </a:cubicBezTo>
                  <a:lnTo>
                    <a:pt x="72297" y="61076"/>
                  </a:lnTo>
                  <a:cubicBezTo>
                    <a:pt x="71302" y="59984"/>
                    <a:pt x="70899" y="58191"/>
                    <a:pt x="70579" y="56745"/>
                  </a:cubicBezTo>
                  <a:lnTo>
                    <a:pt x="70579" y="56745"/>
                  </a:lnTo>
                  <a:cubicBezTo>
                    <a:pt x="70538" y="56543"/>
                    <a:pt x="70489" y="56348"/>
                    <a:pt x="70447" y="56161"/>
                  </a:cubicBezTo>
                  <a:lnTo>
                    <a:pt x="70447" y="56161"/>
                  </a:lnTo>
                  <a:cubicBezTo>
                    <a:pt x="70141" y="54840"/>
                    <a:pt x="69905" y="53484"/>
                    <a:pt x="69682" y="52170"/>
                  </a:cubicBezTo>
                  <a:lnTo>
                    <a:pt x="69682" y="52170"/>
                  </a:lnTo>
                  <a:cubicBezTo>
                    <a:pt x="69474" y="50960"/>
                    <a:pt x="69258" y="49709"/>
                    <a:pt x="68987" y="48499"/>
                  </a:cubicBezTo>
                  <a:lnTo>
                    <a:pt x="68987" y="48499"/>
                  </a:lnTo>
                  <a:cubicBezTo>
                    <a:pt x="68709" y="47262"/>
                    <a:pt x="68501" y="45990"/>
                    <a:pt x="68299" y="44766"/>
                  </a:cubicBezTo>
                  <a:lnTo>
                    <a:pt x="68299" y="44766"/>
                  </a:lnTo>
                  <a:cubicBezTo>
                    <a:pt x="67937" y="42604"/>
                    <a:pt x="67569" y="40372"/>
                    <a:pt x="66825" y="38238"/>
                  </a:cubicBezTo>
                  <a:lnTo>
                    <a:pt x="66825" y="38238"/>
                  </a:lnTo>
                  <a:cubicBezTo>
                    <a:pt x="65887" y="35533"/>
                    <a:pt x="64712" y="32766"/>
                    <a:pt x="62501" y="30834"/>
                  </a:cubicBezTo>
                  <a:lnTo>
                    <a:pt x="62501" y="30834"/>
                  </a:lnTo>
                  <a:cubicBezTo>
                    <a:pt x="61583" y="30034"/>
                    <a:pt x="60540" y="29402"/>
                    <a:pt x="59310" y="28922"/>
                  </a:cubicBezTo>
                  <a:lnTo>
                    <a:pt x="59310" y="28922"/>
                  </a:lnTo>
                  <a:cubicBezTo>
                    <a:pt x="57704" y="28282"/>
                    <a:pt x="55924" y="27997"/>
                    <a:pt x="53699" y="28018"/>
                  </a:cubicBezTo>
                  <a:lnTo>
                    <a:pt x="53699" y="28018"/>
                  </a:lnTo>
                  <a:cubicBezTo>
                    <a:pt x="53345" y="28025"/>
                    <a:pt x="52976" y="28039"/>
                    <a:pt x="52636" y="28053"/>
                  </a:cubicBezTo>
                  <a:lnTo>
                    <a:pt x="52636" y="28053"/>
                  </a:lnTo>
                  <a:cubicBezTo>
                    <a:pt x="50891" y="28129"/>
                    <a:pt x="49132" y="28428"/>
                    <a:pt x="47435" y="28713"/>
                  </a:cubicBezTo>
                  <a:lnTo>
                    <a:pt x="47435" y="28713"/>
                  </a:lnTo>
                  <a:cubicBezTo>
                    <a:pt x="47109" y="28762"/>
                    <a:pt x="46789" y="28818"/>
                    <a:pt x="46462" y="28873"/>
                  </a:cubicBezTo>
                  <a:lnTo>
                    <a:pt x="46462" y="28873"/>
                  </a:lnTo>
                  <a:cubicBezTo>
                    <a:pt x="42138" y="29596"/>
                    <a:pt x="36590" y="30132"/>
                    <a:pt x="32050" y="27837"/>
                  </a:cubicBezTo>
                  <a:lnTo>
                    <a:pt x="32050" y="27837"/>
                  </a:lnTo>
                  <a:cubicBezTo>
                    <a:pt x="31835" y="27726"/>
                    <a:pt x="31584" y="27601"/>
                    <a:pt x="31348" y="27469"/>
                  </a:cubicBezTo>
                  <a:lnTo>
                    <a:pt x="31348" y="27469"/>
                  </a:lnTo>
                  <a:cubicBezTo>
                    <a:pt x="27865" y="25564"/>
                    <a:pt x="25585" y="22526"/>
                    <a:pt x="22950" y="18994"/>
                  </a:cubicBezTo>
                  <a:lnTo>
                    <a:pt x="22950" y="18994"/>
                  </a:lnTo>
                  <a:cubicBezTo>
                    <a:pt x="21789" y="17444"/>
                    <a:pt x="20586" y="15838"/>
                    <a:pt x="19195" y="14232"/>
                  </a:cubicBezTo>
                  <a:lnTo>
                    <a:pt x="19195" y="14232"/>
                  </a:lnTo>
                  <a:cubicBezTo>
                    <a:pt x="18514" y="13439"/>
                    <a:pt x="17868" y="12751"/>
                    <a:pt x="17228" y="12125"/>
                  </a:cubicBezTo>
                  <a:lnTo>
                    <a:pt x="17228" y="12125"/>
                  </a:lnTo>
                  <a:cubicBezTo>
                    <a:pt x="15177" y="10130"/>
                    <a:pt x="13161" y="8455"/>
                    <a:pt x="11228" y="7148"/>
                  </a:cubicBezTo>
                  <a:lnTo>
                    <a:pt x="11228" y="7148"/>
                  </a:lnTo>
                  <a:cubicBezTo>
                    <a:pt x="10234" y="6473"/>
                    <a:pt x="9205" y="5952"/>
                    <a:pt x="8218" y="5451"/>
                  </a:cubicBezTo>
                  <a:lnTo>
                    <a:pt x="8218" y="5451"/>
                  </a:lnTo>
                  <a:cubicBezTo>
                    <a:pt x="7418" y="5041"/>
                    <a:pt x="6584" y="4617"/>
                    <a:pt x="5764" y="4116"/>
                  </a:cubicBezTo>
                  <a:lnTo>
                    <a:pt x="5764" y="4116"/>
                  </a:lnTo>
                  <a:cubicBezTo>
                    <a:pt x="4582" y="3393"/>
                    <a:pt x="3442" y="2531"/>
                    <a:pt x="2225" y="1614"/>
                  </a:cubicBezTo>
                  <a:lnTo>
                    <a:pt x="2225" y="1614"/>
                  </a:lnTo>
                  <a:cubicBezTo>
                    <a:pt x="1523" y="1078"/>
                    <a:pt x="793" y="529"/>
                    <a:pt x="49" y="1"/>
                  </a:cubicBezTo>
                  <a:lnTo>
                    <a:pt x="49" y="1"/>
                  </a:lnTo>
                  <a:cubicBezTo>
                    <a:pt x="42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14" y="1"/>
                    <a:pt x="7" y="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9"/>
            <p:cNvSpPr/>
            <p:nvPr/>
          </p:nvSpPr>
          <p:spPr>
            <a:xfrm>
              <a:off x="1171100" y="1102575"/>
              <a:ext cx="1760675" cy="1532975"/>
            </a:xfrm>
            <a:custGeom>
              <a:avLst/>
              <a:gdLst/>
              <a:ahLst/>
              <a:cxnLst/>
              <a:rect l="l" t="t" r="r" b="b"/>
              <a:pathLst>
                <a:path w="70427" h="61319" extrusionOk="0">
                  <a:moveTo>
                    <a:pt x="14" y="14"/>
                  </a:moveTo>
                  <a:cubicBezTo>
                    <a:pt x="0" y="28"/>
                    <a:pt x="7" y="42"/>
                    <a:pt x="14" y="56"/>
                  </a:cubicBezTo>
                  <a:lnTo>
                    <a:pt x="14" y="56"/>
                  </a:lnTo>
                  <a:cubicBezTo>
                    <a:pt x="876" y="688"/>
                    <a:pt x="1704" y="1363"/>
                    <a:pt x="2510" y="2016"/>
                  </a:cubicBezTo>
                  <a:lnTo>
                    <a:pt x="2510" y="2016"/>
                  </a:lnTo>
                  <a:cubicBezTo>
                    <a:pt x="3532" y="2850"/>
                    <a:pt x="4492" y="3629"/>
                    <a:pt x="5479" y="4317"/>
                  </a:cubicBezTo>
                  <a:lnTo>
                    <a:pt x="5479" y="4317"/>
                  </a:lnTo>
                  <a:cubicBezTo>
                    <a:pt x="6237" y="4846"/>
                    <a:pt x="6994" y="5305"/>
                    <a:pt x="7724" y="5750"/>
                  </a:cubicBezTo>
                  <a:lnTo>
                    <a:pt x="7724" y="5750"/>
                  </a:lnTo>
                  <a:cubicBezTo>
                    <a:pt x="8677" y="6320"/>
                    <a:pt x="9657" y="6917"/>
                    <a:pt x="10610" y="7647"/>
                  </a:cubicBezTo>
                  <a:lnTo>
                    <a:pt x="10610" y="7647"/>
                  </a:lnTo>
                  <a:cubicBezTo>
                    <a:pt x="12348" y="8975"/>
                    <a:pt x="14204" y="10658"/>
                    <a:pt x="16290" y="12785"/>
                  </a:cubicBezTo>
                  <a:lnTo>
                    <a:pt x="16290" y="12785"/>
                  </a:lnTo>
                  <a:cubicBezTo>
                    <a:pt x="16887" y="13397"/>
                    <a:pt x="17520" y="14078"/>
                    <a:pt x="18208" y="14885"/>
                  </a:cubicBezTo>
                  <a:lnTo>
                    <a:pt x="18208" y="14885"/>
                  </a:lnTo>
                  <a:cubicBezTo>
                    <a:pt x="19251" y="16094"/>
                    <a:pt x="20211" y="17290"/>
                    <a:pt x="21135" y="18444"/>
                  </a:cubicBezTo>
                  <a:lnTo>
                    <a:pt x="21135" y="18444"/>
                  </a:lnTo>
                  <a:cubicBezTo>
                    <a:pt x="24166" y="22233"/>
                    <a:pt x="26787" y="25501"/>
                    <a:pt x="30722" y="27301"/>
                  </a:cubicBezTo>
                  <a:lnTo>
                    <a:pt x="30722" y="27301"/>
                  </a:lnTo>
                  <a:cubicBezTo>
                    <a:pt x="30952" y="27406"/>
                    <a:pt x="31181" y="27503"/>
                    <a:pt x="31438" y="27614"/>
                  </a:cubicBezTo>
                  <a:lnTo>
                    <a:pt x="31438" y="27614"/>
                  </a:lnTo>
                  <a:cubicBezTo>
                    <a:pt x="35686" y="29415"/>
                    <a:pt x="40817" y="28942"/>
                    <a:pt x="45732" y="28170"/>
                  </a:cubicBezTo>
                  <a:lnTo>
                    <a:pt x="45732" y="28170"/>
                  </a:lnTo>
                  <a:cubicBezTo>
                    <a:pt x="47721" y="27864"/>
                    <a:pt x="49771" y="27545"/>
                    <a:pt x="51822" y="27531"/>
                  </a:cubicBezTo>
                  <a:lnTo>
                    <a:pt x="51822" y="27531"/>
                  </a:lnTo>
                  <a:cubicBezTo>
                    <a:pt x="52184" y="27531"/>
                    <a:pt x="52538" y="27531"/>
                    <a:pt x="52865" y="27545"/>
                  </a:cubicBezTo>
                  <a:lnTo>
                    <a:pt x="52865" y="27545"/>
                  </a:lnTo>
                  <a:cubicBezTo>
                    <a:pt x="55006" y="27628"/>
                    <a:pt x="56738" y="28004"/>
                    <a:pt x="58302" y="28720"/>
                  </a:cubicBezTo>
                  <a:lnTo>
                    <a:pt x="58302" y="28720"/>
                  </a:lnTo>
                  <a:cubicBezTo>
                    <a:pt x="59470" y="29262"/>
                    <a:pt x="60464" y="29915"/>
                    <a:pt x="61333" y="30736"/>
                  </a:cubicBezTo>
                  <a:lnTo>
                    <a:pt x="61333" y="30736"/>
                  </a:lnTo>
                  <a:cubicBezTo>
                    <a:pt x="62529" y="31869"/>
                    <a:pt x="63836" y="33405"/>
                    <a:pt x="65497" y="38536"/>
                  </a:cubicBezTo>
                  <a:lnTo>
                    <a:pt x="65497" y="38536"/>
                  </a:lnTo>
                  <a:cubicBezTo>
                    <a:pt x="66220" y="40768"/>
                    <a:pt x="66547" y="43097"/>
                    <a:pt x="66860" y="45342"/>
                  </a:cubicBezTo>
                  <a:lnTo>
                    <a:pt x="66860" y="45342"/>
                  </a:lnTo>
                  <a:cubicBezTo>
                    <a:pt x="67027" y="46538"/>
                    <a:pt x="67208" y="47776"/>
                    <a:pt x="67437" y="48992"/>
                  </a:cubicBezTo>
                  <a:lnTo>
                    <a:pt x="67437" y="48992"/>
                  </a:lnTo>
                  <a:cubicBezTo>
                    <a:pt x="67653" y="50112"/>
                    <a:pt x="67833" y="51266"/>
                    <a:pt x="68014" y="52378"/>
                  </a:cubicBezTo>
                  <a:lnTo>
                    <a:pt x="68014" y="52378"/>
                  </a:lnTo>
                  <a:cubicBezTo>
                    <a:pt x="68243" y="53859"/>
                    <a:pt x="68494" y="55395"/>
                    <a:pt x="68814" y="56883"/>
                  </a:cubicBezTo>
                  <a:lnTo>
                    <a:pt x="68814" y="56883"/>
                  </a:lnTo>
                  <a:cubicBezTo>
                    <a:pt x="68855" y="57078"/>
                    <a:pt x="68890" y="57279"/>
                    <a:pt x="68932" y="57488"/>
                  </a:cubicBezTo>
                  <a:lnTo>
                    <a:pt x="68932" y="57488"/>
                  </a:lnTo>
                  <a:cubicBezTo>
                    <a:pt x="69189" y="58767"/>
                    <a:pt x="69509" y="60366"/>
                    <a:pt x="70378" y="61312"/>
                  </a:cubicBezTo>
                  <a:lnTo>
                    <a:pt x="70378" y="61312"/>
                  </a:lnTo>
                  <a:cubicBezTo>
                    <a:pt x="70378" y="61312"/>
                    <a:pt x="70392" y="61319"/>
                    <a:pt x="70399" y="61319"/>
                  </a:cubicBezTo>
                  <a:lnTo>
                    <a:pt x="70399" y="61319"/>
                  </a:lnTo>
                  <a:cubicBezTo>
                    <a:pt x="70406" y="61319"/>
                    <a:pt x="70413" y="61312"/>
                    <a:pt x="70413" y="61312"/>
                  </a:cubicBezTo>
                  <a:lnTo>
                    <a:pt x="70413" y="61312"/>
                  </a:lnTo>
                  <a:cubicBezTo>
                    <a:pt x="70426" y="61298"/>
                    <a:pt x="70426" y="61284"/>
                    <a:pt x="70420" y="61270"/>
                  </a:cubicBezTo>
                  <a:lnTo>
                    <a:pt x="70420" y="61270"/>
                  </a:lnTo>
                  <a:cubicBezTo>
                    <a:pt x="69564" y="60338"/>
                    <a:pt x="69245" y="58753"/>
                    <a:pt x="68994" y="57474"/>
                  </a:cubicBezTo>
                  <a:lnTo>
                    <a:pt x="68994" y="57474"/>
                  </a:lnTo>
                  <a:cubicBezTo>
                    <a:pt x="68953" y="57265"/>
                    <a:pt x="68911" y="57064"/>
                    <a:pt x="68869" y="56876"/>
                  </a:cubicBezTo>
                  <a:lnTo>
                    <a:pt x="68869" y="56876"/>
                  </a:lnTo>
                  <a:cubicBezTo>
                    <a:pt x="68549" y="55381"/>
                    <a:pt x="68306" y="53852"/>
                    <a:pt x="68070" y="52371"/>
                  </a:cubicBezTo>
                  <a:lnTo>
                    <a:pt x="68070" y="52371"/>
                  </a:lnTo>
                  <a:cubicBezTo>
                    <a:pt x="67889" y="51259"/>
                    <a:pt x="67708" y="50105"/>
                    <a:pt x="67493" y="48978"/>
                  </a:cubicBezTo>
                  <a:lnTo>
                    <a:pt x="67493" y="48978"/>
                  </a:lnTo>
                  <a:cubicBezTo>
                    <a:pt x="67263" y="47769"/>
                    <a:pt x="67089" y="46531"/>
                    <a:pt x="66923" y="45335"/>
                  </a:cubicBezTo>
                  <a:lnTo>
                    <a:pt x="66923" y="45335"/>
                  </a:lnTo>
                  <a:cubicBezTo>
                    <a:pt x="66603" y="43083"/>
                    <a:pt x="66276" y="40754"/>
                    <a:pt x="65553" y="38522"/>
                  </a:cubicBezTo>
                  <a:lnTo>
                    <a:pt x="65553" y="38522"/>
                  </a:lnTo>
                  <a:cubicBezTo>
                    <a:pt x="64642" y="35700"/>
                    <a:pt x="63565" y="32766"/>
                    <a:pt x="61375" y="30694"/>
                  </a:cubicBezTo>
                  <a:lnTo>
                    <a:pt x="61375" y="30694"/>
                  </a:lnTo>
                  <a:cubicBezTo>
                    <a:pt x="60499" y="29874"/>
                    <a:pt x="59505" y="29206"/>
                    <a:pt x="58323" y="28671"/>
                  </a:cubicBezTo>
                  <a:lnTo>
                    <a:pt x="58323" y="28671"/>
                  </a:lnTo>
                  <a:cubicBezTo>
                    <a:pt x="56751" y="27948"/>
                    <a:pt x="55020" y="27572"/>
                    <a:pt x="52872" y="27489"/>
                  </a:cubicBezTo>
                  <a:lnTo>
                    <a:pt x="52872" y="27489"/>
                  </a:lnTo>
                  <a:cubicBezTo>
                    <a:pt x="52538" y="27475"/>
                    <a:pt x="52184" y="27468"/>
                    <a:pt x="51822" y="27475"/>
                  </a:cubicBezTo>
                  <a:lnTo>
                    <a:pt x="51822" y="27475"/>
                  </a:lnTo>
                  <a:cubicBezTo>
                    <a:pt x="49764" y="27489"/>
                    <a:pt x="47714" y="27802"/>
                    <a:pt x="45725" y="28108"/>
                  </a:cubicBezTo>
                  <a:lnTo>
                    <a:pt x="45725" y="28108"/>
                  </a:lnTo>
                  <a:cubicBezTo>
                    <a:pt x="40817" y="28886"/>
                    <a:pt x="35693" y="29352"/>
                    <a:pt x="31459" y="27559"/>
                  </a:cubicBezTo>
                  <a:lnTo>
                    <a:pt x="31459" y="27559"/>
                  </a:lnTo>
                  <a:cubicBezTo>
                    <a:pt x="31202" y="27447"/>
                    <a:pt x="30973" y="27350"/>
                    <a:pt x="30743" y="27246"/>
                  </a:cubicBezTo>
                  <a:lnTo>
                    <a:pt x="30743" y="27246"/>
                  </a:lnTo>
                  <a:cubicBezTo>
                    <a:pt x="26822" y="25452"/>
                    <a:pt x="24208" y="22185"/>
                    <a:pt x="21177" y="18409"/>
                  </a:cubicBezTo>
                  <a:lnTo>
                    <a:pt x="21177" y="18409"/>
                  </a:lnTo>
                  <a:cubicBezTo>
                    <a:pt x="20252" y="17248"/>
                    <a:pt x="19293" y="16053"/>
                    <a:pt x="18250" y="14843"/>
                  </a:cubicBezTo>
                  <a:lnTo>
                    <a:pt x="18250" y="14843"/>
                  </a:lnTo>
                  <a:cubicBezTo>
                    <a:pt x="17562" y="14043"/>
                    <a:pt x="16929" y="13355"/>
                    <a:pt x="16331" y="12750"/>
                  </a:cubicBezTo>
                  <a:lnTo>
                    <a:pt x="16331" y="12750"/>
                  </a:lnTo>
                  <a:cubicBezTo>
                    <a:pt x="14246" y="10616"/>
                    <a:pt x="12382" y="8934"/>
                    <a:pt x="10644" y="7599"/>
                  </a:cubicBezTo>
                  <a:lnTo>
                    <a:pt x="10644" y="7599"/>
                  </a:lnTo>
                  <a:cubicBezTo>
                    <a:pt x="9685" y="6869"/>
                    <a:pt x="8705" y="6271"/>
                    <a:pt x="7759" y="5701"/>
                  </a:cubicBezTo>
                  <a:lnTo>
                    <a:pt x="7759" y="5701"/>
                  </a:lnTo>
                  <a:cubicBezTo>
                    <a:pt x="7022" y="5256"/>
                    <a:pt x="6264" y="4797"/>
                    <a:pt x="5514" y="4269"/>
                  </a:cubicBezTo>
                  <a:lnTo>
                    <a:pt x="5514" y="4269"/>
                  </a:lnTo>
                  <a:cubicBezTo>
                    <a:pt x="4526" y="3587"/>
                    <a:pt x="3567" y="2802"/>
                    <a:pt x="2545" y="1974"/>
                  </a:cubicBezTo>
                  <a:lnTo>
                    <a:pt x="2545" y="1974"/>
                  </a:lnTo>
                  <a:cubicBezTo>
                    <a:pt x="1739" y="1321"/>
                    <a:pt x="911" y="647"/>
                    <a:pt x="49" y="7"/>
                  </a:cubicBezTo>
                  <a:lnTo>
                    <a:pt x="49" y="7"/>
                  </a:lnTo>
                  <a:cubicBezTo>
                    <a:pt x="49" y="0"/>
                    <a:pt x="42" y="0"/>
                    <a:pt x="35" y="0"/>
                  </a:cubicBezTo>
                  <a:lnTo>
                    <a:pt x="35" y="0"/>
                  </a:lnTo>
                  <a:cubicBezTo>
                    <a:pt x="28" y="0"/>
                    <a:pt x="14" y="7"/>
                    <a:pt x="14" y="1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9"/>
            <p:cNvSpPr/>
            <p:nvPr/>
          </p:nvSpPr>
          <p:spPr>
            <a:xfrm>
              <a:off x="1239925" y="1097875"/>
              <a:ext cx="1713750" cy="1537675"/>
            </a:xfrm>
            <a:custGeom>
              <a:avLst/>
              <a:gdLst/>
              <a:ahLst/>
              <a:cxnLst/>
              <a:rect l="l" t="t" r="r" b="b"/>
              <a:pathLst>
                <a:path w="68550" h="61507" extrusionOk="0">
                  <a:moveTo>
                    <a:pt x="14" y="7"/>
                  </a:moveTo>
                  <a:cubicBezTo>
                    <a:pt x="1" y="21"/>
                    <a:pt x="8" y="42"/>
                    <a:pt x="14" y="49"/>
                  </a:cubicBezTo>
                  <a:lnTo>
                    <a:pt x="14" y="49"/>
                  </a:lnTo>
                  <a:cubicBezTo>
                    <a:pt x="1002" y="821"/>
                    <a:pt x="1940" y="1641"/>
                    <a:pt x="2844" y="2441"/>
                  </a:cubicBezTo>
                  <a:lnTo>
                    <a:pt x="2844" y="2441"/>
                  </a:lnTo>
                  <a:cubicBezTo>
                    <a:pt x="3664" y="3157"/>
                    <a:pt x="4436" y="3838"/>
                    <a:pt x="5229" y="4464"/>
                  </a:cubicBezTo>
                  <a:lnTo>
                    <a:pt x="5229" y="4464"/>
                  </a:lnTo>
                  <a:cubicBezTo>
                    <a:pt x="5910" y="5006"/>
                    <a:pt x="6591" y="5500"/>
                    <a:pt x="7252" y="5972"/>
                  </a:cubicBezTo>
                  <a:lnTo>
                    <a:pt x="7252" y="5972"/>
                  </a:lnTo>
                  <a:cubicBezTo>
                    <a:pt x="8162" y="6619"/>
                    <a:pt x="9101" y="7293"/>
                    <a:pt x="10019" y="8093"/>
                  </a:cubicBezTo>
                  <a:lnTo>
                    <a:pt x="10019" y="8093"/>
                  </a:lnTo>
                  <a:cubicBezTo>
                    <a:pt x="11889" y="9726"/>
                    <a:pt x="13710" y="11611"/>
                    <a:pt x="15393" y="13397"/>
                  </a:cubicBezTo>
                  <a:lnTo>
                    <a:pt x="15393" y="13397"/>
                  </a:lnTo>
                  <a:cubicBezTo>
                    <a:pt x="15970" y="14016"/>
                    <a:pt x="16568" y="14676"/>
                    <a:pt x="17263" y="15490"/>
                  </a:cubicBezTo>
                  <a:lnTo>
                    <a:pt x="17263" y="15490"/>
                  </a:lnTo>
                  <a:cubicBezTo>
                    <a:pt x="17861" y="16185"/>
                    <a:pt x="18438" y="16873"/>
                    <a:pt x="19001" y="17541"/>
                  </a:cubicBezTo>
                  <a:lnTo>
                    <a:pt x="19001" y="17541"/>
                  </a:lnTo>
                  <a:cubicBezTo>
                    <a:pt x="22540" y="21754"/>
                    <a:pt x="25599" y="25390"/>
                    <a:pt x="30125" y="27072"/>
                  </a:cubicBezTo>
                  <a:lnTo>
                    <a:pt x="30125" y="27072"/>
                  </a:lnTo>
                  <a:cubicBezTo>
                    <a:pt x="30354" y="27163"/>
                    <a:pt x="30590" y="27246"/>
                    <a:pt x="30820" y="27323"/>
                  </a:cubicBezTo>
                  <a:lnTo>
                    <a:pt x="30820" y="27323"/>
                  </a:lnTo>
                  <a:lnTo>
                    <a:pt x="30848" y="27329"/>
                  </a:lnTo>
                  <a:cubicBezTo>
                    <a:pt x="34929" y="28734"/>
                    <a:pt x="39670" y="28192"/>
                    <a:pt x="44995" y="27399"/>
                  </a:cubicBezTo>
                  <a:lnTo>
                    <a:pt x="44995" y="27399"/>
                  </a:lnTo>
                  <a:cubicBezTo>
                    <a:pt x="47018" y="27107"/>
                    <a:pt x="49007" y="26850"/>
                    <a:pt x="51009" y="26947"/>
                  </a:cubicBezTo>
                  <a:lnTo>
                    <a:pt x="51009" y="26947"/>
                  </a:lnTo>
                  <a:cubicBezTo>
                    <a:pt x="51336" y="26961"/>
                    <a:pt x="51690" y="26982"/>
                    <a:pt x="52038" y="27010"/>
                  </a:cubicBezTo>
                  <a:lnTo>
                    <a:pt x="52038" y="27010"/>
                  </a:lnTo>
                  <a:cubicBezTo>
                    <a:pt x="54075" y="27197"/>
                    <a:pt x="55799" y="27670"/>
                    <a:pt x="57308" y="28463"/>
                  </a:cubicBezTo>
                  <a:lnTo>
                    <a:pt x="57308" y="28463"/>
                  </a:lnTo>
                  <a:cubicBezTo>
                    <a:pt x="58434" y="29054"/>
                    <a:pt x="59379" y="29749"/>
                    <a:pt x="60200" y="30590"/>
                  </a:cubicBezTo>
                  <a:lnTo>
                    <a:pt x="60200" y="30590"/>
                  </a:lnTo>
                  <a:cubicBezTo>
                    <a:pt x="62362" y="32808"/>
                    <a:pt x="63287" y="35804"/>
                    <a:pt x="64176" y="38703"/>
                  </a:cubicBezTo>
                  <a:lnTo>
                    <a:pt x="64176" y="38703"/>
                  </a:lnTo>
                  <a:lnTo>
                    <a:pt x="64267" y="38988"/>
                  </a:lnTo>
                  <a:cubicBezTo>
                    <a:pt x="64670" y="40309"/>
                    <a:pt x="64858" y="41714"/>
                    <a:pt x="65039" y="43069"/>
                  </a:cubicBezTo>
                  <a:lnTo>
                    <a:pt x="65039" y="43069"/>
                  </a:lnTo>
                  <a:cubicBezTo>
                    <a:pt x="65087" y="43452"/>
                    <a:pt x="65136" y="43848"/>
                    <a:pt x="65198" y="44237"/>
                  </a:cubicBezTo>
                  <a:lnTo>
                    <a:pt x="65198" y="44237"/>
                  </a:lnTo>
                  <a:lnTo>
                    <a:pt x="66026" y="49945"/>
                  </a:lnTo>
                  <a:cubicBezTo>
                    <a:pt x="66116" y="50571"/>
                    <a:pt x="66207" y="51203"/>
                    <a:pt x="66290" y="51815"/>
                  </a:cubicBezTo>
                  <a:lnTo>
                    <a:pt x="66290" y="51815"/>
                  </a:lnTo>
                  <a:cubicBezTo>
                    <a:pt x="66526" y="53491"/>
                    <a:pt x="66770" y="55222"/>
                    <a:pt x="67076" y="56918"/>
                  </a:cubicBezTo>
                  <a:lnTo>
                    <a:pt x="67076" y="56918"/>
                  </a:lnTo>
                  <a:cubicBezTo>
                    <a:pt x="67124" y="57147"/>
                    <a:pt x="67159" y="57398"/>
                    <a:pt x="67201" y="57662"/>
                  </a:cubicBezTo>
                  <a:lnTo>
                    <a:pt x="67201" y="57662"/>
                  </a:lnTo>
                  <a:cubicBezTo>
                    <a:pt x="67409" y="58969"/>
                    <a:pt x="67667" y="60589"/>
                    <a:pt x="68494" y="61500"/>
                  </a:cubicBezTo>
                  <a:lnTo>
                    <a:pt x="68494" y="61500"/>
                  </a:lnTo>
                  <a:cubicBezTo>
                    <a:pt x="68501" y="61500"/>
                    <a:pt x="68508" y="61507"/>
                    <a:pt x="68515" y="61507"/>
                  </a:cubicBezTo>
                  <a:lnTo>
                    <a:pt x="68515" y="61507"/>
                  </a:lnTo>
                  <a:cubicBezTo>
                    <a:pt x="68522" y="61507"/>
                    <a:pt x="68529" y="61500"/>
                    <a:pt x="68536" y="61500"/>
                  </a:cubicBezTo>
                  <a:lnTo>
                    <a:pt x="68536" y="61500"/>
                  </a:lnTo>
                  <a:cubicBezTo>
                    <a:pt x="68549" y="61486"/>
                    <a:pt x="68549" y="61472"/>
                    <a:pt x="68542" y="61458"/>
                  </a:cubicBezTo>
                  <a:lnTo>
                    <a:pt x="68542" y="61458"/>
                  </a:lnTo>
                  <a:cubicBezTo>
                    <a:pt x="67722" y="60561"/>
                    <a:pt x="67465" y="58948"/>
                    <a:pt x="67263" y="57655"/>
                  </a:cubicBezTo>
                  <a:lnTo>
                    <a:pt x="67263" y="57655"/>
                  </a:lnTo>
                  <a:cubicBezTo>
                    <a:pt x="67215" y="57384"/>
                    <a:pt x="67180" y="57134"/>
                    <a:pt x="67138" y="56904"/>
                  </a:cubicBezTo>
                  <a:lnTo>
                    <a:pt x="67138" y="56904"/>
                  </a:lnTo>
                  <a:cubicBezTo>
                    <a:pt x="66825" y="55215"/>
                    <a:pt x="66582" y="53484"/>
                    <a:pt x="66353" y="51801"/>
                  </a:cubicBezTo>
                  <a:lnTo>
                    <a:pt x="66353" y="51801"/>
                  </a:lnTo>
                  <a:cubicBezTo>
                    <a:pt x="66262" y="51189"/>
                    <a:pt x="66172" y="50557"/>
                    <a:pt x="66081" y="49938"/>
                  </a:cubicBezTo>
                  <a:lnTo>
                    <a:pt x="66081" y="49938"/>
                  </a:lnTo>
                  <a:lnTo>
                    <a:pt x="65254" y="44230"/>
                  </a:lnTo>
                  <a:cubicBezTo>
                    <a:pt x="65198" y="43841"/>
                    <a:pt x="65143" y="43445"/>
                    <a:pt x="65094" y="43062"/>
                  </a:cubicBezTo>
                  <a:lnTo>
                    <a:pt x="65094" y="43062"/>
                  </a:lnTo>
                  <a:cubicBezTo>
                    <a:pt x="64913" y="41700"/>
                    <a:pt x="64726" y="40295"/>
                    <a:pt x="64322" y="38974"/>
                  </a:cubicBezTo>
                  <a:lnTo>
                    <a:pt x="64322" y="38974"/>
                  </a:lnTo>
                  <a:lnTo>
                    <a:pt x="64232" y="38682"/>
                  </a:lnTo>
                  <a:cubicBezTo>
                    <a:pt x="63342" y="35776"/>
                    <a:pt x="62418" y="32773"/>
                    <a:pt x="60242" y="30548"/>
                  </a:cubicBezTo>
                  <a:lnTo>
                    <a:pt x="60242" y="30548"/>
                  </a:lnTo>
                  <a:cubicBezTo>
                    <a:pt x="59414" y="29707"/>
                    <a:pt x="58462" y="29005"/>
                    <a:pt x="57336" y="28414"/>
                  </a:cubicBezTo>
                  <a:lnTo>
                    <a:pt x="57336" y="28414"/>
                  </a:lnTo>
                  <a:cubicBezTo>
                    <a:pt x="55820" y="27615"/>
                    <a:pt x="54089" y="27135"/>
                    <a:pt x="52038" y="26954"/>
                  </a:cubicBezTo>
                  <a:lnTo>
                    <a:pt x="52038" y="26954"/>
                  </a:lnTo>
                  <a:cubicBezTo>
                    <a:pt x="51690" y="26919"/>
                    <a:pt x="51343" y="26905"/>
                    <a:pt x="51009" y="26885"/>
                  </a:cubicBezTo>
                  <a:lnTo>
                    <a:pt x="51009" y="26885"/>
                  </a:lnTo>
                  <a:cubicBezTo>
                    <a:pt x="49007" y="26794"/>
                    <a:pt x="47018" y="27051"/>
                    <a:pt x="44988" y="27343"/>
                  </a:cubicBezTo>
                  <a:lnTo>
                    <a:pt x="44988" y="27343"/>
                  </a:lnTo>
                  <a:cubicBezTo>
                    <a:pt x="39670" y="28136"/>
                    <a:pt x="34935" y="28671"/>
                    <a:pt x="30868" y="27274"/>
                  </a:cubicBezTo>
                  <a:lnTo>
                    <a:pt x="30868" y="27274"/>
                  </a:lnTo>
                  <a:lnTo>
                    <a:pt x="30841" y="27267"/>
                  </a:lnTo>
                  <a:cubicBezTo>
                    <a:pt x="30611" y="27190"/>
                    <a:pt x="30375" y="27107"/>
                    <a:pt x="30145" y="27024"/>
                  </a:cubicBezTo>
                  <a:lnTo>
                    <a:pt x="30145" y="27024"/>
                  </a:lnTo>
                  <a:cubicBezTo>
                    <a:pt x="25633" y="25341"/>
                    <a:pt x="22581" y="21712"/>
                    <a:pt x="19043" y="17499"/>
                  </a:cubicBezTo>
                  <a:lnTo>
                    <a:pt x="19043" y="17499"/>
                  </a:lnTo>
                  <a:cubicBezTo>
                    <a:pt x="18480" y="16832"/>
                    <a:pt x="17903" y="16150"/>
                    <a:pt x="17305" y="15448"/>
                  </a:cubicBezTo>
                  <a:lnTo>
                    <a:pt x="17305" y="15448"/>
                  </a:lnTo>
                  <a:cubicBezTo>
                    <a:pt x="16609" y="14642"/>
                    <a:pt x="16018" y="13974"/>
                    <a:pt x="15441" y="13362"/>
                  </a:cubicBezTo>
                  <a:lnTo>
                    <a:pt x="15441" y="13362"/>
                  </a:lnTo>
                  <a:cubicBezTo>
                    <a:pt x="13752" y="11569"/>
                    <a:pt x="11931" y="9685"/>
                    <a:pt x="10060" y="8051"/>
                  </a:cubicBezTo>
                  <a:lnTo>
                    <a:pt x="10060" y="8051"/>
                  </a:lnTo>
                  <a:cubicBezTo>
                    <a:pt x="9143" y="7251"/>
                    <a:pt x="8197" y="6577"/>
                    <a:pt x="7287" y="5924"/>
                  </a:cubicBezTo>
                  <a:lnTo>
                    <a:pt x="7287" y="5924"/>
                  </a:lnTo>
                  <a:cubicBezTo>
                    <a:pt x="6626" y="5451"/>
                    <a:pt x="5945" y="4964"/>
                    <a:pt x="5263" y="4422"/>
                  </a:cubicBezTo>
                  <a:lnTo>
                    <a:pt x="5263" y="4422"/>
                  </a:lnTo>
                  <a:cubicBezTo>
                    <a:pt x="4478" y="3796"/>
                    <a:pt x="3699" y="3115"/>
                    <a:pt x="2879" y="2392"/>
                  </a:cubicBezTo>
                  <a:lnTo>
                    <a:pt x="2879" y="2392"/>
                  </a:lnTo>
                  <a:cubicBezTo>
                    <a:pt x="1975" y="1599"/>
                    <a:pt x="1043" y="779"/>
                    <a:pt x="49" y="7"/>
                  </a:cubicBezTo>
                  <a:lnTo>
                    <a:pt x="49" y="7"/>
                  </a:lnTo>
                  <a:cubicBezTo>
                    <a:pt x="49" y="0"/>
                    <a:pt x="42" y="0"/>
                    <a:pt x="35" y="0"/>
                  </a:cubicBezTo>
                  <a:lnTo>
                    <a:pt x="35" y="0"/>
                  </a:lnTo>
                  <a:cubicBezTo>
                    <a:pt x="28" y="0"/>
                    <a:pt x="14" y="0"/>
                    <a:pt x="1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9"/>
            <p:cNvSpPr/>
            <p:nvPr/>
          </p:nvSpPr>
          <p:spPr>
            <a:xfrm>
              <a:off x="1308750" y="1093000"/>
              <a:ext cx="1666825" cy="1542550"/>
            </a:xfrm>
            <a:custGeom>
              <a:avLst/>
              <a:gdLst/>
              <a:ahLst/>
              <a:cxnLst/>
              <a:rect l="l" t="t" r="r" b="b"/>
              <a:pathLst>
                <a:path w="66673" h="61702" extrusionOk="0">
                  <a:moveTo>
                    <a:pt x="15" y="15"/>
                  </a:moveTo>
                  <a:cubicBezTo>
                    <a:pt x="1" y="22"/>
                    <a:pt x="8" y="42"/>
                    <a:pt x="15" y="56"/>
                  </a:cubicBezTo>
                  <a:lnTo>
                    <a:pt x="15" y="56"/>
                  </a:lnTo>
                  <a:cubicBezTo>
                    <a:pt x="1141" y="981"/>
                    <a:pt x="2184" y="1982"/>
                    <a:pt x="3192" y="2948"/>
                  </a:cubicBezTo>
                  <a:lnTo>
                    <a:pt x="3192" y="2948"/>
                  </a:lnTo>
                  <a:cubicBezTo>
                    <a:pt x="3804" y="3532"/>
                    <a:pt x="4381" y="4089"/>
                    <a:pt x="4971" y="4617"/>
                  </a:cubicBezTo>
                  <a:lnTo>
                    <a:pt x="4971" y="4617"/>
                  </a:lnTo>
                  <a:cubicBezTo>
                    <a:pt x="5569" y="5159"/>
                    <a:pt x="6174" y="5667"/>
                    <a:pt x="6751" y="6153"/>
                  </a:cubicBezTo>
                  <a:lnTo>
                    <a:pt x="6751" y="6153"/>
                  </a:lnTo>
                  <a:cubicBezTo>
                    <a:pt x="7676" y="6932"/>
                    <a:pt x="8545" y="7669"/>
                    <a:pt x="9428" y="8545"/>
                  </a:cubicBezTo>
                  <a:lnTo>
                    <a:pt x="9428" y="8545"/>
                  </a:lnTo>
                  <a:cubicBezTo>
                    <a:pt x="10909" y="10012"/>
                    <a:pt x="12376" y="11646"/>
                    <a:pt x="13926" y="13377"/>
                  </a:cubicBezTo>
                  <a:lnTo>
                    <a:pt x="13926" y="13377"/>
                  </a:lnTo>
                  <a:lnTo>
                    <a:pt x="14503" y="14016"/>
                  </a:lnTo>
                  <a:cubicBezTo>
                    <a:pt x="15129" y="14718"/>
                    <a:pt x="15747" y="15435"/>
                    <a:pt x="16318" y="16102"/>
                  </a:cubicBezTo>
                  <a:lnTo>
                    <a:pt x="16318" y="16102"/>
                  </a:lnTo>
                  <a:cubicBezTo>
                    <a:pt x="20725" y="21254"/>
                    <a:pt x="24201" y="25321"/>
                    <a:pt x="29527" y="26857"/>
                  </a:cubicBezTo>
                  <a:lnTo>
                    <a:pt x="29527" y="26857"/>
                  </a:lnTo>
                  <a:cubicBezTo>
                    <a:pt x="29749" y="26920"/>
                    <a:pt x="29979" y="26982"/>
                    <a:pt x="30201" y="27038"/>
                  </a:cubicBezTo>
                  <a:lnTo>
                    <a:pt x="30201" y="27038"/>
                  </a:lnTo>
                  <a:lnTo>
                    <a:pt x="30257" y="27059"/>
                  </a:lnTo>
                  <a:cubicBezTo>
                    <a:pt x="34115" y="28074"/>
                    <a:pt x="38488" y="27455"/>
                    <a:pt x="43111" y="26801"/>
                  </a:cubicBezTo>
                  <a:lnTo>
                    <a:pt x="43111" y="26801"/>
                  </a:lnTo>
                  <a:cubicBezTo>
                    <a:pt x="43494" y="26746"/>
                    <a:pt x="43876" y="26690"/>
                    <a:pt x="44252" y="26642"/>
                  </a:cubicBezTo>
                  <a:lnTo>
                    <a:pt x="44252" y="26642"/>
                  </a:lnTo>
                  <a:cubicBezTo>
                    <a:pt x="46143" y="26384"/>
                    <a:pt x="48173" y="26176"/>
                    <a:pt x="50189" y="26363"/>
                  </a:cubicBezTo>
                  <a:lnTo>
                    <a:pt x="50189" y="26363"/>
                  </a:lnTo>
                  <a:cubicBezTo>
                    <a:pt x="50495" y="26391"/>
                    <a:pt x="50849" y="26433"/>
                    <a:pt x="51204" y="26482"/>
                  </a:cubicBezTo>
                  <a:lnTo>
                    <a:pt x="51204" y="26482"/>
                  </a:lnTo>
                  <a:cubicBezTo>
                    <a:pt x="53171" y="26760"/>
                    <a:pt x="54847" y="27330"/>
                    <a:pt x="56321" y="28213"/>
                  </a:cubicBezTo>
                  <a:lnTo>
                    <a:pt x="56321" y="28213"/>
                  </a:lnTo>
                  <a:cubicBezTo>
                    <a:pt x="57391" y="28859"/>
                    <a:pt x="58288" y="29589"/>
                    <a:pt x="59067" y="30451"/>
                  </a:cubicBezTo>
                  <a:lnTo>
                    <a:pt x="59067" y="30451"/>
                  </a:lnTo>
                  <a:cubicBezTo>
                    <a:pt x="60819" y="32398"/>
                    <a:pt x="61604" y="34901"/>
                    <a:pt x="62362" y="37327"/>
                  </a:cubicBezTo>
                  <a:lnTo>
                    <a:pt x="62362" y="37327"/>
                  </a:lnTo>
                  <a:cubicBezTo>
                    <a:pt x="63113" y="39712"/>
                    <a:pt x="63613" y="42284"/>
                    <a:pt x="63850" y="44968"/>
                  </a:cubicBezTo>
                  <a:lnTo>
                    <a:pt x="63850" y="44968"/>
                  </a:lnTo>
                  <a:cubicBezTo>
                    <a:pt x="64010" y="46706"/>
                    <a:pt x="64239" y="48471"/>
                    <a:pt x="64469" y="50175"/>
                  </a:cubicBezTo>
                  <a:lnTo>
                    <a:pt x="64469" y="50175"/>
                  </a:lnTo>
                  <a:cubicBezTo>
                    <a:pt x="64594" y="51099"/>
                    <a:pt x="64719" y="52059"/>
                    <a:pt x="64830" y="53004"/>
                  </a:cubicBezTo>
                  <a:lnTo>
                    <a:pt x="64830" y="53004"/>
                  </a:lnTo>
                  <a:cubicBezTo>
                    <a:pt x="64872" y="53331"/>
                    <a:pt x="64907" y="53665"/>
                    <a:pt x="64948" y="53998"/>
                  </a:cubicBezTo>
                  <a:lnTo>
                    <a:pt x="64948" y="53998"/>
                  </a:lnTo>
                  <a:cubicBezTo>
                    <a:pt x="65192" y="56105"/>
                    <a:pt x="65442" y="58281"/>
                    <a:pt x="66026" y="60325"/>
                  </a:cubicBezTo>
                  <a:lnTo>
                    <a:pt x="66026" y="60325"/>
                  </a:lnTo>
                  <a:lnTo>
                    <a:pt x="66054" y="60436"/>
                  </a:lnTo>
                  <a:cubicBezTo>
                    <a:pt x="66179" y="60867"/>
                    <a:pt x="66311" y="61361"/>
                    <a:pt x="66617" y="61695"/>
                  </a:cubicBezTo>
                  <a:lnTo>
                    <a:pt x="66617" y="61695"/>
                  </a:lnTo>
                  <a:cubicBezTo>
                    <a:pt x="66624" y="61695"/>
                    <a:pt x="66631" y="61702"/>
                    <a:pt x="66638" y="61702"/>
                  </a:cubicBezTo>
                  <a:lnTo>
                    <a:pt x="66638" y="61702"/>
                  </a:lnTo>
                  <a:cubicBezTo>
                    <a:pt x="66645" y="61702"/>
                    <a:pt x="66652" y="61695"/>
                    <a:pt x="66659" y="61695"/>
                  </a:cubicBezTo>
                  <a:lnTo>
                    <a:pt x="66659" y="61695"/>
                  </a:lnTo>
                  <a:cubicBezTo>
                    <a:pt x="66672" y="61681"/>
                    <a:pt x="66672" y="61667"/>
                    <a:pt x="66659" y="61653"/>
                  </a:cubicBezTo>
                  <a:lnTo>
                    <a:pt x="66659" y="61653"/>
                  </a:lnTo>
                  <a:cubicBezTo>
                    <a:pt x="66367" y="61333"/>
                    <a:pt x="66227" y="60846"/>
                    <a:pt x="66109" y="60415"/>
                  </a:cubicBezTo>
                  <a:lnTo>
                    <a:pt x="66109" y="60415"/>
                  </a:lnTo>
                  <a:lnTo>
                    <a:pt x="66081" y="60311"/>
                  </a:lnTo>
                  <a:cubicBezTo>
                    <a:pt x="65497" y="58267"/>
                    <a:pt x="65247" y="56091"/>
                    <a:pt x="65004" y="53992"/>
                  </a:cubicBezTo>
                  <a:lnTo>
                    <a:pt x="65004" y="53992"/>
                  </a:lnTo>
                  <a:cubicBezTo>
                    <a:pt x="64962" y="53658"/>
                    <a:pt x="64927" y="53324"/>
                    <a:pt x="64886" y="52997"/>
                  </a:cubicBezTo>
                  <a:lnTo>
                    <a:pt x="64886" y="52997"/>
                  </a:lnTo>
                  <a:cubicBezTo>
                    <a:pt x="64774" y="52052"/>
                    <a:pt x="64649" y="51092"/>
                    <a:pt x="64524" y="50168"/>
                  </a:cubicBezTo>
                  <a:lnTo>
                    <a:pt x="64524" y="50168"/>
                  </a:lnTo>
                  <a:cubicBezTo>
                    <a:pt x="64302" y="48465"/>
                    <a:pt x="64065" y="46699"/>
                    <a:pt x="63912" y="44968"/>
                  </a:cubicBezTo>
                  <a:lnTo>
                    <a:pt x="63912" y="44968"/>
                  </a:lnTo>
                  <a:cubicBezTo>
                    <a:pt x="63669" y="42277"/>
                    <a:pt x="63168" y="39698"/>
                    <a:pt x="62418" y="37306"/>
                  </a:cubicBezTo>
                  <a:lnTo>
                    <a:pt x="62418" y="37306"/>
                  </a:lnTo>
                  <a:cubicBezTo>
                    <a:pt x="61660" y="34880"/>
                    <a:pt x="60874" y="32370"/>
                    <a:pt x="59108" y="30417"/>
                  </a:cubicBezTo>
                  <a:lnTo>
                    <a:pt x="59108" y="30417"/>
                  </a:lnTo>
                  <a:cubicBezTo>
                    <a:pt x="58330" y="29548"/>
                    <a:pt x="57426" y="28811"/>
                    <a:pt x="56348" y="28164"/>
                  </a:cubicBezTo>
                  <a:lnTo>
                    <a:pt x="56348" y="28164"/>
                  </a:lnTo>
                  <a:cubicBezTo>
                    <a:pt x="54868" y="27274"/>
                    <a:pt x="53192" y="26704"/>
                    <a:pt x="51211" y="26426"/>
                  </a:cubicBezTo>
                  <a:lnTo>
                    <a:pt x="51211" y="26426"/>
                  </a:lnTo>
                  <a:cubicBezTo>
                    <a:pt x="50856" y="26370"/>
                    <a:pt x="50502" y="26336"/>
                    <a:pt x="50196" y="26308"/>
                  </a:cubicBezTo>
                  <a:lnTo>
                    <a:pt x="50196" y="26308"/>
                  </a:lnTo>
                  <a:cubicBezTo>
                    <a:pt x="48173" y="26113"/>
                    <a:pt x="46143" y="26329"/>
                    <a:pt x="44245" y="26579"/>
                  </a:cubicBezTo>
                  <a:lnTo>
                    <a:pt x="44245" y="26579"/>
                  </a:lnTo>
                  <a:cubicBezTo>
                    <a:pt x="43862" y="26635"/>
                    <a:pt x="43487" y="26690"/>
                    <a:pt x="43104" y="26746"/>
                  </a:cubicBezTo>
                  <a:lnTo>
                    <a:pt x="43104" y="26746"/>
                  </a:lnTo>
                  <a:cubicBezTo>
                    <a:pt x="38481" y="27399"/>
                    <a:pt x="34122" y="28011"/>
                    <a:pt x="30278" y="27003"/>
                  </a:cubicBezTo>
                  <a:lnTo>
                    <a:pt x="30278" y="27003"/>
                  </a:lnTo>
                  <a:lnTo>
                    <a:pt x="30215" y="26982"/>
                  </a:lnTo>
                  <a:cubicBezTo>
                    <a:pt x="29993" y="26927"/>
                    <a:pt x="29763" y="26864"/>
                    <a:pt x="29541" y="26801"/>
                  </a:cubicBezTo>
                  <a:lnTo>
                    <a:pt x="29541" y="26801"/>
                  </a:lnTo>
                  <a:cubicBezTo>
                    <a:pt x="24236" y="25265"/>
                    <a:pt x="20760" y="21205"/>
                    <a:pt x="16359" y="16067"/>
                  </a:cubicBezTo>
                  <a:lnTo>
                    <a:pt x="16359" y="16067"/>
                  </a:lnTo>
                  <a:cubicBezTo>
                    <a:pt x="15789" y="15393"/>
                    <a:pt x="15170" y="14677"/>
                    <a:pt x="14545" y="13982"/>
                  </a:cubicBezTo>
                  <a:lnTo>
                    <a:pt x="14545" y="13982"/>
                  </a:lnTo>
                  <a:lnTo>
                    <a:pt x="13968" y="13335"/>
                  </a:lnTo>
                  <a:cubicBezTo>
                    <a:pt x="12417" y="11611"/>
                    <a:pt x="10950" y="9977"/>
                    <a:pt x="9470" y="8503"/>
                  </a:cubicBezTo>
                  <a:lnTo>
                    <a:pt x="9470" y="8503"/>
                  </a:lnTo>
                  <a:cubicBezTo>
                    <a:pt x="8580" y="7620"/>
                    <a:pt x="7711" y="6890"/>
                    <a:pt x="6786" y="6112"/>
                  </a:cubicBezTo>
                  <a:lnTo>
                    <a:pt x="6786" y="6112"/>
                  </a:lnTo>
                  <a:cubicBezTo>
                    <a:pt x="6209" y="5625"/>
                    <a:pt x="5611" y="5117"/>
                    <a:pt x="5006" y="4575"/>
                  </a:cubicBezTo>
                  <a:lnTo>
                    <a:pt x="5006" y="4575"/>
                  </a:lnTo>
                  <a:cubicBezTo>
                    <a:pt x="4422" y="4047"/>
                    <a:pt x="3845" y="3491"/>
                    <a:pt x="3233" y="2907"/>
                  </a:cubicBezTo>
                  <a:lnTo>
                    <a:pt x="3233" y="2907"/>
                  </a:lnTo>
                  <a:cubicBezTo>
                    <a:pt x="2225" y="1940"/>
                    <a:pt x="1183" y="939"/>
                    <a:pt x="56" y="8"/>
                  </a:cubicBezTo>
                  <a:lnTo>
                    <a:pt x="56" y="8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8" y="1"/>
                    <a:pt x="22" y="8"/>
                    <a:pt x="15" y="1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9"/>
            <p:cNvSpPr/>
            <p:nvPr/>
          </p:nvSpPr>
          <p:spPr>
            <a:xfrm>
              <a:off x="1377575" y="1088300"/>
              <a:ext cx="1619900" cy="1547250"/>
            </a:xfrm>
            <a:custGeom>
              <a:avLst/>
              <a:gdLst/>
              <a:ahLst/>
              <a:cxnLst/>
              <a:rect l="l" t="t" r="r" b="b"/>
              <a:pathLst>
                <a:path w="64796" h="61890" extrusionOk="0">
                  <a:moveTo>
                    <a:pt x="15" y="8"/>
                  </a:moveTo>
                  <a:cubicBezTo>
                    <a:pt x="1" y="22"/>
                    <a:pt x="8" y="36"/>
                    <a:pt x="15" y="50"/>
                  </a:cubicBezTo>
                  <a:lnTo>
                    <a:pt x="15" y="50"/>
                  </a:lnTo>
                  <a:cubicBezTo>
                    <a:pt x="1301" y="1162"/>
                    <a:pt x="2441" y="2372"/>
                    <a:pt x="3546" y="3540"/>
                  </a:cubicBezTo>
                  <a:lnTo>
                    <a:pt x="3546" y="3540"/>
                  </a:lnTo>
                  <a:cubicBezTo>
                    <a:pt x="3950" y="3971"/>
                    <a:pt x="4332" y="4374"/>
                    <a:pt x="4714" y="4770"/>
                  </a:cubicBezTo>
                  <a:lnTo>
                    <a:pt x="4714" y="4770"/>
                  </a:lnTo>
                  <a:cubicBezTo>
                    <a:pt x="5215" y="5278"/>
                    <a:pt x="5709" y="5771"/>
                    <a:pt x="6188" y="6244"/>
                  </a:cubicBezTo>
                  <a:lnTo>
                    <a:pt x="6188" y="6244"/>
                  </a:lnTo>
                  <a:cubicBezTo>
                    <a:pt x="7099" y="7148"/>
                    <a:pt x="7961" y="7996"/>
                    <a:pt x="8844" y="8990"/>
                  </a:cubicBezTo>
                  <a:lnTo>
                    <a:pt x="8844" y="8990"/>
                  </a:lnTo>
                  <a:cubicBezTo>
                    <a:pt x="9755" y="10033"/>
                    <a:pt x="10658" y="11118"/>
                    <a:pt x="11618" y="12265"/>
                  </a:cubicBezTo>
                  <a:lnTo>
                    <a:pt x="11618" y="12265"/>
                  </a:lnTo>
                  <a:cubicBezTo>
                    <a:pt x="12264" y="13036"/>
                    <a:pt x="12925" y="13836"/>
                    <a:pt x="13606" y="14628"/>
                  </a:cubicBezTo>
                  <a:lnTo>
                    <a:pt x="13606" y="14628"/>
                  </a:lnTo>
                  <a:cubicBezTo>
                    <a:pt x="13954" y="15032"/>
                    <a:pt x="14301" y="15449"/>
                    <a:pt x="14635" y="15845"/>
                  </a:cubicBezTo>
                  <a:lnTo>
                    <a:pt x="14635" y="15845"/>
                  </a:lnTo>
                  <a:cubicBezTo>
                    <a:pt x="14885" y="16130"/>
                    <a:pt x="15129" y="16422"/>
                    <a:pt x="15372" y="16707"/>
                  </a:cubicBezTo>
                  <a:lnTo>
                    <a:pt x="15372" y="16707"/>
                  </a:lnTo>
                  <a:cubicBezTo>
                    <a:pt x="17201" y="18855"/>
                    <a:pt x="19384" y="21289"/>
                    <a:pt x="21726" y="23138"/>
                  </a:cubicBezTo>
                  <a:lnTo>
                    <a:pt x="21726" y="23138"/>
                  </a:lnTo>
                  <a:cubicBezTo>
                    <a:pt x="24055" y="24966"/>
                    <a:pt x="26412" y="26106"/>
                    <a:pt x="28929" y="26635"/>
                  </a:cubicBezTo>
                  <a:lnTo>
                    <a:pt x="28929" y="26635"/>
                  </a:lnTo>
                  <a:cubicBezTo>
                    <a:pt x="29151" y="26677"/>
                    <a:pt x="29388" y="26725"/>
                    <a:pt x="29610" y="26760"/>
                  </a:cubicBezTo>
                  <a:lnTo>
                    <a:pt x="29610" y="26760"/>
                  </a:lnTo>
                  <a:lnTo>
                    <a:pt x="29673" y="26774"/>
                  </a:lnTo>
                  <a:cubicBezTo>
                    <a:pt x="33024" y="27393"/>
                    <a:pt x="36708" y="26857"/>
                    <a:pt x="40609" y="26280"/>
                  </a:cubicBezTo>
                  <a:lnTo>
                    <a:pt x="40609" y="26280"/>
                  </a:lnTo>
                  <a:cubicBezTo>
                    <a:pt x="41561" y="26141"/>
                    <a:pt x="42541" y="25995"/>
                    <a:pt x="43515" y="25870"/>
                  </a:cubicBezTo>
                  <a:lnTo>
                    <a:pt x="43515" y="25870"/>
                  </a:lnTo>
                  <a:cubicBezTo>
                    <a:pt x="45232" y="25655"/>
                    <a:pt x="47276" y="25474"/>
                    <a:pt x="49375" y="25780"/>
                  </a:cubicBezTo>
                  <a:lnTo>
                    <a:pt x="49375" y="25780"/>
                  </a:lnTo>
                  <a:cubicBezTo>
                    <a:pt x="49653" y="25821"/>
                    <a:pt x="50015" y="25870"/>
                    <a:pt x="50370" y="25947"/>
                  </a:cubicBezTo>
                  <a:lnTo>
                    <a:pt x="50370" y="25947"/>
                  </a:lnTo>
                  <a:cubicBezTo>
                    <a:pt x="52274" y="26322"/>
                    <a:pt x="53894" y="26976"/>
                    <a:pt x="55326" y="27956"/>
                  </a:cubicBezTo>
                  <a:lnTo>
                    <a:pt x="55326" y="27956"/>
                  </a:lnTo>
                  <a:cubicBezTo>
                    <a:pt x="56348" y="28651"/>
                    <a:pt x="57197" y="29416"/>
                    <a:pt x="57934" y="30306"/>
                  </a:cubicBezTo>
                  <a:lnTo>
                    <a:pt x="57934" y="30306"/>
                  </a:lnTo>
                  <a:cubicBezTo>
                    <a:pt x="59421" y="32099"/>
                    <a:pt x="60082" y="34303"/>
                    <a:pt x="60728" y="36431"/>
                  </a:cubicBezTo>
                  <a:lnTo>
                    <a:pt x="60728" y="36431"/>
                  </a:lnTo>
                  <a:cubicBezTo>
                    <a:pt x="60833" y="36771"/>
                    <a:pt x="60937" y="37112"/>
                    <a:pt x="61041" y="37453"/>
                  </a:cubicBezTo>
                  <a:lnTo>
                    <a:pt x="61041" y="37453"/>
                  </a:lnTo>
                  <a:cubicBezTo>
                    <a:pt x="61875" y="40108"/>
                    <a:pt x="62174" y="42834"/>
                    <a:pt x="62376" y="45385"/>
                  </a:cubicBezTo>
                  <a:lnTo>
                    <a:pt x="62376" y="45385"/>
                  </a:lnTo>
                  <a:cubicBezTo>
                    <a:pt x="62508" y="47074"/>
                    <a:pt x="62710" y="48799"/>
                    <a:pt x="62904" y="50467"/>
                  </a:cubicBezTo>
                  <a:lnTo>
                    <a:pt x="62904" y="50467"/>
                  </a:lnTo>
                  <a:cubicBezTo>
                    <a:pt x="63030" y="51524"/>
                    <a:pt x="63162" y="52615"/>
                    <a:pt x="63266" y="53686"/>
                  </a:cubicBezTo>
                  <a:lnTo>
                    <a:pt x="63266" y="53686"/>
                  </a:lnTo>
                  <a:cubicBezTo>
                    <a:pt x="63308" y="54089"/>
                    <a:pt x="63349" y="54513"/>
                    <a:pt x="63391" y="54916"/>
                  </a:cubicBezTo>
                  <a:lnTo>
                    <a:pt x="63391" y="54916"/>
                  </a:lnTo>
                  <a:cubicBezTo>
                    <a:pt x="63579" y="56912"/>
                    <a:pt x="63773" y="58977"/>
                    <a:pt x="64316" y="60902"/>
                  </a:cubicBezTo>
                  <a:lnTo>
                    <a:pt x="64316" y="60902"/>
                  </a:lnTo>
                  <a:lnTo>
                    <a:pt x="64343" y="60993"/>
                  </a:lnTo>
                  <a:cubicBezTo>
                    <a:pt x="64427" y="61299"/>
                    <a:pt x="64524" y="61646"/>
                    <a:pt x="64740" y="61883"/>
                  </a:cubicBezTo>
                  <a:lnTo>
                    <a:pt x="64740" y="61883"/>
                  </a:lnTo>
                  <a:cubicBezTo>
                    <a:pt x="64747" y="61883"/>
                    <a:pt x="64754" y="61890"/>
                    <a:pt x="64761" y="61890"/>
                  </a:cubicBezTo>
                  <a:lnTo>
                    <a:pt x="64761" y="61890"/>
                  </a:lnTo>
                  <a:cubicBezTo>
                    <a:pt x="64768" y="61890"/>
                    <a:pt x="64775" y="61883"/>
                    <a:pt x="64781" y="61883"/>
                  </a:cubicBezTo>
                  <a:lnTo>
                    <a:pt x="64781" y="61883"/>
                  </a:lnTo>
                  <a:cubicBezTo>
                    <a:pt x="64795" y="61869"/>
                    <a:pt x="64795" y="61855"/>
                    <a:pt x="64781" y="61841"/>
                  </a:cubicBezTo>
                  <a:lnTo>
                    <a:pt x="64781" y="61841"/>
                  </a:lnTo>
                  <a:cubicBezTo>
                    <a:pt x="64580" y="61618"/>
                    <a:pt x="64483" y="61278"/>
                    <a:pt x="64399" y="60979"/>
                  </a:cubicBezTo>
                  <a:lnTo>
                    <a:pt x="64399" y="60979"/>
                  </a:lnTo>
                  <a:lnTo>
                    <a:pt x="64371" y="60881"/>
                  </a:lnTo>
                  <a:cubicBezTo>
                    <a:pt x="63829" y="58970"/>
                    <a:pt x="63634" y="56905"/>
                    <a:pt x="63447" y="54910"/>
                  </a:cubicBezTo>
                  <a:lnTo>
                    <a:pt x="63447" y="54910"/>
                  </a:lnTo>
                  <a:cubicBezTo>
                    <a:pt x="63405" y="54506"/>
                    <a:pt x="63370" y="54082"/>
                    <a:pt x="63328" y="53679"/>
                  </a:cubicBezTo>
                  <a:lnTo>
                    <a:pt x="63328" y="53679"/>
                  </a:lnTo>
                  <a:cubicBezTo>
                    <a:pt x="63217" y="52608"/>
                    <a:pt x="63092" y="51517"/>
                    <a:pt x="62967" y="50460"/>
                  </a:cubicBezTo>
                  <a:lnTo>
                    <a:pt x="62967" y="50460"/>
                  </a:lnTo>
                  <a:cubicBezTo>
                    <a:pt x="62765" y="48792"/>
                    <a:pt x="62564" y="47067"/>
                    <a:pt x="62432" y="45378"/>
                  </a:cubicBezTo>
                  <a:lnTo>
                    <a:pt x="62432" y="45378"/>
                  </a:lnTo>
                  <a:cubicBezTo>
                    <a:pt x="62230" y="42827"/>
                    <a:pt x="61931" y="40094"/>
                    <a:pt x="61097" y="37439"/>
                  </a:cubicBezTo>
                  <a:lnTo>
                    <a:pt x="61097" y="37439"/>
                  </a:lnTo>
                  <a:cubicBezTo>
                    <a:pt x="60993" y="37098"/>
                    <a:pt x="60888" y="36750"/>
                    <a:pt x="60784" y="36417"/>
                  </a:cubicBezTo>
                  <a:lnTo>
                    <a:pt x="60784" y="36417"/>
                  </a:lnTo>
                  <a:cubicBezTo>
                    <a:pt x="60137" y="34282"/>
                    <a:pt x="59470" y="32071"/>
                    <a:pt x="57975" y="30271"/>
                  </a:cubicBezTo>
                  <a:lnTo>
                    <a:pt x="57975" y="30271"/>
                  </a:lnTo>
                  <a:cubicBezTo>
                    <a:pt x="57238" y="29374"/>
                    <a:pt x="56383" y="28602"/>
                    <a:pt x="55361" y="27907"/>
                  </a:cubicBezTo>
                  <a:lnTo>
                    <a:pt x="55361" y="27907"/>
                  </a:lnTo>
                  <a:cubicBezTo>
                    <a:pt x="53922" y="26927"/>
                    <a:pt x="52295" y="26266"/>
                    <a:pt x="50383" y="25884"/>
                  </a:cubicBezTo>
                  <a:lnTo>
                    <a:pt x="50383" y="25884"/>
                  </a:lnTo>
                  <a:cubicBezTo>
                    <a:pt x="50022" y="25815"/>
                    <a:pt x="49660" y="25759"/>
                    <a:pt x="49382" y="25724"/>
                  </a:cubicBezTo>
                  <a:lnTo>
                    <a:pt x="49382" y="25724"/>
                  </a:lnTo>
                  <a:cubicBezTo>
                    <a:pt x="47276" y="25418"/>
                    <a:pt x="45232" y="25599"/>
                    <a:pt x="43508" y="25815"/>
                  </a:cubicBezTo>
                  <a:lnTo>
                    <a:pt x="43508" y="25815"/>
                  </a:lnTo>
                  <a:cubicBezTo>
                    <a:pt x="42534" y="25940"/>
                    <a:pt x="41554" y="26086"/>
                    <a:pt x="40602" y="26225"/>
                  </a:cubicBezTo>
                  <a:lnTo>
                    <a:pt x="40602" y="26225"/>
                  </a:lnTo>
                  <a:cubicBezTo>
                    <a:pt x="36701" y="26795"/>
                    <a:pt x="33024" y="27337"/>
                    <a:pt x="29680" y="26718"/>
                  </a:cubicBezTo>
                  <a:lnTo>
                    <a:pt x="29680" y="26718"/>
                  </a:lnTo>
                  <a:lnTo>
                    <a:pt x="29617" y="26704"/>
                  </a:lnTo>
                  <a:cubicBezTo>
                    <a:pt x="29395" y="26663"/>
                    <a:pt x="29165" y="26621"/>
                    <a:pt x="28943" y="26579"/>
                  </a:cubicBezTo>
                  <a:lnTo>
                    <a:pt x="28943" y="26579"/>
                  </a:lnTo>
                  <a:cubicBezTo>
                    <a:pt x="23777" y="25502"/>
                    <a:pt x="20072" y="22130"/>
                    <a:pt x="15414" y="16672"/>
                  </a:cubicBezTo>
                  <a:lnTo>
                    <a:pt x="15414" y="16672"/>
                  </a:lnTo>
                  <a:cubicBezTo>
                    <a:pt x="15170" y="16387"/>
                    <a:pt x="14927" y="16095"/>
                    <a:pt x="14684" y="15803"/>
                  </a:cubicBezTo>
                  <a:lnTo>
                    <a:pt x="14684" y="15803"/>
                  </a:lnTo>
                  <a:cubicBezTo>
                    <a:pt x="14343" y="15407"/>
                    <a:pt x="13996" y="14997"/>
                    <a:pt x="13648" y="14594"/>
                  </a:cubicBezTo>
                  <a:lnTo>
                    <a:pt x="13648" y="14594"/>
                  </a:lnTo>
                  <a:cubicBezTo>
                    <a:pt x="12974" y="13794"/>
                    <a:pt x="12306" y="13002"/>
                    <a:pt x="11667" y="12230"/>
                  </a:cubicBezTo>
                  <a:lnTo>
                    <a:pt x="11667" y="12230"/>
                  </a:lnTo>
                  <a:cubicBezTo>
                    <a:pt x="10707" y="11083"/>
                    <a:pt x="9796" y="9991"/>
                    <a:pt x="8886" y="8955"/>
                  </a:cubicBezTo>
                  <a:lnTo>
                    <a:pt x="8886" y="8955"/>
                  </a:lnTo>
                  <a:cubicBezTo>
                    <a:pt x="8003" y="7961"/>
                    <a:pt x="7141" y="7106"/>
                    <a:pt x="6230" y="6202"/>
                  </a:cubicBezTo>
                  <a:lnTo>
                    <a:pt x="6230" y="6202"/>
                  </a:lnTo>
                  <a:cubicBezTo>
                    <a:pt x="5750" y="5730"/>
                    <a:pt x="5257" y="5236"/>
                    <a:pt x="4756" y="4728"/>
                  </a:cubicBezTo>
                  <a:lnTo>
                    <a:pt x="4756" y="4728"/>
                  </a:lnTo>
                  <a:cubicBezTo>
                    <a:pt x="4374" y="4332"/>
                    <a:pt x="3991" y="3929"/>
                    <a:pt x="3588" y="3505"/>
                  </a:cubicBezTo>
                  <a:lnTo>
                    <a:pt x="3588" y="3505"/>
                  </a:lnTo>
                  <a:cubicBezTo>
                    <a:pt x="2483" y="2330"/>
                    <a:pt x="1336" y="1120"/>
                    <a:pt x="56" y="8"/>
                  </a:cubicBezTo>
                  <a:lnTo>
                    <a:pt x="56" y="8"/>
                  </a:lnTo>
                  <a:cubicBezTo>
                    <a:pt x="49" y="1"/>
                    <a:pt x="42" y="1"/>
                    <a:pt x="35" y="1"/>
                  </a:cubicBezTo>
                  <a:lnTo>
                    <a:pt x="35" y="1"/>
                  </a:lnTo>
                  <a:cubicBezTo>
                    <a:pt x="29" y="1"/>
                    <a:pt x="22" y="1"/>
                    <a:pt x="15" y="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9"/>
            <p:cNvSpPr/>
            <p:nvPr/>
          </p:nvSpPr>
          <p:spPr>
            <a:xfrm>
              <a:off x="1446400" y="1083450"/>
              <a:ext cx="1572975" cy="1552100"/>
            </a:xfrm>
            <a:custGeom>
              <a:avLst/>
              <a:gdLst/>
              <a:ahLst/>
              <a:cxnLst/>
              <a:rect l="l" t="t" r="r" b="b"/>
              <a:pathLst>
                <a:path w="62919" h="62084" extrusionOk="0">
                  <a:moveTo>
                    <a:pt x="15" y="7"/>
                  </a:moveTo>
                  <a:cubicBezTo>
                    <a:pt x="1" y="21"/>
                    <a:pt x="8" y="42"/>
                    <a:pt x="15" y="49"/>
                  </a:cubicBezTo>
                  <a:lnTo>
                    <a:pt x="15" y="49"/>
                  </a:lnTo>
                  <a:cubicBezTo>
                    <a:pt x="1468" y="1377"/>
                    <a:pt x="2705" y="2844"/>
                    <a:pt x="3901" y="4262"/>
                  </a:cubicBezTo>
                  <a:lnTo>
                    <a:pt x="3901" y="4262"/>
                  </a:lnTo>
                  <a:cubicBezTo>
                    <a:pt x="4089" y="4484"/>
                    <a:pt x="4276" y="4700"/>
                    <a:pt x="4464" y="4922"/>
                  </a:cubicBezTo>
                  <a:lnTo>
                    <a:pt x="4464" y="4922"/>
                  </a:lnTo>
                  <a:cubicBezTo>
                    <a:pt x="4798" y="5319"/>
                    <a:pt x="5132" y="5701"/>
                    <a:pt x="5458" y="6083"/>
                  </a:cubicBezTo>
                  <a:lnTo>
                    <a:pt x="5458" y="6083"/>
                  </a:lnTo>
                  <a:cubicBezTo>
                    <a:pt x="6418" y="7196"/>
                    <a:pt x="7328" y="8246"/>
                    <a:pt x="8253" y="9448"/>
                  </a:cubicBezTo>
                  <a:lnTo>
                    <a:pt x="8253" y="9448"/>
                  </a:lnTo>
                  <a:cubicBezTo>
                    <a:pt x="8705" y="10039"/>
                    <a:pt x="9157" y="10630"/>
                    <a:pt x="9630" y="11263"/>
                  </a:cubicBezTo>
                  <a:lnTo>
                    <a:pt x="9630" y="11263"/>
                  </a:lnTo>
                  <a:cubicBezTo>
                    <a:pt x="10610" y="12563"/>
                    <a:pt x="11625" y="13905"/>
                    <a:pt x="12709" y="15246"/>
                  </a:cubicBezTo>
                  <a:lnTo>
                    <a:pt x="12709" y="15246"/>
                  </a:lnTo>
                  <a:lnTo>
                    <a:pt x="12779" y="15337"/>
                  </a:lnTo>
                  <a:cubicBezTo>
                    <a:pt x="13314" y="15990"/>
                    <a:pt x="13870" y="16665"/>
                    <a:pt x="14427" y="17325"/>
                  </a:cubicBezTo>
                  <a:lnTo>
                    <a:pt x="14427" y="17325"/>
                  </a:lnTo>
                  <a:cubicBezTo>
                    <a:pt x="16783" y="20092"/>
                    <a:pt x="18841" y="22046"/>
                    <a:pt x="20906" y="23471"/>
                  </a:cubicBezTo>
                  <a:lnTo>
                    <a:pt x="20906" y="23471"/>
                  </a:lnTo>
                  <a:cubicBezTo>
                    <a:pt x="23277" y="25112"/>
                    <a:pt x="25710" y="26071"/>
                    <a:pt x="28338" y="26412"/>
                  </a:cubicBezTo>
                  <a:lnTo>
                    <a:pt x="28338" y="26412"/>
                  </a:lnTo>
                  <a:cubicBezTo>
                    <a:pt x="28567" y="26446"/>
                    <a:pt x="28804" y="26467"/>
                    <a:pt x="29033" y="26495"/>
                  </a:cubicBezTo>
                  <a:lnTo>
                    <a:pt x="29033" y="26495"/>
                  </a:lnTo>
                  <a:lnTo>
                    <a:pt x="29082" y="26502"/>
                  </a:lnTo>
                  <a:cubicBezTo>
                    <a:pt x="31995" y="26815"/>
                    <a:pt x="35123" y="26300"/>
                    <a:pt x="38433" y="25758"/>
                  </a:cubicBezTo>
                  <a:lnTo>
                    <a:pt x="38433" y="25758"/>
                  </a:lnTo>
                  <a:cubicBezTo>
                    <a:pt x="39851" y="25522"/>
                    <a:pt x="41311" y="25285"/>
                    <a:pt x="42778" y="25112"/>
                  </a:cubicBezTo>
                  <a:lnTo>
                    <a:pt x="42778" y="25112"/>
                  </a:lnTo>
                  <a:cubicBezTo>
                    <a:pt x="45093" y="24841"/>
                    <a:pt x="46873" y="24868"/>
                    <a:pt x="48562" y="25202"/>
                  </a:cubicBezTo>
                  <a:lnTo>
                    <a:pt x="48562" y="25202"/>
                  </a:lnTo>
                  <a:cubicBezTo>
                    <a:pt x="48951" y="25272"/>
                    <a:pt x="49257" y="25341"/>
                    <a:pt x="49535" y="25411"/>
                  </a:cubicBezTo>
                  <a:lnTo>
                    <a:pt x="49535" y="25411"/>
                  </a:lnTo>
                  <a:cubicBezTo>
                    <a:pt x="51378" y="25883"/>
                    <a:pt x="52949" y="26634"/>
                    <a:pt x="54339" y="27705"/>
                  </a:cubicBezTo>
                  <a:lnTo>
                    <a:pt x="54339" y="27705"/>
                  </a:lnTo>
                  <a:cubicBezTo>
                    <a:pt x="55299" y="28442"/>
                    <a:pt x="56105" y="29248"/>
                    <a:pt x="56800" y="30166"/>
                  </a:cubicBezTo>
                  <a:lnTo>
                    <a:pt x="56800" y="30166"/>
                  </a:lnTo>
                  <a:cubicBezTo>
                    <a:pt x="58205" y="32008"/>
                    <a:pt x="58921" y="34268"/>
                    <a:pt x="59442" y="36235"/>
                  </a:cubicBezTo>
                  <a:lnTo>
                    <a:pt x="59442" y="36235"/>
                  </a:lnTo>
                  <a:cubicBezTo>
                    <a:pt x="60117" y="38794"/>
                    <a:pt x="60527" y="41025"/>
                    <a:pt x="60721" y="43264"/>
                  </a:cubicBezTo>
                  <a:lnTo>
                    <a:pt x="60721" y="43264"/>
                  </a:lnTo>
                  <a:cubicBezTo>
                    <a:pt x="60812" y="44362"/>
                    <a:pt x="60909" y="45468"/>
                    <a:pt x="61013" y="46573"/>
                  </a:cubicBezTo>
                  <a:lnTo>
                    <a:pt x="61013" y="46573"/>
                  </a:lnTo>
                  <a:cubicBezTo>
                    <a:pt x="61222" y="48951"/>
                    <a:pt x="61438" y="51419"/>
                    <a:pt x="61639" y="53845"/>
                  </a:cubicBezTo>
                  <a:lnTo>
                    <a:pt x="61639" y="53845"/>
                  </a:lnTo>
                  <a:cubicBezTo>
                    <a:pt x="61688" y="54394"/>
                    <a:pt x="61723" y="54951"/>
                    <a:pt x="61757" y="55541"/>
                  </a:cubicBezTo>
                  <a:lnTo>
                    <a:pt x="61757" y="55541"/>
                  </a:lnTo>
                  <a:cubicBezTo>
                    <a:pt x="61882" y="57544"/>
                    <a:pt x="62015" y="59622"/>
                    <a:pt x="62599" y="61486"/>
                  </a:cubicBezTo>
                  <a:lnTo>
                    <a:pt x="62599" y="61486"/>
                  </a:lnTo>
                  <a:cubicBezTo>
                    <a:pt x="62606" y="61513"/>
                    <a:pt x="62612" y="61534"/>
                    <a:pt x="62619" y="61562"/>
                  </a:cubicBezTo>
                  <a:lnTo>
                    <a:pt x="62619" y="61562"/>
                  </a:lnTo>
                  <a:cubicBezTo>
                    <a:pt x="62675" y="61736"/>
                    <a:pt x="62738" y="61938"/>
                    <a:pt x="62863" y="62077"/>
                  </a:cubicBezTo>
                  <a:lnTo>
                    <a:pt x="62863" y="62077"/>
                  </a:lnTo>
                  <a:cubicBezTo>
                    <a:pt x="62870" y="62077"/>
                    <a:pt x="62877" y="62084"/>
                    <a:pt x="62884" y="62084"/>
                  </a:cubicBezTo>
                  <a:lnTo>
                    <a:pt x="62884" y="62084"/>
                  </a:lnTo>
                  <a:cubicBezTo>
                    <a:pt x="62891" y="62084"/>
                    <a:pt x="62898" y="62077"/>
                    <a:pt x="62904" y="62077"/>
                  </a:cubicBezTo>
                  <a:lnTo>
                    <a:pt x="62904" y="62077"/>
                  </a:lnTo>
                  <a:cubicBezTo>
                    <a:pt x="62911" y="62063"/>
                    <a:pt x="62918" y="62049"/>
                    <a:pt x="62904" y="62035"/>
                  </a:cubicBezTo>
                  <a:lnTo>
                    <a:pt x="62904" y="62035"/>
                  </a:lnTo>
                  <a:cubicBezTo>
                    <a:pt x="62786" y="61903"/>
                    <a:pt x="62731" y="61715"/>
                    <a:pt x="62675" y="61548"/>
                  </a:cubicBezTo>
                  <a:lnTo>
                    <a:pt x="62675" y="61548"/>
                  </a:lnTo>
                  <a:cubicBezTo>
                    <a:pt x="62668" y="61520"/>
                    <a:pt x="62661" y="61493"/>
                    <a:pt x="62654" y="61472"/>
                  </a:cubicBezTo>
                  <a:lnTo>
                    <a:pt x="62654" y="61472"/>
                  </a:lnTo>
                  <a:cubicBezTo>
                    <a:pt x="62077" y="59615"/>
                    <a:pt x="61945" y="57537"/>
                    <a:pt x="61820" y="55535"/>
                  </a:cubicBezTo>
                  <a:lnTo>
                    <a:pt x="61820" y="55535"/>
                  </a:lnTo>
                  <a:cubicBezTo>
                    <a:pt x="61778" y="54944"/>
                    <a:pt x="61743" y="54394"/>
                    <a:pt x="61702" y="53838"/>
                  </a:cubicBezTo>
                  <a:lnTo>
                    <a:pt x="61702" y="53838"/>
                  </a:lnTo>
                  <a:cubicBezTo>
                    <a:pt x="61500" y="51412"/>
                    <a:pt x="61278" y="48951"/>
                    <a:pt x="61069" y="46566"/>
                  </a:cubicBezTo>
                  <a:lnTo>
                    <a:pt x="61069" y="46566"/>
                  </a:lnTo>
                  <a:cubicBezTo>
                    <a:pt x="60972" y="45461"/>
                    <a:pt x="60874" y="44362"/>
                    <a:pt x="60777" y="43257"/>
                  </a:cubicBezTo>
                  <a:lnTo>
                    <a:pt x="60777" y="43257"/>
                  </a:lnTo>
                  <a:cubicBezTo>
                    <a:pt x="60582" y="41018"/>
                    <a:pt x="60172" y="38780"/>
                    <a:pt x="59498" y="36221"/>
                  </a:cubicBezTo>
                  <a:lnTo>
                    <a:pt x="59498" y="36221"/>
                  </a:lnTo>
                  <a:cubicBezTo>
                    <a:pt x="58976" y="34247"/>
                    <a:pt x="58253" y="31980"/>
                    <a:pt x="56849" y="30131"/>
                  </a:cubicBezTo>
                  <a:lnTo>
                    <a:pt x="56849" y="30131"/>
                  </a:lnTo>
                  <a:cubicBezTo>
                    <a:pt x="56147" y="29207"/>
                    <a:pt x="55340" y="28400"/>
                    <a:pt x="54374" y="27656"/>
                  </a:cubicBezTo>
                  <a:lnTo>
                    <a:pt x="54374" y="27656"/>
                  </a:lnTo>
                  <a:cubicBezTo>
                    <a:pt x="52977" y="26579"/>
                    <a:pt x="51399" y="25828"/>
                    <a:pt x="49549" y="25355"/>
                  </a:cubicBezTo>
                  <a:lnTo>
                    <a:pt x="49549" y="25355"/>
                  </a:lnTo>
                  <a:cubicBezTo>
                    <a:pt x="49271" y="25285"/>
                    <a:pt x="48965" y="25216"/>
                    <a:pt x="48576" y="25139"/>
                  </a:cubicBezTo>
                  <a:lnTo>
                    <a:pt x="48576" y="25139"/>
                  </a:lnTo>
                  <a:cubicBezTo>
                    <a:pt x="46880" y="24813"/>
                    <a:pt x="45093" y="24785"/>
                    <a:pt x="42771" y="25056"/>
                  </a:cubicBezTo>
                  <a:lnTo>
                    <a:pt x="42771" y="25056"/>
                  </a:lnTo>
                  <a:cubicBezTo>
                    <a:pt x="41304" y="25230"/>
                    <a:pt x="39837" y="25466"/>
                    <a:pt x="38426" y="25703"/>
                  </a:cubicBezTo>
                  <a:lnTo>
                    <a:pt x="38426" y="25703"/>
                  </a:lnTo>
                  <a:cubicBezTo>
                    <a:pt x="35116" y="26245"/>
                    <a:pt x="31995" y="26752"/>
                    <a:pt x="29089" y="26440"/>
                  </a:cubicBezTo>
                  <a:lnTo>
                    <a:pt x="29089" y="26440"/>
                  </a:lnTo>
                  <a:lnTo>
                    <a:pt x="29040" y="26440"/>
                  </a:lnTo>
                  <a:cubicBezTo>
                    <a:pt x="28811" y="26412"/>
                    <a:pt x="28574" y="26384"/>
                    <a:pt x="28345" y="26356"/>
                  </a:cubicBezTo>
                  <a:lnTo>
                    <a:pt x="28345" y="26356"/>
                  </a:lnTo>
                  <a:cubicBezTo>
                    <a:pt x="25724" y="26015"/>
                    <a:pt x="23305" y="25056"/>
                    <a:pt x="20941" y="23422"/>
                  </a:cubicBezTo>
                  <a:lnTo>
                    <a:pt x="20941" y="23422"/>
                  </a:lnTo>
                  <a:cubicBezTo>
                    <a:pt x="18876" y="21997"/>
                    <a:pt x="16818" y="20050"/>
                    <a:pt x="14468" y="17283"/>
                  </a:cubicBezTo>
                  <a:lnTo>
                    <a:pt x="14468" y="17283"/>
                  </a:lnTo>
                  <a:cubicBezTo>
                    <a:pt x="13912" y="16630"/>
                    <a:pt x="13363" y="15949"/>
                    <a:pt x="12828" y="15295"/>
                  </a:cubicBezTo>
                  <a:lnTo>
                    <a:pt x="12828" y="15295"/>
                  </a:lnTo>
                  <a:lnTo>
                    <a:pt x="12758" y="15212"/>
                  </a:lnTo>
                  <a:cubicBezTo>
                    <a:pt x="11667" y="13870"/>
                    <a:pt x="10659" y="12528"/>
                    <a:pt x="9678" y="11228"/>
                  </a:cubicBezTo>
                  <a:lnTo>
                    <a:pt x="9678" y="11228"/>
                  </a:lnTo>
                  <a:cubicBezTo>
                    <a:pt x="9206" y="10595"/>
                    <a:pt x="8754" y="10005"/>
                    <a:pt x="8302" y="9414"/>
                  </a:cubicBezTo>
                  <a:lnTo>
                    <a:pt x="8302" y="9414"/>
                  </a:lnTo>
                  <a:cubicBezTo>
                    <a:pt x="7370" y="8211"/>
                    <a:pt x="6466" y="7154"/>
                    <a:pt x="5500" y="6042"/>
                  </a:cubicBezTo>
                  <a:lnTo>
                    <a:pt x="5500" y="6042"/>
                  </a:lnTo>
                  <a:cubicBezTo>
                    <a:pt x="5180" y="5666"/>
                    <a:pt x="4840" y="5277"/>
                    <a:pt x="4506" y="4881"/>
                  </a:cubicBezTo>
                  <a:lnTo>
                    <a:pt x="4506" y="4881"/>
                  </a:lnTo>
                  <a:cubicBezTo>
                    <a:pt x="4318" y="4665"/>
                    <a:pt x="4137" y="4443"/>
                    <a:pt x="3950" y="4220"/>
                  </a:cubicBezTo>
                  <a:lnTo>
                    <a:pt x="3950" y="4220"/>
                  </a:lnTo>
                  <a:cubicBezTo>
                    <a:pt x="2747" y="2802"/>
                    <a:pt x="1509" y="1342"/>
                    <a:pt x="56" y="7"/>
                  </a:cubicBezTo>
                  <a:lnTo>
                    <a:pt x="56" y="7"/>
                  </a:lnTo>
                  <a:cubicBezTo>
                    <a:pt x="49" y="0"/>
                    <a:pt x="43" y="0"/>
                    <a:pt x="36" y="0"/>
                  </a:cubicBezTo>
                  <a:lnTo>
                    <a:pt x="36" y="0"/>
                  </a:lnTo>
                  <a:cubicBezTo>
                    <a:pt x="29" y="0"/>
                    <a:pt x="22" y="7"/>
                    <a:pt x="15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9"/>
            <p:cNvSpPr/>
            <p:nvPr/>
          </p:nvSpPr>
          <p:spPr>
            <a:xfrm>
              <a:off x="1515400" y="1078750"/>
              <a:ext cx="1525700" cy="1556800"/>
            </a:xfrm>
            <a:custGeom>
              <a:avLst/>
              <a:gdLst/>
              <a:ahLst/>
              <a:cxnLst/>
              <a:rect l="l" t="t" r="r" b="b"/>
              <a:pathLst>
                <a:path w="61028" h="62272" extrusionOk="0">
                  <a:moveTo>
                    <a:pt x="8" y="8"/>
                  </a:moveTo>
                  <a:cubicBezTo>
                    <a:pt x="1" y="21"/>
                    <a:pt x="1" y="35"/>
                    <a:pt x="8" y="49"/>
                  </a:cubicBezTo>
                  <a:lnTo>
                    <a:pt x="8" y="49"/>
                  </a:lnTo>
                  <a:cubicBezTo>
                    <a:pt x="1642" y="1627"/>
                    <a:pt x="3004" y="3456"/>
                    <a:pt x="4200" y="5069"/>
                  </a:cubicBezTo>
                  <a:lnTo>
                    <a:pt x="4200" y="5069"/>
                  </a:lnTo>
                  <a:cubicBezTo>
                    <a:pt x="5486" y="6793"/>
                    <a:pt x="6557" y="8246"/>
                    <a:pt x="7662" y="9894"/>
                  </a:cubicBezTo>
                  <a:lnTo>
                    <a:pt x="7662" y="9894"/>
                  </a:lnTo>
                  <a:cubicBezTo>
                    <a:pt x="7815" y="10130"/>
                    <a:pt x="7975" y="10373"/>
                    <a:pt x="8142" y="10617"/>
                  </a:cubicBezTo>
                  <a:lnTo>
                    <a:pt x="8142" y="10617"/>
                  </a:lnTo>
                  <a:cubicBezTo>
                    <a:pt x="9282" y="12334"/>
                    <a:pt x="10464" y="14114"/>
                    <a:pt x="11813" y="15859"/>
                  </a:cubicBezTo>
                  <a:lnTo>
                    <a:pt x="11813" y="15859"/>
                  </a:lnTo>
                  <a:cubicBezTo>
                    <a:pt x="12459" y="16700"/>
                    <a:pt x="12974" y="17339"/>
                    <a:pt x="13474" y="17930"/>
                  </a:cubicBezTo>
                  <a:lnTo>
                    <a:pt x="13474" y="17930"/>
                  </a:lnTo>
                  <a:cubicBezTo>
                    <a:pt x="15685" y="20544"/>
                    <a:pt x="17847" y="22463"/>
                    <a:pt x="20079" y="23805"/>
                  </a:cubicBezTo>
                  <a:lnTo>
                    <a:pt x="20079" y="23805"/>
                  </a:lnTo>
                  <a:cubicBezTo>
                    <a:pt x="22498" y="25265"/>
                    <a:pt x="25001" y="26044"/>
                    <a:pt x="27733" y="26190"/>
                  </a:cubicBezTo>
                  <a:lnTo>
                    <a:pt x="27733" y="26190"/>
                  </a:lnTo>
                  <a:cubicBezTo>
                    <a:pt x="27984" y="26203"/>
                    <a:pt x="28241" y="26210"/>
                    <a:pt x="28491" y="26217"/>
                  </a:cubicBezTo>
                  <a:lnTo>
                    <a:pt x="28491" y="26217"/>
                  </a:lnTo>
                  <a:cubicBezTo>
                    <a:pt x="31029" y="26294"/>
                    <a:pt x="33691" y="25786"/>
                    <a:pt x="36514" y="25244"/>
                  </a:cubicBezTo>
                  <a:lnTo>
                    <a:pt x="36514" y="25244"/>
                  </a:lnTo>
                  <a:cubicBezTo>
                    <a:pt x="38308" y="24903"/>
                    <a:pt x="40171" y="24549"/>
                    <a:pt x="42027" y="24347"/>
                  </a:cubicBezTo>
                  <a:lnTo>
                    <a:pt x="42027" y="24347"/>
                  </a:lnTo>
                  <a:cubicBezTo>
                    <a:pt x="44238" y="24111"/>
                    <a:pt x="46052" y="24194"/>
                    <a:pt x="47742" y="24611"/>
                  </a:cubicBezTo>
                  <a:lnTo>
                    <a:pt x="47742" y="24611"/>
                  </a:lnTo>
                  <a:cubicBezTo>
                    <a:pt x="48110" y="24702"/>
                    <a:pt x="48416" y="24792"/>
                    <a:pt x="48701" y="24876"/>
                  </a:cubicBezTo>
                  <a:lnTo>
                    <a:pt x="48701" y="24876"/>
                  </a:lnTo>
                  <a:cubicBezTo>
                    <a:pt x="50474" y="25432"/>
                    <a:pt x="51996" y="26273"/>
                    <a:pt x="53345" y="27448"/>
                  </a:cubicBezTo>
                  <a:lnTo>
                    <a:pt x="53345" y="27448"/>
                  </a:lnTo>
                  <a:cubicBezTo>
                    <a:pt x="54242" y="28227"/>
                    <a:pt x="55000" y="29068"/>
                    <a:pt x="55660" y="30020"/>
                  </a:cubicBezTo>
                  <a:lnTo>
                    <a:pt x="55660" y="30020"/>
                  </a:lnTo>
                  <a:cubicBezTo>
                    <a:pt x="57231" y="32273"/>
                    <a:pt x="57934" y="35116"/>
                    <a:pt x="58511" y="37828"/>
                  </a:cubicBezTo>
                  <a:lnTo>
                    <a:pt x="58511" y="37828"/>
                  </a:lnTo>
                  <a:cubicBezTo>
                    <a:pt x="59220" y="41130"/>
                    <a:pt x="59414" y="44543"/>
                    <a:pt x="59609" y="47853"/>
                  </a:cubicBezTo>
                  <a:lnTo>
                    <a:pt x="59609" y="47853"/>
                  </a:lnTo>
                  <a:cubicBezTo>
                    <a:pt x="59658" y="48680"/>
                    <a:pt x="59706" y="49542"/>
                    <a:pt x="59762" y="50383"/>
                  </a:cubicBezTo>
                  <a:lnTo>
                    <a:pt x="59762" y="50383"/>
                  </a:lnTo>
                  <a:cubicBezTo>
                    <a:pt x="59818" y="51120"/>
                    <a:pt x="59859" y="51850"/>
                    <a:pt x="59908" y="52587"/>
                  </a:cubicBezTo>
                  <a:lnTo>
                    <a:pt x="59908" y="52587"/>
                  </a:lnTo>
                  <a:cubicBezTo>
                    <a:pt x="60019" y="54297"/>
                    <a:pt x="60131" y="56063"/>
                    <a:pt x="60277" y="57794"/>
                  </a:cubicBezTo>
                  <a:lnTo>
                    <a:pt x="60277" y="57794"/>
                  </a:lnTo>
                  <a:cubicBezTo>
                    <a:pt x="60367" y="58844"/>
                    <a:pt x="60450" y="59790"/>
                    <a:pt x="60589" y="60742"/>
                  </a:cubicBezTo>
                  <a:lnTo>
                    <a:pt x="60589" y="60742"/>
                  </a:lnTo>
                  <a:cubicBezTo>
                    <a:pt x="60603" y="60825"/>
                    <a:pt x="60610" y="60923"/>
                    <a:pt x="60624" y="61027"/>
                  </a:cubicBezTo>
                  <a:lnTo>
                    <a:pt x="60624" y="61027"/>
                  </a:lnTo>
                  <a:cubicBezTo>
                    <a:pt x="60666" y="61458"/>
                    <a:pt x="60728" y="61986"/>
                    <a:pt x="60979" y="62265"/>
                  </a:cubicBezTo>
                  <a:lnTo>
                    <a:pt x="60979" y="62265"/>
                  </a:lnTo>
                  <a:cubicBezTo>
                    <a:pt x="60979" y="62265"/>
                    <a:pt x="60993" y="62272"/>
                    <a:pt x="61000" y="62272"/>
                  </a:cubicBezTo>
                  <a:lnTo>
                    <a:pt x="61000" y="62272"/>
                  </a:lnTo>
                  <a:cubicBezTo>
                    <a:pt x="61007" y="62272"/>
                    <a:pt x="61013" y="62265"/>
                    <a:pt x="61020" y="62265"/>
                  </a:cubicBezTo>
                  <a:lnTo>
                    <a:pt x="61020" y="62265"/>
                  </a:lnTo>
                  <a:cubicBezTo>
                    <a:pt x="61027" y="62251"/>
                    <a:pt x="61027" y="62237"/>
                    <a:pt x="61020" y="62223"/>
                  </a:cubicBezTo>
                  <a:lnTo>
                    <a:pt x="61020" y="62223"/>
                  </a:lnTo>
                  <a:cubicBezTo>
                    <a:pt x="60784" y="61959"/>
                    <a:pt x="60728" y="61444"/>
                    <a:pt x="60680" y="61020"/>
                  </a:cubicBezTo>
                  <a:lnTo>
                    <a:pt x="60680" y="61020"/>
                  </a:lnTo>
                  <a:cubicBezTo>
                    <a:pt x="60673" y="60916"/>
                    <a:pt x="60659" y="60819"/>
                    <a:pt x="60645" y="60735"/>
                  </a:cubicBezTo>
                  <a:lnTo>
                    <a:pt x="60645" y="60735"/>
                  </a:lnTo>
                  <a:cubicBezTo>
                    <a:pt x="60506" y="59783"/>
                    <a:pt x="60423" y="58837"/>
                    <a:pt x="60339" y="57794"/>
                  </a:cubicBezTo>
                  <a:lnTo>
                    <a:pt x="60339" y="57794"/>
                  </a:lnTo>
                  <a:cubicBezTo>
                    <a:pt x="60193" y="56056"/>
                    <a:pt x="60075" y="54290"/>
                    <a:pt x="59971" y="52587"/>
                  </a:cubicBezTo>
                  <a:lnTo>
                    <a:pt x="59971" y="52587"/>
                  </a:lnTo>
                  <a:cubicBezTo>
                    <a:pt x="59922" y="51850"/>
                    <a:pt x="59873" y="51113"/>
                    <a:pt x="59825" y="50376"/>
                  </a:cubicBezTo>
                  <a:lnTo>
                    <a:pt x="59825" y="50376"/>
                  </a:lnTo>
                  <a:cubicBezTo>
                    <a:pt x="59769" y="49535"/>
                    <a:pt x="59713" y="48680"/>
                    <a:pt x="59665" y="47846"/>
                  </a:cubicBezTo>
                  <a:lnTo>
                    <a:pt x="59665" y="47846"/>
                  </a:lnTo>
                  <a:cubicBezTo>
                    <a:pt x="59477" y="44543"/>
                    <a:pt x="59275" y="41123"/>
                    <a:pt x="58566" y="37814"/>
                  </a:cubicBezTo>
                  <a:lnTo>
                    <a:pt x="58566" y="37814"/>
                  </a:lnTo>
                  <a:cubicBezTo>
                    <a:pt x="57989" y="35095"/>
                    <a:pt x="57287" y="32252"/>
                    <a:pt x="55709" y="29985"/>
                  </a:cubicBezTo>
                  <a:lnTo>
                    <a:pt x="55709" y="29985"/>
                  </a:lnTo>
                  <a:cubicBezTo>
                    <a:pt x="55055" y="29047"/>
                    <a:pt x="54270" y="28178"/>
                    <a:pt x="53380" y="27399"/>
                  </a:cubicBezTo>
                  <a:lnTo>
                    <a:pt x="53380" y="27399"/>
                  </a:lnTo>
                  <a:cubicBezTo>
                    <a:pt x="52024" y="26224"/>
                    <a:pt x="50502" y="25383"/>
                    <a:pt x="48715" y="24820"/>
                  </a:cubicBezTo>
                  <a:lnTo>
                    <a:pt x="48715" y="24820"/>
                  </a:lnTo>
                  <a:cubicBezTo>
                    <a:pt x="48437" y="24737"/>
                    <a:pt x="48131" y="24646"/>
                    <a:pt x="47756" y="24556"/>
                  </a:cubicBezTo>
                  <a:lnTo>
                    <a:pt x="47756" y="24556"/>
                  </a:lnTo>
                  <a:cubicBezTo>
                    <a:pt x="46059" y="24139"/>
                    <a:pt x="44238" y="24055"/>
                    <a:pt x="42020" y="24285"/>
                  </a:cubicBezTo>
                  <a:lnTo>
                    <a:pt x="42020" y="24285"/>
                  </a:lnTo>
                  <a:cubicBezTo>
                    <a:pt x="40157" y="24486"/>
                    <a:pt x="38301" y="24841"/>
                    <a:pt x="36500" y="25188"/>
                  </a:cubicBezTo>
                  <a:lnTo>
                    <a:pt x="36500" y="25188"/>
                  </a:lnTo>
                  <a:cubicBezTo>
                    <a:pt x="33684" y="25731"/>
                    <a:pt x="31029" y="26238"/>
                    <a:pt x="28491" y="26162"/>
                  </a:cubicBezTo>
                  <a:lnTo>
                    <a:pt x="28491" y="26162"/>
                  </a:lnTo>
                  <a:cubicBezTo>
                    <a:pt x="28241" y="26155"/>
                    <a:pt x="27990" y="26148"/>
                    <a:pt x="27733" y="26134"/>
                  </a:cubicBezTo>
                  <a:lnTo>
                    <a:pt x="27733" y="26134"/>
                  </a:lnTo>
                  <a:cubicBezTo>
                    <a:pt x="25015" y="25981"/>
                    <a:pt x="22519" y="25209"/>
                    <a:pt x="20107" y="23756"/>
                  </a:cubicBezTo>
                  <a:lnTo>
                    <a:pt x="20107" y="23756"/>
                  </a:lnTo>
                  <a:cubicBezTo>
                    <a:pt x="17882" y="22415"/>
                    <a:pt x="15727" y="20496"/>
                    <a:pt x="13516" y="17889"/>
                  </a:cubicBezTo>
                  <a:lnTo>
                    <a:pt x="13516" y="17889"/>
                  </a:lnTo>
                  <a:cubicBezTo>
                    <a:pt x="13015" y="17298"/>
                    <a:pt x="12508" y="16665"/>
                    <a:pt x="11854" y="15824"/>
                  </a:cubicBezTo>
                  <a:lnTo>
                    <a:pt x="11854" y="15824"/>
                  </a:lnTo>
                  <a:cubicBezTo>
                    <a:pt x="10513" y="14079"/>
                    <a:pt x="9331" y="12306"/>
                    <a:pt x="8184" y="10582"/>
                  </a:cubicBezTo>
                  <a:lnTo>
                    <a:pt x="8184" y="10582"/>
                  </a:lnTo>
                  <a:cubicBezTo>
                    <a:pt x="8024" y="10339"/>
                    <a:pt x="7864" y="10102"/>
                    <a:pt x="7704" y="9859"/>
                  </a:cubicBezTo>
                  <a:lnTo>
                    <a:pt x="7704" y="9859"/>
                  </a:lnTo>
                  <a:cubicBezTo>
                    <a:pt x="6598" y="8211"/>
                    <a:pt x="5528" y="6758"/>
                    <a:pt x="4249" y="5034"/>
                  </a:cubicBezTo>
                  <a:lnTo>
                    <a:pt x="4249" y="5034"/>
                  </a:lnTo>
                  <a:cubicBezTo>
                    <a:pt x="3046" y="3414"/>
                    <a:pt x="1683" y="1586"/>
                    <a:pt x="50" y="8"/>
                  </a:cubicBezTo>
                  <a:lnTo>
                    <a:pt x="50" y="8"/>
                  </a:lnTo>
                  <a:cubicBezTo>
                    <a:pt x="43" y="1"/>
                    <a:pt x="36" y="1"/>
                    <a:pt x="29" y="1"/>
                  </a:cubicBezTo>
                  <a:lnTo>
                    <a:pt x="29" y="1"/>
                  </a:lnTo>
                  <a:cubicBezTo>
                    <a:pt x="22" y="1"/>
                    <a:pt x="15" y="1"/>
                    <a:pt x="8" y="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9"/>
            <p:cNvSpPr/>
            <p:nvPr/>
          </p:nvSpPr>
          <p:spPr>
            <a:xfrm>
              <a:off x="1584225" y="1073875"/>
              <a:ext cx="1478775" cy="1561675"/>
            </a:xfrm>
            <a:custGeom>
              <a:avLst/>
              <a:gdLst/>
              <a:ahLst/>
              <a:cxnLst/>
              <a:rect l="l" t="t" r="r" b="b"/>
              <a:pathLst>
                <a:path w="59151" h="62467" extrusionOk="0">
                  <a:moveTo>
                    <a:pt x="8" y="8"/>
                  </a:moveTo>
                  <a:cubicBezTo>
                    <a:pt x="1" y="22"/>
                    <a:pt x="1" y="43"/>
                    <a:pt x="8" y="50"/>
                  </a:cubicBezTo>
                  <a:lnTo>
                    <a:pt x="8" y="50"/>
                  </a:lnTo>
                  <a:cubicBezTo>
                    <a:pt x="1628" y="1704"/>
                    <a:pt x="2893" y="3588"/>
                    <a:pt x="3950" y="5222"/>
                  </a:cubicBezTo>
                  <a:lnTo>
                    <a:pt x="3950" y="5222"/>
                  </a:lnTo>
                  <a:cubicBezTo>
                    <a:pt x="5000" y="6849"/>
                    <a:pt x="5987" y="8476"/>
                    <a:pt x="7071" y="10346"/>
                  </a:cubicBezTo>
                  <a:lnTo>
                    <a:pt x="7071" y="10346"/>
                  </a:lnTo>
                  <a:cubicBezTo>
                    <a:pt x="8170" y="12265"/>
                    <a:pt x="9421" y="14434"/>
                    <a:pt x="10916" y="16478"/>
                  </a:cubicBezTo>
                  <a:lnTo>
                    <a:pt x="10916" y="16478"/>
                  </a:lnTo>
                  <a:cubicBezTo>
                    <a:pt x="11486" y="17256"/>
                    <a:pt x="12014" y="17931"/>
                    <a:pt x="12529" y="18542"/>
                  </a:cubicBezTo>
                  <a:lnTo>
                    <a:pt x="12529" y="18542"/>
                  </a:lnTo>
                  <a:cubicBezTo>
                    <a:pt x="16839" y="23652"/>
                    <a:pt x="21615" y="26079"/>
                    <a:pt x="27135" y="25974"/>
                  </a:cubicBezTo>
                  <a:lnTo>
                    <a:pt x="27135" y="25974"/>
                  </a:lnTo>
                  <a:cubicBezTo>
                    <a:pt x="27372" y="25967"/>
                    <a:pt x="27615" y="25954"/>
                    <a:pt x="27900" y="25947"/>
                  </a:cubicBezTo>
                  <a:lnTo>
                    <a:pt x="27900" y="25947"/>
                  </a:lnTo>
                  <a:cubicBezTo>
                    <a:pt x="30125" y="25842"/>
                    <a:pt x="32405" y="25321"/>
                    <a:pt x="34825" y="24772"/>
                  </a:cubicBezTo>
                  <a:lnTo>
                    <a:pt x="34825" y="24772"/>
                  </a:lnTo>
                  <a:cubicBezTo>
                    <a:pt x="36931" y="24292"/>
                    <a:pt x="39107" y="23798"/>
                    <a:pt x="41290" y="23583"/>
                  </a:cubicBezTo>
                  <a:lnTo>
                    <a:pt x="41290" y="23583"/>
                  </a:lnTo>
                  <a:cubicBezTo>
                    <a:pt x="43445" y="23381"/>
                    <a:pt x="45232" y="23520"/>
                    <a:pt x="46928" y="24035"/>
                  </a:cubicBezTo>
                  <a:lnTo>
                    <a:pt x="46928" y="24035"/>
                  </a:lnTo>
                  <a:cubicBezTo>
                    <a:pt x="47262" y="24132"/>
                    <a:pt x="47568" y="24236"/>
                    <a:pt x="47867" y="24348"/>
                  </a:cubicBezTo>
                  <a:lnTo>
                    <a:pt x="47867" y="24348"/>
                  </a:lnTo>
                  <a:cubicBezTo>
                    <a:pt x="49584" y="24994"/>
                    <a:pt x="51051" y="25926"/>
                    <a:pt x="52351" y="27198"/>
                  </a:cubicBezTo>
                  <a:lnTo>
                    <a:pt x="52351" y="27198"/>
                  </a:lnTo>
                  <a:cubicBezTo>
                    <a:pt x="53185" y="28011"/>
                    <a:pt x="53915" y="28915"/>
                    <a:pt x="54527" y="29882"/>
                  </a:cubicBezTo>
                  <a:lnTo>
                    <a:pt x="54527" y="29882"/>
                  </a:lnTo>
                  <a:cubicBezTo>
                    <a:pt x="56126" y="32398"/>
                    <a:pt x="57141" y="35443"/>
                    <a:pt x="57544" y="38926"/>
                  </a:cubicBezTo>
                  <a:lnTo>
                    <a:pt x="57544" y="38926"/>
                  </a:lnTo>
                  <a:cubicBezTo>
                    <a:pt x="57996" y="42903"/>
                    <a:pt x="58135" y="46984"/>
                    <a:pt x="58267" y="50926"/>
                  </a:cubicBezTo>
                  <a:lnTo>
                    <a:pt x="58267" y="50926"/>
                  </a:lnTo>
                  <a:cubicBezTo>
                    <a:pt x="58351" y="53248"/>
                    <a:pt x="58427" y="55653"/>
                    <a:pt x="58573" y="58003"/>
                  </a:cubicBezTo>
                  <a:lnTo>
                    <a:pt x="58573" y="58003"/>
                  </a:lnTo>
                  <a:cubicBezTo>
                    <a:pt x="58629" y="58879"/>
                    <a:pt x="58698" y="59964"/>
                    <a:pt x="58810" y="61000"/>
                  </a:cubicBezTo>
                  <a:lnTo>
                    <a:pt x="58810" y="61000"/>
                  </a:lnTo>
                  <a:cubicBezTo>
                    <a:pt x="58817" y="61076"/>
                    <a:pt x="58824" y="61180"/>
                    <a:pt x="58831" y="61292"/>
                  </a:cubicBezTo>
                  <a:lnTo>
                    <a:pt x="58831" y="61292"/>
                  </a:lnTo>
                  <a:cubicBezTo>
                    <a:pt x="58851" y="61681"/>
                    <a:pt x="58879" y="62216"/>
                    <a:pt x="59095" y="62460"/>
                  </a:cubicBezTo>
                  <a:lnTo>
                    <a:pt x="59095" y="62460"/>
                  </a:lnTo>
                  <a:cubicBezTo>
                    <a:pt x="59102" y="62460"/>
                    <a:pt x="59109" y="62467"/>
                    <a:pt x="59123" y="62467"/>
                  </a:cubicBezTo>
                  <a:lnTo>
                    <a:pt x="59123" y="62467"/>
                  </a:lnTo>
                  <a:cubicBezTo>
                    <a:pt x="59130" y="62467"/>
                    <a:pt x="59136" y="62460"/>
                    <a:pt x="59136" y="62460"/>
                  </a:cubicBezTo>
                  <a:lnTo>
                    <a:pt x="59136" y="62460"/>
                  </a:lnTo>
                  <a:cubicBezTo>
                    <a:pt x="59150" y="62446"/>
                    <a:pt x="59150" y="62432"/>
                    <a:pt x="59143" y="62418"/>
                  </a:cubicBezTo>
                  <a:lnTo>
                    <a:pt x="59143" y="62418"/>
                  </a:lnTo>
                  <a:cubicBezTo>
                    <a:pt x="58935" y="62195"/>
                    <a:pt x="58907" y="61667"/>
                    <a:pt x="58886" y="61285"/>
                  </a:cubicBezTo>
                  <a:lnTo>
                    <a:pt x="58886" y="61285"/>
                  </a:lnTo>
                  <a:cubicBezTo>
                    <a:pt x="58879" y="61173"/>
                    <a:pt x="58872" y="61076"/>
                    <a:pt x="58865" y="60993"/>
                  </a:cubicBezTo>
                  <a:lnTo>
                    <a:pt x="58865" y="60993"/>
                  </a:lnTo>
                  <a:cubicBezTo>
                    <a:pt x="58754" y="59957"/>
                    <a:pt x="58685" y="58872"/>
                    <a:pt x="58629" y="58003"/>
                  </a:cubicBezTo>
                  <a:lnTo>
                    <a:pt x="58629" y="58003"/>
                  </a:lnTo>
                  <a:cubicBezTo>
                    <a:pt x="58490" y="55653"/>
                    <a:pt x="58406" y="53248"/>
                    <a:pt x="58330" y="50926"/>
                  </a:cubicBezTo>
                  <a:lnTo>
                    <a:pt x="58330" y="50926"/>
                  </a:lnTo>
                  <a:cubicBezTo>
                    <a:pt x="58191" y="46977"/>
                    <a:pt x="58059" y="42896"/>
                    <a:pt x="57600" y="38926"/>
                  </a:cubicBezTo>
                  <a:lnTo>
                    <a:pt x="57600" y="38926"/>
                  </a:lnTo>
                  <a:cubicBezTo>
                    <a:pt x="57197" y="35422"/>
                    <a:pt x="56182" y="32370"/>
                    <a:pt x="54576" y="29847"/>
                  </a:cubicBezTo>
                  <a:lnTo>
                    <a:pt x="54576" y="29847"/>
                  </a:lnTo>
                  <a:cubicBezTo>
                    <a:pt x="53964" y="28880"/>
                    <a:pt x="53227" y="27970"/>
                    <a:pt x="52393" y="27156"/>
                  </a:cubicBezTo>
                  <a:lnTo>
                    <a:pt x="52393" y="27156"/>
                  </a:lnTo>
                  <a:cubicBezTo>
                    <a:pt x="51086" y="25877"/>
                    <a:pt x="49612" y="24945"/>
                    <a:pt x="47888" y="24292"/>
                  </a:cubicBezTo>
                  <a:lnTo>
                    <a:pt x="47888" y="24292"/>
                  </a:lnTo>
                  <a:cubicBezTo>
                    <a:pt x="47589" y="24181"/>
                    <a:pt x="47283" y="24076"/>
                    <a:pt x="46942" y="23979"/>
                  </a:cubicBezTo>
                  <a:lnTo>
                    <a:pt x="46942" y="23979"/>
                  </a:lnTo>
                  <a:cubicBezTo>
                    <a:pt x="45246" y="23465"/>
                    <a:pt x="43445" y="23319"/>
                    <a:pt x="41283" y="23527"/>
                  </a:cubicBezTo>
                  <a:lnTo>
                    <a:pt x="41283" y="23527"/>
                  </a:lnTo>
                  <a:cubicBezTo>
                    <a:pt x="39100" y="23736"/>
                    <a:pt x="36917" y="24236"/>
                    <a:pt x="34811" y="24716"/>
                  </a:cubicBezTo>
                  <a:lnTo>
                    <a:pt x="34811" y="24716"/>
                  </a:lnTo>
                  <a:cubicBezTo>
                    <a:pt x="32398" y="25265"/>
                    <a:pt x="30118" y="25787"/>
                    <a:pt x="27900" y="25884"/>
                  </a:cubicBezTo>
                  <a:lnTo>
                    <a:pt x="27900" y="25884"/>
                  </a:lnTo>
                  <a:cubicBezTo>
                    <a:pt x="27615" y="25898"/>
                    <a:pt x="27372" y="25912"/>
                    <a:pt x="27135" y="25912"/>
                  </a:cubicBezTo>
                  <a:lnTo>
                    <a:pt x="27135" y="25912"/>
                  </a:lnTo>
                  <a:cubicBezTo>
                    <a:pt x="21636" y="26023"/>
                    <a:pt x="16874" y="23597"/>
                    <a:pt x="12571" y="18508"/>
                  </a:cubicBezTo>
                  <a:lnTo>
                    <a:pt x="12571" y="18508"/>
                  </a:lnTo>
                  <a:cubicBezTo>
                    <a:pt x="12056" y="17896"/>
                    <a:pt x="11535" y="17222"/>
                    <a:pt x="10965" y="16450"/>
                  </a:cubicBezTo>
                  <a:lnTo>
                    <a:pt x="10965" y="16450"/>
                  </a:lnTo>
                  <a:cubicBezTo>
                    <a:pt x="9470" y="14406"/>
                    <a:pt x="8225" y="12230"/>
                    <a:pt x="7120" y="10318"/>
                  </a:cubicBezTo>
                  <a:lnTo>
                    <a:pt x="7120" y="10318"/>
                  </a:lnTo>
                  <a:cubicBezTo>
                    <a:pt x="6042" y="8448"/>
                    <a:pt x="5048" y="6814"/>
                    <a:pt x="3998" y="5187"/>
                  </a:cubicBezTo>
                  <a:lnTo>
                    <a:pt x="3998" y="5187"/>
                  </a:lnTo>
                  <a:cubicBezTo>
                    <a:pt x="2942" y="3553"/>
                    <a:pt x="1676" y="1669"/>
                    <a:pt x="50" y="8"/>
                  </a:cubicBezTo>
                  <a:lnTo>
                    <a:pt x="50" y="8"/>
                  </a:lnTo>
                  <a:cubicBezTo>
                    <a:pt x="43" y="8"/>
                    <a:pt x="36" y="1"/>
                    <a:pt x="29" y="1"/>
                  </a:cubicBezTo>
                  <a:lnTo>
                    <a:pt x="29" y="1"/>
                  </a:lnTo>
                  <a:cubicBezTo>
                    <a:pt x="22" y="1"/>
                    <a:pt x="15" y="8"/>
                    <a:pt x="8" y="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9"/>
            <p:cNvSpPr/>
            <p:nvPr/>
          </p:nvSpPr>
          <p:spPr>
            <a:xfrm>
              <a:off x="1653050" y="1069200"/>
              <a:ext cx="1431850" cy="1566350"/>
            </a:xfrm>
            <a:custGeom>
              <a:avLst/>
              <a:gdLst/>
              <a:ahLst/>
              <a:cxnLst/>
              <a:rect l="l" t="t" r="r" b="b"/>
              <a:pathLst>
                <a:path w="57274" h="62654" extrusionOk="0">
                  <a:moveTo>
                    <a:pt x="8" y="7"/>
                  </a:moveTo>
                  <a:cubicBezTo>
                    <a:pt x="1" y="14"/>
                    <a:pt x="1" y="35"/>
                    <a:pt x="8" y="49"/>
                  </a:cubicBezTo>
                  <a:lnTo>
                    <a:pt x="8" y="49"/>
                  </a:lnTo>
                  <a:cubicBezTo>
                    <a:pt x="1621" y="1787"/>
                    <a:pt x="2824" y="3803"/>
                    <a:pt x="3693" y="5367"/>
                  </a:cubicBezTo>
                  <a:lnTo>
                    <a:pt x="3693" y="5367"/>
                  </a:lnTo>
                  <a:cubicBezTo>
                    <a:pt x="4659" y="7098"/>
                    <a:pt x="5507" y="8809"/>
                    <a:pt x="6397" y="10623"/>
                  </a:cubicBezTo>
                  <a:lnTo>
                    <a:pt x="6397" y="10623"/>
                  </a:lnTo>
                  <a:lnTo>
                    <a:pt x="6480" y="10790"/>
                  </a:lnTo>
                  <a:cubicBezTo>
                    <a:pt x="7495" y="12855"/>
                    <a:pt x="8608" y="15045"/>
                    <a:pt x="10019" y="17089"/>
                  </a:cubicBezTo>
                  <a:lnTo>
                    <a:pt x="10019" y="17089"/>
                  </a:lnTo>
                  <a:cubicBezTo>
                    <a:pt x="10548" y="17853"/>
                    <a:pt x="11062" y="18521"/>
                    <a:pt x="11583" y="19147"/>
                  </a:cubicBezTo>
                  <a:lnTo>
                    <a:pt x="11583" y="19147"/>
                  </a:lnTo>
                  <a:cubicBezTo>
                    <a:pt x="15713" y="24055"/>
                    <a:pt x="20746" y="26273"/>
                    <a:pt x="26538" y="25744"/>
                  </a:cubicBezTo>
                  <a:lnTo>
                    <a:pt x="26538" y="25744"/>
                  </a:lnTo>
                  <a:cubicBezTo>
                    <a:pt x="26760" y="25723"/>
                    <a:pt x="27003" y="25696"/>
                    <a:pt x="27309" y="25661"/>
                  </a:cubicBezTo>
                  <a:lnTo>
                    <a:pt x="27309" y="25661"/>
                  </a:lnTo>
                  <a:cubicBezTo>
                    <a:pt x="29270" y="25424"/>
                    <a:pt x="31237" y="24889"/>
                    <a:pt x="33330" y="24319"/>
                  </a:cubicBezTo>
                  <a:lnTo>
                    <a:pt x="33330" y="24319"/>
                  </a:lnTo>
                  <a:cubicBezTo>
                    <a:pt x="35680" y="23686"/>
                    <a:pt x="38113" y="23026"/>
                    <a:pt x="40546" y="22817"/>
                  </a:cubicBezTo>
                  <a:lnTo>
                    <a:pt x="40546" y="22817"/>
                  </a:lnTo>
                  <a:cubicBezTo>
                    <a:pt x="42618" y="22644"/>
                    <a:pt x="44433" y="22845"/>
                    <a:pt x="46108" y="23443"/>
                  </a:cubicBezTo>
                  <a:lnTo>
                    <a:pt x="46108" y="23443"/>
                  </a:lnTo>
                  <a:cubicBezTo>
                    <a:pt x="46435" y="23561"/>
                    <a:pt x="46748" y="23686"/>
                    <a:pt x="47033" y="23812"/>
                  </a:cubicBezTo>
                  <a:lnTo>
                    <a:pt x="47033" y="23812"/>
                  </a:lnTo>
                  <a:cubicBezTo>
                    <a:pt x="48694" y="24542"/>
                    <a:pt x="50113" y="25563"/>
                    <a:pt x="51364" y="26933"/>
                  </a:cubicBezTo>
                  <a:lnTo>
                    <a:pt x="51364" y="26933"/>
                  </a:lnTo>
                  <a:cubicBezTo>
                    <a:pt x="52129" y="27781"/>
                    <a:pt x="52810" y="28720"/>
                    <a:pt x="53394" y="29735"/>
                  </a:cubicBezTo>
                  <a:lnTo>
                    <a:pt x="53394" y="29735"/>
                  </a:lnTo>
                  <a:cubicBezTo>
                    <a:pt x="56196" y="34587"/>
                    <a:pt x="56328" y="40177"/>
                    <a:pt x="56453" y="45586"/>
                  </a:cubicBezTo>
                  <a:lnTo>
                    <a:pt x="56453" y="45586"/>
                  </a:lnTo>
                  <a:cubicBezTo>
                    <a:pt x="56481" y="46677"/>
                    <a:pt x="56509" y="47811"/>
                    <a:pt x="56557" y="48909"/>
                  </a:cubicBezTo>
                  <a:lnTo>
                    <a:pt x="56557" y="48909"/>
                  </a:lnTo>
                  <a:cubicBezTo>
                    <a:pt x="56620" y="50459"/>
                    <a:pt x="56669" y="52038"/>
                    <a:pt x="56710" y="53560"/>
                  </a:cubicBezTo>
                  <a:lnTo>
                    <a:pt x="56710" y="53560"/>
                  </a:lnTo>
                  <a:cubicBezTo>
                    <a:pt x="56738" y="54415"/>
                    <a:pt x="56766" y="55305"/>
                    <a:pt x="56794" y="56181"/>
                  </a:cubicBezTo>
                  <a:lnTo>
                    <a:pt x="56794" y="56181"/>
                  </a:lnTo>
                  <a:cubicBezTo>
                    <a:pt x="56808" y="56654"/>
                    <a:pt x="56821" y="57140"/>
                    <a:pt x="56835" y="57613"/>
                  </a:cubicBezTo>
                  <a:lnTo>
                    <a:pt x="56835" y="57613"/>
                  </a:lnTo>
                  <a:cubicBezTo>
                    <a:pt x="56863" y="59094"/>
                    <a:pt x="56898" y="60630"/>
                    <a:pt x="57107" y="62111"/>
                  </a:cubicBezTo>
                  <a:lnTo>
                    <a:pt x="57107" y="62111"/>
                  </a:lnTo>
                  <a:cubicBezTo>
                    <a:pt x="57107" y="62139"/>
                    <a:pt x="57113" y="62181"/>
                    <a:pt x="57113" y="62222"/>
                  </a:cubicBezTo>
                  <a:lnTo>
                    <a:pt x="57113" y="62222"/>
                  </a:lnTo>
                  <a:cubicBezTo>
                    <a:pt x="57120" y="62368"/>
                    <a:pt x="57134" y="62549"/>
                    <a:pt x="57218" y="62647"/>
                  </a:cubicBezTo>
                  <a:lnTo>
                    <a:pt x="57218" y="62647"/>
                  </a:lnTo>
                  <a:cubicBezTo>
                    <a:pt x="57225" y="62647"/>
                    <a:pt x="57232" y="62654"/>
                    <a:pt x="57239" y="62654"/>
                  </a:cubicBezTo>
                  <a:lnTo>
                    <a:pt x="57239" y="62654"/>
                  </a:lnTo>
                  <a:cubicBezTo>
                    <a:pt x="57246" y="62654"/>
                    <a:pt x="57253" y="62647"/>
                    <a:pt x="57259" y="62647"/>
                  </a:cubicBezTo>
                  <a:lnTo>
                    <a:pt x="57259" y="62647"/>
                  </a:lnTo>
                  <a:cubicBezTo>
                    <a:pt x="57273" y="62633"/>
                    <a:pt x="57273" y="62619"/>
                    <a:pt x="57259" y="62605"/>
                  </a:cubicBezTo>
                  <a:lnTo>
                    <a:pt x="57259" y="62605"/>
                  </a:lnTo>
                  <a:cubicBezTo>
                    <a:pt x="57190" y="62528"/>
                    <a:pt x="57183" y="62348"/>
                    <a:pt x="57169" y="62222"/>
                  </a:cubicBezTo>
                  <a:lnTo>
                    <a:pt x="57169" y="62222"/>
                  </a:lnTo>
                  <a:cubicBezTo>
                    <a:pt x="57169" y="62174"/>
                    <a:pt x="57162" y="62132"/>
                    <a:pt x="57162" y="62104"/>
                  </a:cubicBezTo>
                  <a:lnTo>
                    <a:pt x="57162" y="62104"/>
                  </a:lnTo>
                  <a:cubicBezTo>
                    <a:pt x="56961" y="60630"/>
                    <a:pt x="56926" y="59094"/>
                    <a:pt x="56891" y="57606"/>
                  </a:cubicBezTo>
                  <a:lnTo>
                    <a:pt x="56891" y="57606"/>
                  </a:lnTo>
                  <a:cubicBezTo>
                    <a:pt x="56877" y="57140"/>
                    <a:pt x="56870" y="56654"/>
                    <a:pt x="56849" y="56181"/>
                  </a:cubicBezTo>
                  <a:lnTo>
                    <a:pt x="56849" y="56181"/>
                  </a:lnTo>
                  <a:cubicBezTo>
                    <a:pt x="56821" y="55305"/>
                    <a:pt x="56794" y="54415"/>
                    <a:pt x="56773" y="53560"/>
                  </a:cubicBezTo>
                  <a:lnTo>
                    <a:pt x="56773" y="53560"/>
                  </a:lnTo>
                  <a:cubicBezTo>
                    <a:pt x="56724" y="52031"/>
                    <a:pt x="56682" y="50459"/>
                    <a:pt x="56613" y="48909"/>
                  </a:cubicBezTo>
                  <a:lnTo>
                    <a:pt x="56613" y="48909"/>
                  </a:lnTo>
                  <a:cubicBezTo>
                    <a:pt x="56564" y="47811"/>
                    <a:pt x="56536" y="46677"/>
                    <a:pt x="56509" y="45586"/>
                  </a:cubicBezTo>
                  <a:lnTo>
                    <a:pt x="56509" y="45586"/>
                  </a:lnTo>
                  <a:cubicBezTo>
                    <a:pt x="56383" y="40170"/>
                    <a:pt x="56251" y="34567"/>
                    <a:pt x="53450" y="29707"/>
                  </a:cubicBezTo>
                  <a:lnTo>
                    <a:pt x="53450" y="29707"/>
                  </a:lnTo>
                  <a:cubicBezTo>
                    <a:pt x="52859" y="28692"/>
                    <a:pt x="52177" y="27746"/>
                    <a:pt x="51406" y="26898"/>
                  </a:cubicBezTo>
                  <a:lnTo>
                    <a:pt x="51406" y="26898"/>
                  </a:lnTo>
                  <a:cubicBezTo>
                    <a:pt x="50147" y="25515"/>
                    <a:pt x="48722" y="24493"/>
                    <a:pt x="47054" y="23756"/>
                  </a:cubicBezTo>
                  <a:lnTo>
                    <a:pt x="47054" y="23756"/>
                  </a:lnTo>
                  <a:cubicBezTo>
                    <a:pt x="46769" y="23631"/>
                    <a:pt x="46456" y="23506"/>
                    <a:pt x="46129" y="23394"/>
                  </a:cubicBezTo>
                  <a:lnTo>
                    <a:pt x="46129" y="23394"/>
                  </a:lnTo>
                  <a:cubicBezTo>
                    <a:pt x="44447" y="22790"/>
                    <a:pt x="42618" y="22581"/>
                    <a:pt x="40546" y="22755"/>
                  </a:cubicBezTo>
                  <a:lnTo>
                    <a:pt x="40546" y="22755"/>
                  </a:lnTo>
                  <a:cubicBezTo>
                    <a:pt x="38106" y="22970"/>
                    <a:pt x="35666" y="23631"/>
                    <a:pt x="33316" y="24263"/>
                  </a:cubicBezTo>
                  <a:lnTo>
                    <a:pt x="33316" y="24263"/>
                  </a:lnTo>
                  <a:cubicBezTo>
                    <a:pt x="31230" y="24834"/>
                    <a:pt x="29256" y="25369"/>
                    <a:pt x="27302" y="25605"/>
                  </a:cubicBezTo>
                  <a:lnTo>
                    <a:pt x="27302" y="25605"/>
                  </a:lnTo>
                  <a:cubicBezTo>
                    <a:pt x="26996" y="25640"/>
                    <a:pt x="26760" y="25668"/>
                    <a:pt x="26531" y="25689"/>
                  </a:cubicBezTo>
                  <a:lnTo>
                    <a:pt x="26531" y="25689"/>
                  </a:lnTo>
                  <a:cubicBezTo>
                    <a:pt x="20760" y="26217"/>
                    <a:pt x="15741" y="23999"/>
                    <a:pt x="11625" y="19112"/>
                  </a:cubicBezTo>
                  <a:lnTo>
                    <a:pt x="11625" y="19112"/>
                  </a:lnTo>
                  <a:cubicBezTo>
                    <a:pt x="11104" y="18486"/>
                    <a:pt x="10596" y="17819"/>
                    <a:pt x="10068" y="17061"/>
                  </a:cubicBezTo>
                  <a:lnTo>
                    <a:pt x="10068" y="17061"/>
                  </a:lnTo>
                  <a:cubicBezTo>
                    <a:pt x="8657" y="15017"/>
                    <a:pt x="7551" y="12827"/>
                    <a:pt x="6536" y="10762"/>
                  </a:cubicBezTo>
                  <a:lnTo>
                    <a:pt x="6536" y="10762"/>
                  </a:lnTo>
                  <a:lnTo>
                    <a:pt x="6453" y="10595"/>
                  </a:lnTo>
                  <a:cubicBezTo>
                    <a:pt x="5556" y="8781"/>
                    <a:pt x="4715" y="7071"/>
                    <a:pt x="3741" y="5339"/>
                  </a:cubicBezTo>
                  <a:lnTo>
                    <a:pt x="3741" y="5339"/>
                  </a:lnTo>
                  <a:cubicBezTo>
                    <a:pt x="2872" y="3775"/>
                    <a:pt x="1670" y="1752"/>
                    <a:pt x="50" y="7"/>
                  </a:cubicBezTo>
                  <a:lnTo>
                    <a:pt x="50" y="7"/>
                  </a:lnTo>
                  <a:cubicBezTo>
                    <a:pt x="50" y="0"/>
                    <a:pt x="36" y="0"/>
                    <a:pt x="29" y="0"/>
                  </a:cubicBezTo>
                  <a:lnTo>
                    <a:pt x="29" y="0"/>
                  </a:lnTo>
                  <a:cubicBezTo>
                    <a:pt x="22" y="0"/>
                    <a:pt x="15" y="0"/>
                    <a:pt x="8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9"/>
            <p:cNvSpPr/>
            <p:nvPr/>
          </p:nvSpPr>
          <p:spPr>
            <a:xfrm>
              <a:off x="1721900" y="1064325"/>
              <a:ext cx="1384900" cy="1571225"/>
            </a:xfrm>
            <a:custGeom>
              <a:avLst/>
              <a:gdLst/>
              <a:ahLst/>
              <a:cxnLst/>
              <a:rect l="l" t="t" r="r" b="b"/>
              <a:pathLst>
                <a:path w="55396" h="62849" extrusionOk="0">
                  <a:moveTo>
                    <a:pt x="14" y="7"/>
                  </a:moveTo>
                  <a:cubicBezTo>
                    <a:pt x="0" y="21"/>
                    <a:pt x="0" y="35"/>
                    <a:pt x="7" y="49"/>
                  </a:cubicBezTo>
                  <a:lnTo>
                    <a:pt x="7" y="49"/>
                  </a:lnTo>
                  <a:cubicBezTo>
                    <a:pt x="1258" y="1481"/>
                    <a:pt x="2322" y="3171"/>
                    <a:pt x="3434" y="5521"/>
                  </a:cubicBezTo>
                  <a:lnTo>
                    <a:pt x="3434" y="5521"/>
                  </a:lnTo>
                  <a:cubicBezTo>
                    <a:pt x="4151" y="7008"/>
                    <a:pt x="4762" y="8489"/>
                    <a:pt x="5402" y="10060"/>
                  </a:cubicBezTo>
                  <a:lnTo>
                    <a:pt x="5402" y="10060"/>
                  </a:lnTo>
                  <a:cubicBezTo>
                    <a:pt x="5569" y="10457"/>
                    <a:pt x="5729" y="10846"/>
                    <a:pt x="5896" y="11242"/>
                  </a:cubicBezTo>
                  <a:lnTo>
                    <a:pt x="5896" y="11242"/>
                  </a:lnTo>
                  <a:cubicBezTo>
                    <a:pt x="6924" y="13738"/>
                    <a:pt x="7870" y="15789"/>
                    <a:pt x="9121" y="17708"/>
                  </a:cubicBezTo>
                  <a:lnTo>
                    <a:pt x="9121" y="17708"/>
                  </a:lnTo>
                  <a:cubicBezTo>
                    <a:pt x="9615" y="18466"/>
                    <a:pt x="10109" y="19133"/>
                    <a:pt x="10637" y="19759"/>
                  </a:cubicBezTo>
                  <a:lnTo>
                    <a:pt x="10637" y="19759"/>
                  </a:lnTo>
                  <a:cubicBezTo>
                    <a:pt x="14621" y="24514"/>
                    <a:pt x="19918" y="26509"/>
                    <a:pt x="25939" y="25529"/>
                  </a:cubicBezTo>
                  <a:lnTo>
                    <a:pt x="25939" y="25529"/>
                  </a:lnTo>
                  <a:cubicBezTo>
                    <a:pt x="26175" y="25487"/>
                    <a:pt x="26418" y="25446"/>
                    <a:pt x="26724" y="25383"/>
                  </a:cubicBezTo>
                  <a:lnTo>
                    <a:pt x="26724" y="25383"/>
                  </a:lnTo>
                  <a:cubicBezTo>
                    <a:pt x="28455" y="25049"/>
                    <a:pt x="30173" y="24493"/>
                    <a:pt x="31994" y="23909"/>
                  </a:cubicBezTo>
                  <a:lnTo>
                    <a:pt x="31994" y="23909"/>
                  </a:lnTo>
                  <a:cubicBezTo>
                    <a:pt x="34539" y="23096"/>
                    <a:pt x="37174" y="22248"/>
                    <a:pt x="39808" y="22053"/>
                  </a:cubicBezTo>
                  <a:lnTo>
                    <a:pt x="39808" y="22053"/>
                  </a:lnTo>
                  <a:cubicBezTo>
                    <a:pt x="41825" y="21907"/>
                    <a:pt x="43618" y="22171"/>
                    <a:pt x="45294" y="22866"/>
                  </a:cubicBezTo>
                  <a:lnTo>
                    <a:pt x="45294" y="22866"/>
                  </a:lnTo>
                  <a:cubicBezTo>
                    <a:pt x="45614" y="22998"/>
                    <a:pt x="45919" y="23137"/>
                    <a:pt x="46198" y="23277"/>
                  </a:cubicBezTo>
                  <a:lnTo>
                    <a:pt x="46198" y="23277"/>
                  </a:lnTo>
                  <a:cubicBezTo>
                    <a:pt x="47810" y="24097"/>
                    <a:pt x="49173" y="25209"/>
                    <a:pt x="50369" y="26683"/>
                  </a:cubicBezTo>
                  <a:lnTo>
                    <a:pt x="50369" y="26683"/>
                  </a:lnTo>
                  <a:cubicBezTo>
                    <a:pt x="51071" y="27552"/>
                    <a:pt x="51711" y="28532"/>
                    <a:pt x="52267" y="29596"/>
                  </a:cubicBezTo>
                  <a:lnTo>
                    <a:pt x="52267" y="29596"/>
                  </a:lnTo>
                  <a:cubicBezTo>
                    <a:pt x="53866" y="32669"/>
                    <a:pt x="54756" y="36291"/>
                    <a:pt x="54839" y="40080"/>
                  </a:cubicBezTo>
                  <a:lnTo>
                    <a:pt x="54839" y="40080"/>
                  </a:lnTo>
                  <a:cubicBezTo>
                    <a:pt x="54839" y="40101"/>
                    <a:pt x="54846" y="40254"/>
                    <a:pt x="54846" y="40372"/>
                  </a:cubicBezTo>
                  <a:lnTo>
                    <a:pt x="54846" y="40372"/>
                  </a:lnTo>
                  <a:cubicBezTo>
                    <a:pt x="54853" y="40664"/>
                    <a:pt x="54853" y="40664"/>
                    <a:pt x="54853" y="40671"/>
                  </a:cubicBezTo>
                  <a:lnTo>
                    <a:pt x="54853" y="40671"/>
                  </a:lnTo>
                  <a:cubicBezTo>
                    <a:pt x="54874" y="40754"/>
                    <a:pt x="54902" y="42736"/>
                    <a:pt x="54916" y="44321"/>
                  </a:cubicBezTo>
                  <a:lnTo>
                    <a:pt x="54916" y="44321"/>
                  </a:lnTo>
                  <a:cubicBezTo>
                    <a:pt x="54936" y="45976"/>
                    <a:pt x="54943" y="46991"/>
                    <a:pt x="54957" y="47046"/>
                  </a:cubicBezTo>
                  <a:lnTo>
                    <a:pt x="54957" y="47046"/>
                  </a:lnTo>
                  <a:cubicBezTo>
                    <a:pt x="54985" y="47143"/>
                    <a:pt x="55020" y="49507"/>
                    <a:pt x="55062" y="52246"/>
                  </a:cubicBezTo>
                  <a:lnTo>
                    <a:pt x="55062" y="52246"/>
                  </a:lnTo>
                  <a:cubicBezTo>
                    <a:pt x="55145" y="58170"/>
                    <a:pt x="55222" y="62709"/>
                    <a:pt x="55340" y="62842"/>
                  </a:cubicBezTo>
                  <a:lnTo>
                    <a:pt x="55340" y="62842"/>
                  </a:lnTo>
                  <a:cubicBezTo>
                    <a:pt x="55347" y="62842"/>
                    <a:pt x="55354" y="62849"/>
                    <a:pt x="55361" y="62849"/>
                  </a:cubicBezTo>
                  <a:lnTo>
                    <a:pt x="55361" y="62849"/>
                  </a:lnTo>
                  <a:cubicBezTo>
                    <a:pt x="55368" y="62849"/>
                    <a:pt x="55374" y="62849"/>
                    <a:pt x="55381" y="62842"/>
                  </a:cubicBezTo>
                  <a:lnTo>
                    <a:pt x="55381" y="62842"/>
                  </a:lnTo>
                  <a:cubicBezTo>
                    <a:pt x="55395" y="62828"/>
                    <a:pt x="55395" y="62814"/>
                    <a:pt x="55381" y="62800"/>
                  </a:cubicBezTo>
                  <a:lnTo>
                    <a:pt x="55381" y="62800"/>
                  </a:lnTo>
                  <a:cubicBezTo>
                    <a:pt x="55270" y="62605"/>
                    <a:pt x="55187" y="56619"/>
                    <a:pt x="55117" y="52246"/>
                  </a:cubicBezTo>
                  <a:lnTo>
                    <a:pt x="55117" y="52246"/>
                  </a:lnTo>
                  <a:cubicBezTo>
                    <a:pt x="55076" y="49076"/>
                    <a:pt x="55041" y="47130"/>
                    <a:pt x="55013" y="47025"/>
                  </a:cubicBezTo>
                  <a:lnTo>
                    <a:pt x="55013" y="47025"/>
                  </a:lnTo>
                  <a:cubicBezTo>
                    <a:pt x="55006" y="46963"/>
                    <a:pt x="54985" y="45621"/>
                    <a:pt x="54971" y="44321"/>
                  </a:cubicBezTo>
                  <a:lnTo>
                    <a:pt x="54971" y="44321"/>
                  </a:lnTo>
                  <a:cubicBezTo>
                    <a:pt x="54950" y="42138"/>
                    <a:pt x="54930" y="40706"/>
                    <a:pt x="54909" y="40657"/>
                  </a:cubicBezTo>
                  <a:lnTo>
                    <a:pt x="54909" y="40657"/>
                  </a:lnTo>
                  <a:cubicBezTo>
                    <a:pt x="54909" y="40643"/>
                    <a:pt x="54909" y="40490"/>
                    <a:pt x="54902" y="40372"/>
                  </a:cubicBezTo>
                  <a:lnTo>
                    <a:pt x="54902" y="40372"/>
                  </a:lnTo>
                  <a:cubicBezTo>
                    <a:pt x="54902" y="40150"/>
                    <a:pt x="54902" y="40094"/>
                    <a:pt x="54895" y="40073"/>
                  </a:cubicBezTo>
                  <a:lnTo>
                    <a:pt x="54895" y="40073"/>
                  </a:lnTo>
                  <a:cubicBezTo>
                    <a:pt x="54818" y="36277"/>
                    <a:pt x="53921" y="32648"/>
                    <a:pt x="52316" y="29568"/>
                  </a:cubicBezTo>
                  <a:lnTo>
                    <a:pt x="52316" y="29568"/>
                  </a:lnTo>
                  <a:cubicBezTo>
                    <a:pt x="51759" y="28498"/>
                    <a:pt x="51120" y="27517"/>
                    <a:pt x="50418" y="26648"/>
                  </a:cubicBezTo>
                  <a:lnTo>
                    <a:pt x="50418" y="26648"/>
                  </a:lnTo>
                  <a:cubicBezTo>
                    <a:pt x="49215" y="25168"/>
                    <a:pt x="47845" y="24048"/>
                    <a:pt x="46225" y="23228"/>
                  </a:cubicBezTo>
                  <a:lnTo>
                    <a:pt x="46225" y="23228"/>
                  </a:lnTo>
                  <a:cubicBezTo>
                    <a:pt x="45940" y="23082"/>
                    <a:pt x="45634" y="22943"/>
                    <a:pt x="45315" y="22811"/>
                  </a:cubicBezTo>
                  <a:lnTo>
                    <a:pt x="45315" y="22811"/>
                  </a:lnTo>
                  <a:cubicBezTo>
                    <a:pt x="43632" y="22116"/>
                    <a:pt x="41825" y="21851"/>
                    <a:pt x="39802" y="21997"/>
                  </a:cubicBezTo>
                  <a:lnTo>
                    <a:pt x="39802" y="21997"/>
                  </a:lnTo>
                  <a:cubicBezTo>
                    <a:pt x="37167" y="22192"/>
                    <a:pt x="34525" y="23040"/>
                    <a:pt x="31973" y="23854"/>
                  </a:cubicBezTo>
                  <a:lnTo>
                    <a:pt x="31973" y="23854"/>
                  </a:lnTo>
                  <a:cubicBezTo>
                    <a:pt x="30159" y="24438"/>
                    <a:pt x="28442" y="24994"/>
                    <a:pt x="26710" y="25327"/>
                  </a:cubicBezTo>
                  <a:lnTo>
                    <a:pt x="26710" y="25327"/>
                  </a:lnTo>
                  <a:cubicBezTo>
                    <a:pt x="26412" y="25390"/>
                    <a:pt x="26161" y="25432"/>
                    <a:pt x="25932" y="25466"/>
                  </a:cubicBezTo>
                  <a:lnTo>
                    <a:pt x="25932" y="25466"/>
                  </a:lnTo>
                  <a:cubicBezTo>
                    <a:pt x="19925" y="26447"/>
                    <a:pt x="14655" y="24465"/>
                    <a:pt x="10679" y="19724"/>
                  </a:cubicBezTo>
                  <a:lnTo>
                    <a:pt x="10679" y="19724"/>
                  </a:lnTo>
                  <a:cubicBezTo>
                    <a:pt x="10157" y="19098"/>
                    <a:pt x="9664" y="18431"/>
                    <a:pt x="9170" y="17680"/>
                  </a:cubicBezTo>
                  <a:lnTo>
                    <a:pt x="9170" y="17680"/>
                  </a:lnTo>
                  <a:cubicBezTo>
                    <a:pt x="7926" y="15761"/>
                    <a:pt x="6980" y="13710"/>
                    <a:pt x="5944" y="11221"/>
                  </a:cubicBezTo>
                  <a:lnTo>
                    <a:pt x="5944" y="11221"/>
                  </a:lnTo>
                  <a:cubicBezTo>
                    <a:pt x="5784" y="10825"/>
                    <a:pt x="5617" y="10429"/>
                    <a:pt x="5458" y="10040"/>
                  </a:cubicBezTo>
                  <a:lnTo>
                    <a:pt x="5458" y="10040"/>
                  </a:lnTo>
                  <a:cubicBezTo>
                    <a:pt x="4811" y="8468"/>
                    <a:pt x="4199" y="6981"/>
                    <a:pt x="3490" y="5493"/>
                  </a:cubicBezTo>
                  <a:lnTo>
                    <a:pt x="3490" y="5493"/>
                  </a:lnTo>
                  <a:cubicBezTo>
                    <a:pt x="2371" y="3143"/>
                    <a:pt x="1307" y="1447"/>
                    <a:pt x="49" y="14"/>
                  </a:cubicBezTo>
                  <a:lnTo>
                    <a:pt x="49" y="14"/>
                  </a:lnTo>
                  <a:cubicBezTo>
                    <a:pt x="49" y="7"/>
                    <a:pt x="35" y="1"/>
                    <a:pt x="28" y="1"/>
                  </a:cubicBezTo>
                  <a:lnTo>
                    <a:pt x="28" y="1"/>
                  </a:lnTo>
                  <a:cubicBezTo>
                    <a:pt x="21" y="1"/>
                    <a:pt x="14" y="1"/>
                    <a:pt x="14" y="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9"/>
            <p:cNvSpPr/>
            <p:nvPr/>
          </p:nvSpPr>
          <p:spPr>
            <a:xfrm>
              <a:off x="1786550" y="1055975"/>
              <a:ext cx="1346850" cy="1583225"/>
            </a:xfrm>
            <a:custGeom>
              <a:avLst/>
              <a:gdLst/>
              <a:ahLst/>
              <a:cxnLst/>
              <a:rect l="l" t="t" r="r" b="b"/>
              <a:pathLst>
                <a:path w="53874" h="63329" extrusionOk="0">
                  <a:moveTo>
                    <a:pt x="91" y="36"/>
                  </a:moveTo>
                  <a:cubicBezTo>
                    <a:pt x="14" y="98"/>
                    <a:pt x="0" y="209"/>
                    <a:pt x="63" y="286"/>
                  </a:cubicBezTo>
                  <a:lnTo>
                    <a:pt x="63" y="286"/>
                  </a:lnTo>
                  <a:cubicBezTo>
                    <a:pt x="2392" y="3108"/>
                    <a:pt x="3602" y="6738"/>
                    <a:pt x="4783" y="10241"/>
                  </a:cubicBezTo>
                  <a:lnTo>
                    <a:pt x="4783" y="10241"/>
                  </a:lnTo>
                  <a:cubicBezTo>
                    <a:pt x="6000" y="13870"/>
                    <a:pt x="7251" y="17625"/>
                    <a:pt x="9747" y="20607"/>
                  </a:cubicBezTo>
                  <a:lnTo>
                    <a:pt x="9747" y="20607"/>
                  </a:lnTo>
                  <a:cubicBezTo>
                    <a:pt x="13634" y="25265"/>
                    <a:pt x="19244" y="27031"/>
                    <a:pt x="25543" y="25585"/>
                  </a:cubicBezTo>
                  <a:lnTo>
                    <a:pt x="25543" y="25585"/>
                  </a:lnTo>
                  <a:cubicBezTo>
                    <a:pt x="27357" y="25175"/>
                    <a:pt x="29214" y="24473"/>
                    <a:pt x="31014" y="23798"/>
                  </a:cubicBezTo>
                  <a:lnTo>
                    <a:pt x="31014" y="23798"/>
                  </a:lnTo>
                  <a:cubicBezTo>
                    <a:pt x="35450" y="22137"/>
                    <a:pt x="40038" y="20419"/>
                    <a:pt x="44585" y="22554"/>
                  </a:cubicBezTo>
                  <a:lnTo>
                    <a:pt x="44585" y="22554"/>
                  </a:lnTo>
                  <a:cubicBezTo>
                    <a:pt x="44898" y="22707"/>
                    <a:pt x="45190" y="22860"/>
                    <a:pt x="45461" y="23013"/>
                  </a:cubicBezTo>
                  <a:lnTo>
                    <a:pt x="45461" y="23013"/>
                  </a:lnTo>
                  <a:cubicBezTo>
                    <a:pt x="47004" y="23903"/>
                    <a:pt x="48304" y="25091"/>
                    <a:pt x="49431" y="26656"/>
                  </a:cubicBezTo>
                  <a:lnTo>
                    <a:pt x="49431" y="26656"/>
                  </a:lnTo>
                  <a:cubicBezTo>
                    <a:pt x="51349" y="29318"/>
                    <a:pt x="52642" y="32697"/>
                    <a:pt x="53171" y="36410"/>
                  </a:cubicBezTo>
                  <a:lnTo>
                    <a:pt x="53171" y="36410"/>
                  </a:lnTo>
                  <a:cubicBezTo>
                    <a:pt x="53525" y="38954"/>
                    <a:pt x="53505" y="41561"/>
                    <a:pt x="53484" y="44085"/>
                  </a:cubicBezTo>
                  <a:lnTo>
                    <a:pt x="53484" y="44085"/>
                  </a:lnTo>
                  <a:cubicBezTo>
                    <a:pt x="53484" y="44690"/>
                    <a:pt x="53477" y="45288"/>
                    <a:pt x="53477" y="45892"/>
                  </a:cubicBezTo>
                  <a:lnTo>
                    <a:pt x="53477" y="45892"/>
                  </a:lnTo>
                  <a:lnTo>
                    <a:pt x="53477" y="63155"/>
                  </a:lnTo>
                  <a:cubicBezTo>
                    <a:pt x="53477" y="63252"/>
                    <a:pt x="53553" y="63329"/>
                    <a:pt x="53651" y="63329"/>
                  </a:cubicBezTo>
                  <a:lnTo>
                    <a:pt x="53651" y="63329"/>
                  </a:lnTo>
                  <a:cubicBezTo>
                    <a:pt x="53748" y="63329"/>
                    <a:pt x="53824" y="63252"/>
                    <a:pt x="53824" y="63155"/>
                  </a:cubicBezTo>
                  <a:lnTo>
                    <a:pt x="53824" y="63155"/>
                  </a:lnTo>
                  <a:lnTo>
                    <a:pt x="53824" y="45892"/>
                  </a:lnTo>
                  <a:cubicBezTo>
                    <a:pt x="53824" y="45294"/>
                    <a:pt x="53831" y="44690"/>
                    <a:pt x="53831" y="44085"/>
                  </a:cubicBezTo>
                  <a:lnTo>
                    <a:pt x="53831" y="44085"/>
                  </a:lnTo>
                  <a:cubicBezTo>
                    <a:pt x="53852" y="41554"/>
                    <a:pt x="53873" y="38933"/>
                    <a:pt x="53512" y="36361"/>
                  </a:cubicBezTo>
                  <a:lnTo>
                    <a:pt x="53512" y="36361"/>
                  </a:lnTo>
                  <a:cubicBezTo>
                    <a:pt x="52983" y="32593"/>
                    <a:pt x="51669" y="29165"/>
                    <a:pt x="49716" y="26454"/>
                  </a:cubicBezTo>
                  <a:lnTo>
                    <a:pt x="49716" y="26454"/>
                  </a:lnTo>
                  <a:cubicBezTo>
                    <a:pt x="48555" y="24848"/>
                    <a:pt x="47220" y="23624"/>
                    <a:pt x="45635" y="22714"/>
                  </a:cubicBezTo>
                  <a:lnTo>
                    <a:pt x="45635" y="22714"/>
                  </a:lnTo>
                  <a:cubicBezTo>
                    <a:pt x="45357" y="22554"/>
                    <a:pt x="45051" y="22394"/>
                    <a:pt x="44731" y="22241"/>
                  </a:cubicBezTo>
                  <a:lnTo>
                    <a:pt x="44731" y="22241"/>
                  </a:lnTo>
                  <a:cubicBezTo>
                    <a:pt x="40052" y="20044"/>
                    <a:pt x="35394" y="21789"/>
                    <a:pt x="30896" y="23471"/>
                  </a:cubicBezTo>
                  <a:lnTo>
                    <a:pt x="30896" y="23471"/>
                  </a:lnTo>
                  <a:cubicBezTo>
                    <a:pt x="29102" y="24146"/>
                    <a:pt x="27253" y="24841"/>
                    <a:pt x="25466" y="25251"/>
                  </a:cubicBezTo>
                  <a:lnTo>
                    <a:pt x="25466" y="25251"/>
                  </a:lnTo>
                  <a:cubicBezTo>
                    <a:pt x="19307" y="26663"/>
                    <a:pt x="13814" y="24931"/>
                    <a:pt x="10011" y="20385"/>
                  </a:cubicBezTo>
                  <a:lnTo>
                    <a:pt x="10011" y="20385"/>
                  </a:lnTo>
                  <a:cubicBezTo>
                    <a:pt x="7564" y="17451"/>
                    <a:pt x="6313" y="13724"/>
                    <a:pt x="5110" y="10130"/>
                  </a:cubicBezTo>
                  <a:lnTo>
                    <a:pt x="5110" y="10130"/>
                  </a:lnTo>
                  <a:cubicBezTo>
                    <a:pt x="3921" y="6592"/>
                    <a:pt x="2698" y="2935"/>
                    <a:pt x="334" y="63"/>
                  </a:cubicBezTo>
                  <a:lnTo>
                    <a:pt x="334" y="63"/>
                  </a:lnTo>
                  <a:cubicBezTo>
                    <a:pt x="299" y="22"/>
                    <a:pt x="251" y="1"/>
                    <a:pt x="195" y="1"/>
                  </a:cubicBezTo>
                  <a:lnTo>
                    <a:pt x="195" y="1"/>
                  </a:lnTo>
                  <a:cubicBezTo>
                    <a:pt x="160" y="1"/>
                    <a:pt x="118" y="15"/>
                    <a:pt x="91" y="36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1" name="Google Shape;2341;p39"/>
          <p:cNvGrpSpPr/>
          <p:nvPr/>
        </p:nvGrpSpPr>
        <p:grpSpPr>
          <a:xfrm rot="-7324079" flipH="1">
            <a:off x="993550" y="4141801"/>
            <a:ext cx="909445" cy="896049"/>
            <a:chOff x="325275" y="443025"/>
            <a:chExt cx="1301825" cy="1282650"/>
          </a:xfrm>
        </p:grpSpPr>
        <p:sp>
          <p:nvSpPr>
            <p:cNvPr id="2342" name="Google Shape;2342;p39"/>
            <p:cNvSpPr/>
            <p:nvPr/>
          </p:nvSpPr>
          <p:spPr>
            <a:xfrm>
              <a:off x="332225" y="456421"/>
              <a:ext cx="1287914" cy="1255850"/>
            </a:xfrm>
            <a:custGeom>
              <a:avLst/>
              <a:gdLst/>
              <a:ahLst/>
              <a:cxnLst/>
              <a:rect l="l" t="t" r="r" b="b"/>
              <a:pathLst>
                <a:path w="29643" h="28905" extrusionOk="0">
                  <a:moveTo>
                    <a:pt x="16702" y="1"/>
                  </a:moveTo>
                  <a:cubicBezTo>
                    <a:pt x="16253" y="1"/>
                    <a:pt x="15874" y="185"/>
                    <a:pt x="15545" y="706"/>
                  </a:cubicBezTo>
                  <a:cubicBezTo>
                    <a:pt x="15388" y="955"/>
                    <a:pt x="15311" y="1255"/>
                    <a:pt x="15144" y="1499"/>
                  </a:cubicBezTo>
                  <a:cubicBezTo>
                    <a:pt x="14778" y="2037"/>
                    <a:pt x="14616" y="1940"/>
                    <a:pt x="14286" y="2301"/>
                  </a:cubicBezTo>
                  <a:cubicBezTo>
                    <a:pt x="13849" y="2778"/>
                    <a:pt x="13681" y="3266"/>
                    <a:pt x="13493" y="3865"/>
                  </a:cubicBezTo>
                  <a:cubicBezTo>
                    <a:pt x="13026" y="3687"/>
                    <a:pt x="12544" y="3535"/>
                    <a:pt x="12173" y="3195"/>
                  </a:cubicBezTo>
                  <a:cubicBezTo>
                    <a:pt x="11553" y="2626"/>
                    <a:pt x="11604" y="2052"/>
                    <a:pt x="10665" y="2052"/>
                  </a:cubicBezTo>
                  <a:cubicBezTo>
                    <a:pt x="10131" y="2052"/>
                    <a:pt x="9598" y="2250"/>
                    <a:pt x="9060" y="2291"/>
                  </a:cubicBezTo>
                  <a:cubicBezTo>
                    <a:pt x="8877" y="2303"/>
                    <a:pt x="8694" y="2306"/>
                    <a:pt x="8511" y="2306"/>
                  </a:cubicBezTo>
                  <a:cubicBezTo>
                    <a:pt x="8305" y="2306"/>
                    <a:pt x="8100" y="2302"/>
                    <a:pt x="7895" y="2302"/>
                  </a:cubicBezTo>
                  <a:cubicBezTo>
                    <a:pt x="7750" y="2302"/>
                    <a:pt x="7605" y="2304"/>
                    <a:pt x="7460" y="2311"/>
                  </a:cubicBezTo>
                  <a:cubicBezTo>
                    <a:pt x="6734" y="2352"/>
                    <a:pt x="6013" y="2458"/>
                    <a:pt x="5393" y="2870"/>
                  </a:cubicBezTo>
                  <a:cubicBezTo>
                    <a:pt x="4352" y="3560"/>
                    <a:pt x="3794" y="4886"/>
                    <a:pt x="4027" y="6115"/>
                  </a:cubicBezTo>
                  <a:cubicBezTo>
                    <a:pt x="4159" y="6780"/>
                    <a:pt x="4251" y="7273"/>
                    <a:pt x="4124" y="7979"/>
                  </a:cubicBezTo>
                  <a:cubicBezTo>
                    <a:pt x="4063" y="8324"/>
                    <a:pt x="3961" y="8649"/>
                    <a:pt x="3946" y="9004"/>
                  </a:cubicBezTo>
                  <a:cubicBezTo>
                    <a:pt x="3921" y="9685"/>
                    <a:pt x="4063" y="10371"/>
                    <a:pt x="4525" y="10899"/>
                  </a:cubicBezTo>
                  <a:cubicBezTo>
                    <a:pt x="4621" y="11010"/>
                    <a:pt x="4733" y="11112"/>
                    <a:pt x="4855" y="11208"/>
                  </a:cubicBezTo>
                  <a:cubicBezTo>
                    <a:pt x="5104" y="11498"/>
                    <a:pt x="5525" y="11625"/>
                    <a:pt x="5525" y="11625"/>
                  </a:cubicBezTo>
                  <a:cubicBezTo>
                    <a:pt x="6527" y="12112"/>
                    <a:pt x="7840" y="12284"/>
                    <a:pt x="8847" y="12284"/>
                  </a:cubicBezTo>
                  <a:cubicBezTo>
                    <a:pt x="8932" y="12284"/>
                    <a:pt x="9015" y="12282"/>
                    <a:pt x="9095" y="12280"/>
                  </a:cubicBezTo>
                  <a:cubicBezTo>
                    <a:pt x="9273" y="12274"/>
                    <a:pt x="9449" y="12267"/>
                    <a:pt x="9622" y="12267"/>
                  </a:cubicBezTo>
                  <a:cubicBezTo>
                    <a:pt x="10143" y="12267"/>
                    <a:pt x="10644" y="12324"/>
                    <a:pt x="11132" y="12610"/>
                  </a:cubicBezTo>
                  <a:cubicBezTo>
                    <a:pt x="11320" y="12722"/>
                    <a:pt x="11472" y="12854"/>
                    <a:pt x="11614" y="12996"/>
                  </a:cubicBezTo>
                  <a:cubicBezTo>
                    <a:pt x="11051" y="13011"/>
                    <a:pt x="10502" y="13056"/>
                    <a:pt x="9946" y="13056"/>
                  </a:cubicBezTo>
                  <a:cubicBezTo>
                    <a:pt x="9560" y="13056"/>
                    <a:pt x="9170" y="13034"/>
                    <a:pt x="8770" y="12966"/>
                  </a:cubicBezTo>
                  <a:cubicBezTo>
                    <a:pt x="7861" y="12808"/>
                    <a:pt x="6993" y="12488"/>
                    <a:pt x="6084" y="12336"/>
                  </a:cubicBezTo>
                  <a:cubicBezTo>
                    <a:pt x="5868" y="12299"/>
                    <a:pt x="5661" y="12281"/>
                    <a:pt x="5462" y="12281"/>
                  </a:cubicBezTo>
                  <a:cubicBezTo>
                    <a:pt x="4395" y="12281"/>
                    <a:pt x="3573" y="12796"/>
                    <a:pt x="2798" y="13661"/>
                  </a:cubicBezTo>
                  <a:cubicBezTo>
                    <a:pt x="899" y="15784"/>
                    <a:pt x="0" y="19258"/>
                    <a:pt x="1463" y="21848"/>
                  </a:cubicBezTo>
                  <a:cubicBezTo>
                    <a:pt x="2001" y="22807"/>
                    <a:pt x="2885" y="23620"/>
                    <a:pt x="3992" y="23823"/>
                  </a:cubicBezTo>
                  <a:cubicBezTo>
                    <a:pt x="4113" y="23845"/>
                    <a:pt x="4239" y="23853"/>
                    <a:pt x="4368" y="23853"/>
                  </a:cubicBezTo>
                  <a:cubicBezTo>
                    <a:pt x="4758" y="23853"/>
                    <a:pt x="5176" y="23779"/>
                    <a:pt x="5578" y="23779"/>
                  </a:cubicBezTo>
                  <a:cubicBezTo>
                    <a:pt x="5947" y="23779"/>
                    <a:pt x="6302" y="23842"/>
                    <a:pt x="6607" y="24082"/>
                  </a:cubicBezTo>
                  <a:cubicBezTo>
                    <a:pt x="7064" y="24448"/>
                    <a:pt x="7110" y="24859"/>
                    <a:pt x="7719" y="24986"/>
                  </a:cubicBezTo>
                  <a:cubicBezTo>
                    <a:pt x="7817" y="25006"/>
                    <a:pt x="7917" y="25016"/>
                    <a:pt x="8017" y="25016"/>
                  </a:cubicBezTo>
                  <a:cubicBezTo>
                    <a:pt x="9006" y="25016"/>
                    <a:pt x="10070" y="24098"/>
                    <a:pt x="10665" y="23447"/>
                  </a:cubicBezTo>
                  <a:cubicBezTo>
                    <a:pt x="11558" y="22472"/>
                    <a:pt x="12036" y="21228"/>
                    <a:pt x="12660" y="20075"/>
                  </a:cubicBezTo>
                  <a:lnTo>
                    <a:pt x="12660" y="20075"/>
                  </a:lnTo>
                  <a:cubicBezTo>
                    <a:pt x="12594" y="20431"/>
                    <a:pt x="12523" y="20786"/>
                    <a:pt x="12427" y="21137"/>
                  </a:cubicBezTo>
                  <a:cubicBezTo>
                    <a:pt x="12168" y="22127"/>
                    <a:pt x="11848" y="23112"/>
                    <a:pt x="11746" y="24138"/>
                  </a:cubicBezTo>
                  <a:cubicBezTo>
                    <a:pt x="11609" y="25458"/>
                    <a:pt x="11787" y="26967"/>
                    <a:pt x="12757" y="27962"/>
                  </a:cubicBezTo>
                  <a:cubicBezTo>
                    <a:pt x="13312" y="28534"/>
                    <a:pt x="14127" y="28905"/>
                    <a:pt x="14931" y="28905"/>
                  </a:cubicBezTo>
                  <a:cubicBezTo>
                    <a:pt x="15304" y="28905"/>
                    <a:pt x="15676" y="28825"/>
                    <a:pt x="16017" y="28648"/>
                  </a:cubicBezTo>
                  <a:cubicBezTo>
                    <a:pt x="16917" y="28180"/>
                    <a:pt x="17061" y="27380"/>
                    <a:pt x="18153" y="27380"/>
                  </a:cubicBezTo>
                  <a:cubicBezTo>
                    <a:pt x="18269" y="27380"/>
                    <a:pt x="18396" y="27389"/>
                    <a:pt x="18536" y="27408"/>
                  </a:cubicBezTo>
                  <a:cubicBezTo>
                    <a:pt x="19173" y="27498"/>
                    <a:pt x="19681" y="27755"/>
                    <a:pt x="20286" y="27755"/>
                  </a:cubicBezTo>
                  <a:cubicBezTo>
                    <a:pt x="20434" y="27755"/>
                    <a:pt x="20588" y="27740"/>
                    <a:pt x="20750" y="27703"/>
                  </a:cubicBezTo>
                  <a:cubicBezTo>
                    <a:pt x="22035" y="27414"/>
                    <a:pt x="23157" y="26423"/>
                    <a:pt x="23747" y="25265"/>
                  </a:cubicBezTo>
                  <a:cubicBezTo>
                    <a:pt x="23884" y="24991"/>
                    <a:pt x="24996" y="22655"/>
                    <a:pt x="23818" y="20847"/>
                  </a:cubicBezTo>
                  <a:cubicBezTo>
                    <a:pt x="22787" y="18999"/>
                    <a:pt x="20070" y="17714"/>
                    <a:pt x="20588" y="17562"/>
                  </a:cubicBezTo>
                  <a:lnTo>
                    <a:pt x="20588" y="17562"/>
                  </a:lnTo>
                  <a:cubicBezTo>
                    <a:pt x="20603" y="17567"/>
                    <a:pt x="20613" y="17567"/>
                    <a:pt x="20628" y="17572"/>
                  </a:cubicBezTo>
                  <a:cubicBezTo>
                    <a:pt x="20867" y="17622"/>
                    <a:pt x="21857" y="18019"/>
                    <a:pt x="21974" y="18115"/>
                  </a:cubicBezTo>
                  <a:cubicBezTo>
                    <a:pt x="22192" y="18226"/>
                    <a:pt x="24082" y="19512"/>
                    <a:pt x="25663" y="19512"/>
                  </a:cubicBezTo>
                  <a:cubicBezTo>
                    <a:pt x="25669" y="19512"/>
                    <a:pt x="25675" y="19512"/>
                    <a:pt x="25681" y="19512"/>
                  </a:cubicBezTo>
                  <a:cubicBezTo>
                    <a:pt x="26697" y="19507"/>
                    <a:pt x="27713" y="18775"/>
                    <a:pt x="27870" y="18648"/>
                  </a:cubicBezTo>
                  <a:cubicBezTo>
                    <a:pt x="28860" y="17887"/>
                    <a:pt x="29292" y="16520"/>
                    <a:pt x="29348" y="16292"/>
                  </a:cubicBezTo>
                  <a:cubicBezTo>
                    <a:pt x="29373" y="16201"/>
                    <a:pt x="29643" y="14758"/>
                    <a:pt x="28820" y="13671"/>
                  </a:cubicBezTo>
                  <a:cubicBezTo>
                    <a:pt x="28190" y="12910"/>
                    <a:pt x="28337" y="11991"/>
                    <a:pt x="28378" y="11798"/>
                  </a:cubicBezTo>
                  <a:cubicBezTo>
                    <a:pt x="28444" y="11467"/>
                    <a:pt x="28779" y="10746"/>
                    <a:pt x="28820" y="9837"/>
                  </a:cubicBezTo>
                  <a:cubicBezTo>
                    <a:pt x="28860" y="8888"/>
                    <a:pt x="28358" y="7684"/>
                    <a:pt x="27002" y="7313"/>
                  </a:cubicBezTo>
                  <a:cubicBezTo>
                    <a:pt x="26814" y="7267"/>
                    <a:pt x="26626" y="7246"/>
                    <a:pt x="26440" y="7246"/>
                  </a:cubicBezTo>
                  <a:cubicBezTo>
                    <a:pt x="25495" y="7246"/>
                    <a:pt x="24575" y="7778"/>
                    <a:pt x="23782" y="8253"/>
                  </a:cubicBezTo>
                  <a:cubicBezTo>
                    <a:pt x="23239" y="8583"/>
                    <a:pt x="22695" y="8954"/>
                    <a:pt x="22076" y="9126"/>
                  </a:cubicBezTo>
                  <a:cubicBezTo>
                    <a:pt x="21573" y="9274"/>
                    <a:pt x="21091" y="9182"/>
                    <a:pt x="20583" y="9248"/>
                  </a:cubicBezTo>
                  <a:cubicBezTo>
                    <a:pt x="20466" y="9263"/>
                    <a:pt x="20369" y="9289"/>
                    <a:pt x="20268" y="9319"/>
                  </a:cubicBezTo>
                  <a:cubicBezTo>
                    <a:pt x="20552" y="9045"/>
                    <a:pt x="20867" y="8796"/>
                    <a:pt x="21223" y="8568"/>
                  </a:cubicBezTo>
                  <a:cubicBezTo>
                    <a:pt x="22223" y="7943"/>
                    <a:pt x="23472" y="7471"/>
                    <a:pt x="23899" y="6262"/>
                  </a:cubicBezTo>
                  <a:cubicBezTo>
                    <a:pt x="24300" y="5104"/>
                    <a:pt x="23670" y="4409"/>
                    <a:pt x="23051" y="3535"/>
                  </a:cubicBezTo>
                  <a:cubicBezTo>
                    <a:pt x="22320" y="2509"/>
                    <a:pt x="22568" y="1016"/>
                    <a:pt x="21273" y="371"/>
                  </a:cubicBezTo>
                  <a:cubicBezTo>
                    <a:pt x="20924" y="198"/>
                    <a:pt x="20562" y="144"/>
                    <a:pt x="20192" y="144"/>
                  </a:cubicBezTo>
                  <a:cubicBezTo>
                    <a:pt x="19607" y="144"/>
                    <a:pt x="19005" y="277"/>
                    <a:pt x="18412" y="277"/>
                  </a:cubicBezTo>
                  <a:cubicBezTo>
                    <a:pt x="18141" y="277"/>
                    <a:pt x="17872" y="249"/>
                    <a:pt x="17607" y="168"/>
                  </a:cubicBezTo>
                  <a:cubicBezTo>
                    <a:pt x="17592" y="163"/>
                    <a:pt x="17581" y="163"/>
                    <a:pt x="17571" y="158"/>
                  </a:cubicBezTo>
                  <a:cubicBezTo>
                    <a:pt x="17560" y="151"/>
                    <a:pt x="17549" y="146"/>
                    <a:pt x="17538" y="146"/>
                  </a:cubicBezTo>
                  <a:cubicBezTo>
                    <a:pt x="17534" y="146"/>
                    <a:pt x="17530" y="146"/>
                    <a:pt x="17526" y="148"/>
                  </a:cubicBezTo>
                  <a:cubicBezTo>
                    <a:pt x="17227" y="58"/>
                    <a:pt x="16953" y="1"/>
                    <a:pt x="16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9"/>
            <p:cNvSpPr/>
            <p:nvPr/>
          </p:nvSpPr>
          <p:spPr>
            <a:xfrm>
              <a:off x="325275" y="443025"/>
              <a:ext cx="1301825" cy="1282650"/>
            </a:xfrm>
            <a:custGeom>
              <a:avLst/>
              <a:gdLst/>
              <a:ahLst/>
              <a:cxnLst/>
              <a:rect l="l" t="t" r="r" b="b"/>
              <a:pathLst>
                <a:path w="52073" h="51306" extrusionOk="0">
                  <a:moveTo>
                    <a:pt x="27307" y="1249"/>
                  </a:moveTo>
                  <a:cubicBezTo>
                    <a:pt x="27031" y="1678"/>
                    <a:pt x="26897" y="2204"/>
                    <a:pt x="26603" y="2632"/>
                  </a:cubicBezTo>
                  <a:lnTo>
                    <a:pt x="26603" y="2632"/>
                  </a:lnTo>
                  <a:cubicBezTo>
                    <a:pt x="25960" y="3578"/>
                    <a:pt x="25675" y="3417"/>
                    <a:pt x="25095" y="4042"/>
                  </a:cubicBezTo>
                  <a:lnTo>
                    <a:pt x="25095" y="4042"/>
                  </a:lnTo>
                  <a:cubicBezTo>
                    <a:pt x="24319" y="4880"/>
                    <a:pt x="24033" y="5746"/>
                    <a:pt x="23694" y="6798"/>
                  </a:cubicBezTo>
                  <a:lnTo>
                    <a:pt x="23694" y="6798"/>
                  </a:lnTo>
                  <a:cubicBezTo>
                    <a:pt x="22874" y="6477"/>
                    <a:pt x="22035" y="6209"/>
                    <a:pt x="21375" y="5612"/>
                  </a:cubicBezTo>
                  <a:lnTo>
                    <a:pt x="21375" y="5612"/>
                  </a:lnTo>
                  <a:cubicBezTo>
                    <a:pt x="20295" y="4613"/>
                    <a:pt x="20385" y="3604"/>
                    <a:pt x="18734" y="3604"/>
                  </a:cubicBezTo>
                  <a:lnTo>
                    <a:pt x="18734" y="3604"/>
                  </a:lnTo>
                  <a:cubicBezTo>
                    <a:pt x="17798" y="3604"/>
                    <a:pt x="16861" y="3961"/>
                    <a:pt x="15915" y="4024"/>
                  </a:cubicBezTo>
                  <a:lnTo>
                    <a:pt x="15915" y="4024"/>
                  </a:lnTo>
                  <a:cubicBezTo>
                    <a:pt x="15416" y="4059"/>
                    <a:pt x="14916" y="4059"/>
                    <a:pt x="14416" y="4051"/>
                  </a:cubicBezTo>
                  <a:lnTo>
                    <a:pt x="14416" y="4051"/>
                  </a:lnTo>
                  <a:cubicBezTo>
                    <a:pt x="13979" y="4051"/>
                    <a:pt x="13542" y="4042"/>
                    <a:pt x="13105" y="4068"/>
                  </a:cubicBezTo>
                  <a:lnTo>
                    <a:pt x="13105" y="4068"/>
                  </a:lnTo>
                  <a:cubicBezTo>
                    <a:pt x="11820" y="4131"/>
                    <a:pt x="10563" y="4327"/>
                    <a:pt x="9474" y="5041"/>
                  </a:cubicBezTo>
                  <a:lnTo>
                    <a:pt x="9474" y="5041"/>
                  </a:lnTo>
                  <a:cubicBezTo>
                    <a:pt x="7636" y="6254"/>
                    <a:pt x="6664" y="8582"/>
                    <a:pt x="7074" y="10741"/>
                  </a:cubicBezTo>
                  <a:lnTo>
                    <a:pt x="7074" y="10741"/>
                  </a:lnTo>
                  <a:cubicBezTo>
                    <a:pt x="7297" y="11919"/>
                    <a:pt x="7467" y="12775"/>
                    <a:pt x="7244" y="14015"/>
                  </a:cubicBezTo>
                  <a:lnTo>
                    <a:pt x="7244" y="14015"/>
                  </a:lnTo>
                  <a:cubicBezTo>
                    <a:pt x="7128" y="14631"/>
                    <a:pt x="6958" y="15193"/>
                    <a:pt x="6932" y="15826"/>
                  </a:cubicBezTo>
                  <a:lnTo>
                    <a:pt x="6932" y="15826"/>
                  </a:lnTo>
                  <a:cubicBezTo>
                    <a:pt x="6878" y="17022"/>
                    <a:pt x="7137" y="18226"/>
                    <a:pt x="7940" y="19145"/>
                  </a:cubicBezTo>
                  <a:lnTo>
                    <a:pt x="7940" y="19145"/>
                  </a:lnTo>
                  <a:cubicBezTo>
                    <a:pt x="8118" y="19341"/>
                    <a:pt x="8314" y="19520"/>
                    <a:pt x="8529" y="19689"/>
                  </a:cubicBezTo>
                  <a:lnTo>
                    <a:pt x="8529" y="19689"/>
                  </a:lnTo>
                  <a:cubicBezTo>
                    <a:pt x="8966" y="20198"/>
                    <a:pt x="9706" y="20421"/>
                    <a:pt x="9706" y="20421"/>
                  </a:cubicBezTo>
                  <a:lnTo>
                    <a:pt x="9706" y="20421"/>
                  </a:lnTo>
                  <a:cubicBezTo>
                    <a:pt x="11615" y="21357"/>
                    <a:pt x="14167" y="21625"/>
                    <a:pt x="15969" y="21571"/>
                  </a:cubicBezTo>
                  <a:lnTo>
                    <a:pt x="15969" y="21571"/>
                  </a:lnTo>
                  <a:cubicBezTo>
                    <a:pt x="17227" y="21536"/>
                    <a:pt x="18413" y="21482"/>
                    <a:pt x="19555" y="22160"/>
                  </a:cubicBezTo>
                  <a:lnTo>
                    <a:pt x="19555" y="22160"/>
                  </a:lnTo>
                  <a:cubicBezTo>
                    <a:pt x="19885" y="22348"/>
                    <a:pt x="20153" y="22588"/>
                    <a:pt x="20402" y="22829"/>
                  </a:cubicBezTo>
                  <a:lnTo>
                    <a:pt x="20402" y="22829"/>
                  </a:lnTo>
                  <a:cubicBezTo>
                    <a:pt x="18725" y="22874"/>
                    <a:pt x="17120" y="23079"/>
                    <a:pt x="15407" y="22776"/>
                  </a:cubicBezTo>
                  <a:lnTo>
                    <a:pt x="15407" y="22776"/>
                  </a:lnTo>
                  <a:cubicBezTo>
                    <a:pt x="13810" y="22508"/>
                    <a:pt x="12275" y="21937"/>
                    <a:pt x="10687" y="21670"/>
                  </a:cubicBezTo>
                  <a:lnTo>
                    <a:pt x="10687" y="21670"/>
                  </a:lnTo>
                  <a:cubicBezTo>
                    <a:pt x="8261" y="21259"/>
                    <a:pt x="6530" y="22196"/>
                    <a:pt x="4907" y="24007"/>
                  </a:cubicBezTo>
                  <a:lnTo>
                    <a:pt x="4907" y="24007"/>
                  </a:lnTo>
                  <a:cubicBezTo>
                    <a:pt x="1579" y="27727"/>
                    <a:pt x="0" y="33829"/>
                    <a:pt x="2569" y="38387"/>
                  </a:cubicBezTo>
                  <a:lnTo>
                    <a:pt x="2569" y="38387"/>
                  </a:lnTo>
                  <a:cubicBezTo>
                    <a:pt x="3515" y="40065"/>
                    <a:pt x="5058" y="41492"/>
                    <a:pt x="7012" y="41849"/>
                  </a:cubicBezTo>
                  <a:lnTo>
                    <a:pt x="7012" y="41849"/>
                  </a:lnTo>
                  <a:cubicBezTo>
                    <a:pt x="7547" y="41947"/>
                    <a:pt x="8136" y="41893"/>
                    <a:pt x="8734" y="41840"/>
                  </a:cubicBezTo>
                  <a:lnTo>
                    <a:pt x="8734" y="41840"/>
                  </a:lnTo>
                  <a:cubicBezTo>
                    <a:pt x="9751" y="41751"/>
                    <a:pt x="10777" y="41653"/>
                    <a:pt x="11606" y="42313"/>
                  </a:cubicBezTo>
                  <a:lnTo>
                    <a:pt x="11606" y="42313"/>
                  </a:lnTo>
                  <a:cubicBezTo>
                    <a:pt x="12409" y="42946"/>
                    <a:pt x="12490" y="43678"/>
                    <a:pt x="13560" y="43892"/>
                  </a:cubicBezTo>
                  <a:lnTo>
                    <a:pt x="13560" y="43892"/>
                  </a:lnTo>
                  <a:cubicBezTo>
                    <a:pt x="15433" y="44275"/>
                    <a:pt x="17583" y="42447"/>
                    <a:pt x="18734" y="41189"/>
                  </a:cubicBezTo>
                  <a:lnTo>
                    <a:pt x="18734" y="41189"/>
                  </a:lnTo>
                  <a:cubicBezTo>
                    <a:pt x="20304" y="39485"/>
                    <a:pt x="21134" y="37299"/>
                    <a:pt x="22240" y="35274"/>
                  </a:cubicBezTo>
                  <a:lnTo>
                    <a:pt x="22240" y="35274"/>
                  </a:lnTo>
                  <a:cubicBezTo>
                    <a:pt x="22124" y="35898"/>
                    <a:pt x="21990" y="36514"/>
                    <a:pt x="21830" y="37139"/>
                  </a:cubicBezTo>
                  <a:lnTo>
                    <a:pt x="21830" y="37139"/>
                  </a:lnTo>
                  <a:cubicBezTo>
                    <a:pt x="21366" y="38878"/>
                    <a:pt x="20813" y="40600"/>
                    <a:pt x="20626" y="42402"/>
                  </a:cubicBezTo>
                  <a:lnTo>
                    <a:pt x="20626" y="42402"/>
                  </a:lnTo>
                  <a:cubicBezTo>
                    <a:pt x="20394" y="44721"/>
                    <a:pt x="20706" y="47371"/>
                    <a:pt x="22410" y="49119"/>
                  </a:cubicBezTo>
                  <a:lnTo>
                    <a:pt x="22410" y="49119"/>
                  </a:lnTo>
                  <a:cubicBezTo>
                    <a:pt x="23837" y="50591"/>
                    <a:pt x="26246" y="51305"/>
                    <a:pt x="28137" y="50324"/>
                  </a:cubicBezTo>
                  <a:lnTo>
                    <a:pt x="28137" y="50324"/>
                  </a:lnTo>
                  <a:cubicBezTo>
                    <a:pt x="29877" y="49414"/>
                    <a:pt x="30010" y="47790"/>
                    <a:pt x="32553" y="48147"/>
                  </a:cubicBezTo>
                  <a:lnTo>
                    <a:pt x="32553" y="48147"/>
                  </a:lnTo>
                  <a:cubicBezTo>
                    <a:pt x="33954" y="48343"/>
                    <a:pt x="34997" y="48995"/>
                    <a:pt x="36443" y="48664"/>
                  </a:cubicBezTo>
                  <a:lnTo>
                    <a:pt x="36443" y="48664"/>
                  </a:lnTo>
                  <a:cubicBezTo>
                    <a:pt x="38700" y="48156"/>
                    <a:pt x="40671" y="46416"/>
                    <a:pt x="41715" y="44382"/>
                  </a:cubicBezTo>
                  <a:lnTo>
                    <a:pt x="41715" y="44382"/>
                  </a:lnTo>
                  <a:cubicBezTo>
                    <a:pt x="41956" y="43901"/>
                    <a:pt x="43909" y="39797"/>
                    <a:pt x="41831" y="36621"/>
                  </a:cubicBezTo>
                  <a:lnTo>
                    <a:pt x="41831" y="36621"/>
                  </a:lnTo>
                  <a:cubicBezTo>
                    <a:pt x="40020" y="33383"/>
                    <a:pt x="35256" y="31126"/>
                    <a:pt x="36166" y="30858"/>
                  </a:cubicBezTo>
                  <a:lnTo>
                    <a:pt x="36166" y="30858"/>
                  </a:lnTo>
                  <a:cubicBezTo>
                    <a:pt x="36193" y="30858"/>
                    <a:pt x="36211" y="30858"/>
                    <a:pt x="36237" y="30867"/>
                  </a:cubicBezTo>
                  <a:lnTo>
                    <a:pt x="36237" y="30867"/>
                  </a:lnTo>
                  <a:cubicBezTo>
                    <a:pt x="36657" y="30956"/>
                    <a:pt x="38387" y="31661"/>
                    <a:pt x="38601" y="31822"/>
                  </a:cubicBezTo>
                  <a:lnTo>
                    <a:pt x="38601" y="31822"/>
                  </a:lnTo>
                  <a:cubicBezTo>
                    <a:pt x="38985" y="32027"/>
                    <a:pt x="42330" y="34293"/>
                    <a:pt x="45114" y="34284"/>
                  </a:cubicBezTo>
                  <a:lnTo>
                    <a:pt x="45114" y="34284"/>
                  </a:lnTo>
                  <a:cubicBezTo>
                    <a:pt x="46898" y="34275"/>
                    <a:pt x="48682" y="32990"/>
                    <a:pt x="48950" y="32758"/>
                  </a:cubicBezTo>
                  <a:lnTo>
                    <a:pt x="48950" y="32758"/>
                  </a:lnTo>
                  <a:cubicBezTo>
                    <a:pt x="50698" y="31420"/>
                    <a:pt x="51457" y="29029"/>
                    <a:pt x="51555" y="28628"/>
                  </a:cubicBezTo>
                  <a:lnTo>
                    <a:pt x="51555" y="28628"/>
                  </a:lnTo>
                  <a:cubicBezTo>
                    <a:pt x="51599" y="28458"/>
                    <a:pt x="52072" y="25925"/>
                    <a:pt x="50627" y="24016"/>
                  </a:cubicBezTo>
                  <a:lnTo>
                    <a:pt x="50627" y="24016"/>
                  </a:lnTo>
                  <a:cubicBezTo>
                    <a:pt x="49521" y="22687"/>
                    <a:pt x="49779" y="21072"/>
                    <a:pt x="49851" y="20733"/>
                  </a:cubicBezTo>
                  <a:lnTo>
                    <a:pt x="49851" y="20733"/>
                  </a:lnTo>
                  <a:cubicBezTo>
                    <a:pt x="49967" y="20153"/>
                    <a:pt x="50556" y="18877"/>
                    <a:pt x="50627" y="17289"/>
                  </a:cubicBezTo>
                  <a:lnTo>
                    <a:pt x="50627" y="17289"/>
                  </a:lnTo>
                  <a:cubicBezTo>
                    <a:pt x="50698" y="15621"/>
                    <a:pt x="49815" y="13498"/>
                    <a:pt x="47433" y="12856"/>
                  </a:cubicBezTo>
                  <a:lnTo>
                    <a:pt x="47433" y="12856"/>
                  </a:lnTo>
                  <a:cubicBezTo>
                    <a:pt x="45435" y="12365"/>
                    <a:pt x="43437" y="13498"/>
                    <a:pt x="41768" y="14497"/>
                  </a:cubicBezTo>
                  <a:lnTo>
                    <a:pt x="41768" y="14497"/>
                  </a:lnTo>
                  <a:cubicBezTo>
                    <a:pt x="40814" y="15077"/>
                    <a:pt x="39868" y="15728"/>
                    <a:pt x="38780" y="16040"/>
                  </a:cubicBezTo>
                  <a:lnTo>
                    <a:pt x="38780" y="16040"/>
                  </a:lnTo>
                  <a:cubicBezTo>
                    <a:pt x="37888" y="16290"/>
                    <a:pt x="37040" y="16138"/>
                    <a:pt x="36157" y="16246"/>
                  </a:cubicBezTo>
                  <a:lnTo>
                    <a:pt x="36157" y="16246"/>
                  </a:lnTo>
                  <a:cubicBezTo>
                    <a:pt x="35952" y="16272"/>
                    <a:pt x="35782" y="16326"/>
                    <a:pt x="35604" y="16370"/>
                  </a:cubicBezTo>
                  <a:lnTo>
                    <a:pt x="35604" y="16370"/>
                  </a:lnTo>
                  <a:cubicBezTo>
                    <a:pt x="36104" y="15898"/>
                    <a:pt x="36648" y="15452"/>
                    <a:pt x="37281" y="15059"/>
                  </a:cubicBezTo>
                  <a:lnTo>
                    <a:pt x="37281" y="15059"/>
                  </a:lnTo>
                  <a:cubicBezTo>
                    <a:pt x="39030" y="13953"/>
                    <a:pt x="41233" y="13123"/>
                    <a:pt x="41974" y="11000"/>
                  </a:cubicBezTo>
                  <a:lnTo>
                    <a:pt x="41974" y="11000"/>
                  </a:lnTo>
                  <a:cubicBezTo>
                    <a:pt x="42687" y="8966"/>
                    <a:pt x="41581" y="7753"/>
                    <a:pt x="40493" y="6209"/>
                  </a:cubicBezTo>
                  <a:lnTo>
                    <a:pt x="40493" y="6209"/>
                  </a:lnTo>
                  <a:cubicBezTo>
                    <a:pt x="39208" y="4407"/>
                    <a:pt x="39636" y="1794"/>
                    <a:pt x="37370" y="661"/>
                  </a:cubicBezTo>
                  <a:lnTo>
                    <a:pt x="37370" y="661"/>
                  </a:lnTo>
                  <a:cubicBezTo>
                    <a:pt x="36273" y="107"/>
                    <a:pt x="35095" y="241"/>
                    <a:pt x="33909" y="375"/>
                  </a:cubicBezTo>
                  <a:lnTo>
                    <a:pt x="33909" y="375"/>
                  </a:lnTo>
                  <a:cubicBezTo>
                    <a:pt x="32910" y="482"/>
                    <a:pt x="31893" y="598"/>
                    <a:pt x="30920" y="295"/>
                  </a:cubicBezTo>
                  <a:lnTo>
                    <a:pt x="30920" y="295"/>
                  </a:lnTo>
                  <a:cubicBezTo>
                    <a:pt x="30903" y="286"/>
                    <a:pt x="30885" y="286"/>
                    <a:pt x="30858" y="277"/>
                  </a:cubicBezTo>
                  <a:lnTo>
                    <a:pt x="30858" y="277"/>
                  </a:lnTo>
                  <a:cubicBezTo>
                    <a:pt x="30840" y="259"/>
                    <a:pt x="30813" y="250"/>
                    <a:pt x="30787" y="259"/>
                  </a:cubicBezTo>
                  <a:lnTo>
                    <a:pt x="30787" y="259"/>
                  </a:lnTo>
                  <a:cubicBezTo>
                    <a:pt x="30260" y="107"/>
                    <a:pt x="29787" y="0"/>
                    <a:pt x="29341" y="0"/>
                  </a:cubicBezTo>
                  <a:lnTo>
                    <a:pt x="29341" y="0"/>
                  </a:lnTo>
                  <a:cubicBezTo>
                    <a:pt x="28556" y="0"/>
                    <a:pt x="27887" y="330"/>
                    <a:pt x="27307" y="1249"/>
                  </a:cubicBezTo>
                  <a:moveTo>
                    <a:pt x="27058" y="10447"/>
                  </a:moveTo>
                  <a:cubicBezTo>
                    <a:pt x="28458" y="7494"/>
                    <a:pt x="26620" y="4006"/>
                    <a:pt x="28833" y="1205"/>
                  </a:cubicBezTo>
                  <a:lnTo>
                    <a:pt x="28833" y="1205"/>
                  </a:lnTo>
                  <a:cubicBezTo>
                    <a:pt x="28851" y="1178"/>
                    <a:pt x="28851" y="1151"/>
                    <a:pt x="28851" y="1124"/>
                  </a:cubicBezTo>
                  <a:lnTo>
                    <a:pt x="28851" y="1124"/>
                  </a:lnTo>
                  <a:cubicBezTo>
                    <a:pt x="29234" y="937"/>
                    <a:pt x="29689" y="848"/>
                    <a:pt x="30242" y="866"/>
                  </a:cubicBezTo>
                  <a:lnTo>
                    <a:pt x="30242" y="866"/>
                  </a:lnTo>
                  <a:cubicBezTo>
                    <a:pt x="29324" y="2141"/>
                    <a:pt x="28922" y="3765"/>
                    <a:pt x="28779" y="5317"/>
                  </a:cubicBezTo>
                  <a:lnTo>
                    <a:pt x="28779" y="5317"/>
                  </a:lnTo>
                  <a:cubicBezTo>
                    <a:pt x="28574" y="7414"/>
                    <a:pt x="28637" y="9171"/>
                    <a:pt x="27745" y="11152"/>
                  </a:cubicBezTo>
                  <a:lnTo>
                    <a:pt x="27745" y="11152"/>
                  </a:lnTo>
                  <a:cubicBezTo>
                    <a:pt x="27584" y="11500"/>
                    <a:pt x="27450" y="11821"/>
                    <a:pt x="27334" y="12142"/>
                  </a:cubicBezTo>
                  <a:lnTo>
                    <a:pt x="27334" y="12142"/>
                  </a:lnTo>
                  <a:cubicBezTo>
                    <a:pt x="27129" y="10938"/>
                    <a:pt x="26835" y="9760"/>
                    <a:pt x="26210" y="8761"/>
                  </a:cubicBezTo>
                  <a:lnTo>
                    <a:pt x="26210" y="8761"/>
                  </a:lnTo>
                  <a:cubicBezTo>
                    <a:pt x="26094" y="7904"/>
                    <a:pt x="25889" y="7057"/>
                    <a:pt x="25898" y="6192"/>
                  </a:cubicBezTo>
                  <a:lnTo>
                    <a:pt x="25898" y="6192"/>
                  </a:lnTo>
                  <a:cubicBezTo>
                    <a:pt x="25907" y="5353"/>
                    <a:pt x="26130" y="4595"/>
                    <a:pt x="26460" y="3872"/>
                  </a:cubicBezTo>
                  <a:lnTo>
                    <a:pt x="26460" y="3872"/>
                  </a:lnTo>
                  <a:cubicBezTo>
                    <a:pt x="26460" y="3872"/>
                    <a:pt x="26460" y="3863"/>
                    <a:pt x="26469" y="3863"/>
                  </a:cubicBezTo>
                  <a:lnTo>
                    <a:pt x="26469" y="3863"/>
                  </a:lnTo>
                  <a:cubicBezTo>
                    <a:pt x="26826" y="3497"/>
                    <a:pt x="27075" y="3176"/>
                    <a:pt x="27334" y="2730"/>
                  </a:cubicBezTo>
                  <a:lnTo>
                    <a:pt x="27334" y="2730"/>
                  </a:lnTo>
                  <a:cubicBezTo>
                    <a:pt x="27664" y="2177"/>
                    <a:pt x="28012" y="1713"/>
                    <a:pt x="28440" y="1383"/>
                  </a:cubicBezTo>
                  <a:lnTo>
                    <a:pt x="28440" y="1383"/>
                  </a:lnTo>
                  <a:cubicBezTo>
                    <a:pt x="26513" y="4068"/>
                    <a:pt x="28253" y="7565"/>
                    <a:pt x="26986" y="10402"/>
                  </a:cubicBezTo>
                  <a:lnTo>
                    <a:pt x="26986" y="10402"/>
                  </a:lnTo>
                  <a:cubicBezTo>
                    <a:pt x="26968" y="10438"/>
                    <a:pt x="26995" y="10465"/>
                    <a:pt x="27022" y="10465"/>
                  </a:cubicBezTo>
                  <a:lnTo>
                    <a:pt x="27022" y="10465"/>
                  </a:lnTo>
                  <a:cubicBezTo>
                    <a:pt x="27031" y="10465"/>
                    <a:pt x="27049" y="10456"/>
                    <a:pt x="27058" y="10447"/>
                  </a:cubicBezTo>
                  <a:moveTo>
                    <a:pt x="27379" y="12454"/>
                  </a:moveTo>
                  <a:cubicBezTo>
                    <a:pt x="27620" y="11732"/>
                    <a:pt x="28012" y="11071"/>
                    <a:pt x="28298" y="10340"/>
                  </a:cubicBezTo>
                  <a:lnTo>
                    <a:pt x="28298" y="10340"/>
                  </a:lnTo>
                  <a:cubicBezTo>
                    <a:pt x="28646" y="9448"/>
                    <a:pt x="28762" y="8520"/>
                    <a:pt x="28833" y="7574"/>
                  </a:cubicBezTo>
                  <a:lnTo>
                    <a:pt x="28833" y="7574"/>
                  </a:lnTo>
                  <a:cubicBezTo>
                    <a:pt x="28993" y="5255"/>
                    <a:pt x="29020" y="2784"/>
                    <a:pt x="30483" y="875"/>
                  </a:cubicBezTo>
                  <a:lnTo>
                    <a:pt x="30483" y="875"/>
                  </a:lnTo>
                  <a:cubicBezTo>
                    <a:pt x="30483" y="875"/>
                    <a:pt x="30492" y="875"/>
                    <a:pt x="30492" y="875"/>
                  </a:cubicBezTo>
                  <a:lnTo>
                    <a:pt x="30492" y="875"/>
                  </a:lnTo>
                  <a:cubicBezTo>
                    <a:pt x="30492" y="875"/>
                    <a:pt x="30492" y="875"/>
                    <a:pt x="30501" y="875"/>
                  </a:cubicBezTo>
                  <a:lnTo>
                    <a:pt x="30501" y="875"/>
                  </a:lnTo>
                  <a:cubicBezTo>
                    <a:pt x="31117" y="937"/>
                    <a:pt x="31670" y="1267"/>
                    <a:pt x="32303" y="1330"/>
                  </a:cubicBezTo>
                  <a:lnTo>
                    <a:pt x="32303" y="1330"/>
                  </a:lnTo>
                  <a:cubicBezTo>
                    <a:pt x="30465" y="2882"/>
                    <a:pt x="30144" y="5701"/>
                    <a:pt x="29877" y="7958"/>
                  </a:cubicBezTo>
                  <a:lnTo>
                    <a:pt x="29877" y="7958"/>
                  </a:lnTo>
                  <a:cubicBezTo>
                    <a:pt x="29564" y="10715"/>
                    <a:pt x="28262" y="13123"/>
                    <a:pt x="27887" y="15862"/>
                  </a:cubicBezTo>
                  <a:lnTo>
                    <a:pt x="27887" y="15862"/>
                  </a:lnTo>
                  <a:cubicBezTo>
                    <a:pt x="27664" y="14791"/>
                    <a:pt x="27557" y="13614"/>
                    <a:pt x="27379" y="12454"/>
                  </a:cubicBezTo>
                  <a:close/>
                  <a:moveTo>
                    <a:pt x="27762" y="23757"/>
                  </a:moveTo>
                  <a:cubicBezTo>
                    <a:pt x="28101" y="22883"/>
                    <a:pt x="28414" y="22000"/>
                    <a:pt x="28530" y="21081"/>
                  </a:cubicBezTo>
                  <a:lnTo>
                    <a:pt x="28530" y="21081"/>
                  </a:lnTo>
                  <a:cubicBezTo>
                    <a:pt x="28547" y="20956"/>
                    <a:pt x="28547" y="20831"/>
                    <a:pt x="28556" y="20715"/>
                  </a:cubicBezTo>
                  <a:lnTo>
                    <a:pt x="28556" y="20715"/>
                  </a:lnTo>
                  <a:cubicBezTo>
                    <a:pt x="29279" y="17923"/>
                    <a:pt x="28895" y="14845"/>
                    <a:pt x="29912" y="12088"/>
                  </a:cubicBezTo>
                  <a:lnTo>
                    <a:pt x="29912" y="12088"/>
                  </a:lnTo>
                  <a:cubicBezTo>
                    <a:pt x="30555" y="10349"/>
                    <a:pt x="31420" y="8734"/>
                    <a:pt x="31946" y="6959"/>
                  </a:cubicBezTo>
                  <a:lnTo>
                    <a:pt x="31946" y="6959"/>
                  </a:lnTo>
                  <a:cubicBezTo>
                    <a:pt x="32615" y="4720"/>
                    <a:pt x="33142" y="2855"/>
                    <a:pt x="34774" y="1178"/>
                  </a:cubicBezTo>
                  <a:lnTo>
                    <a:pt x="34774" y="1178"/>
                  </a:lnTo>
                  <a:cubicBezTo>
                    <a:pt x="35256" y="1133"/>
                    <a:pt x="35720" y="1116"/>
                    <a:pt x="36157" y="1151"/>
                  </a:cubicBezTo>
                  <a:lnTo>
                    <a:pt x="36157" y="1151"/>
                  </a:lnTo>
                  <a:cubicBezTo>
                    <a:pt x="35925" y="3265"/>
                    <a:pt x="34542" y="5505"/>
                    <a:pt x="33713" y="7414"/>
                  </a:cubicBezTo>
                  <a:lnTo>
                    <a:pt x="33713" y="7414"/>
                  </a:lnTo>
                  <a:cubicBezTo>
                    <a:pt x="32963" y="9144"/>
                    <a:pt x="32134" y="10857"/>
                    <a:pt x="31509" y="12641"/>
                  </a:cubicBezTo>
                  <a:lnTo>
                    <a:pt x="31509" y="12641"/>
                  </a:lnTo>
                  <a:cubicBezTo>
                    <a:pt x="30207" y="16370"/>
                    <a:pt x="29627" y="20189"/>
                    <a:pt x="28030" y="23819"/>
                  </a:cubicBezTo>
                  <a:lnTo>
                    <a:pt x="28030" y="23819"/>
                  </a:lnTo>
                  <a:cubicBezTo>
                    <a:pt x="27941" y="23793"/>
                    <a:pt x="27852" y="23766"/>
                    <a:pt x="27762" y="23757"/>
                  </a:cubicBezTo>
                  <a:moveTo>
                    <a:pt x="28128" y="23864"/>
                  </a:moveTo>
                  <a:cubicBezTo>
                    <a:pt x="29877" y="20153"/>
                    <a:pt x="30421" y="16192"/>
                    <a:pt x="31830" y="12374"/>
                  </a:cubicBezTo>
                  <a:lnTo>
                    <a:pt x="31830" y="12374"/>
                  </a:lnTo>
                  <a:cubicBezTo>
                    <a:pt x="32669" y="10108"/>
                    <a:pt x="33731" y="7913"/>
                    <a:pt x="34703" y="5692"/>
                  </a:cubicBezTo>
                  <a:lnTo>
                    <a:pt x="34703" y="5692"/>
                  </a:lnTo>
                  <a:cubicBezTo>
                    <a:pt x="35336" y="4247"/>
                    <a:pt x="36202" y="2766"/>
                    <a:pt x="36380" y="1178"/>
                  </a:cubicBezTo>
                  <a:lnTo>
                    <a:pt x="36380" y="1178"/>
                  </a:lnTo>
                  <a:cubicBezTo>
                    <a:pt x="36942" y="1249"/>
                    <a:pt x="37460" y="1455"/>
                    <a:pt x="37879" y="1892"/>
                  </a:cubicBezTo>
                  <a:lnTo>
                    <a:pt x="37879" y="1892"/>
                  </a:lnTo>
                  <a:cubicBezTo>
                    <a:pt x="37022" y="5924"/>
                    <a:pt x="34703" y="9073"/>
                    <a:pt x="32785" y="12650"/>
                  </a:cubicBezTo>
                  <a:lnTo>
                    <a:pt x="32785" y="12650"/>
                  </a:lnTo>
                  <a:cubicBezTo>
                    <a:pt x="32116" y="13881"/>
                    <a:pt x="31652" y="15175"/>
                    <a:pt x="31233" y="16486"/>
                  </a:cubicBezTo>
                  <a:lnTo>
                    <a:pt x="31233" y="16486"/>
                  </a:lnTo>
                  <a:cubicBezTo>
                    <a:pt x="31206" y="16504"/>
                    <a:pt x="31179" y="16504"/>
                    <a:pt x="31161" y="16531"/>
                  </a:cubicBezTo>
                  <a:lnTo>
                    <a:pt x="31161" y="16531"/>
                  </a:lnTo>
                  <a:cubicBezTo>
                    <a:pt x="31010" y="16647"/>
                    <a:pt x="30974" y="16852"/>
                    <a:pt x="31063" y="17022"/>
                  </a:cubicBezTo>
                  <a:lnTo>
                    <a:pt x="31063" y="17022"/>
                  </a:lnTo>
                  <a:cubicBezTo>
                    <a:pt x="30314" y="19395"/>
                    <a:pt x="29654" y="21777"/>
                    <a:pt x="28191" y="23891"/>
                  </a:cubicBezTo>
                  <a:lnTo>
                    <a:pt x="28191" y="23891"/>
                  </a:lnTo>
                  <a:cubicBezTo>
                    <a:pt x="28173" y="23882"/>
                    <a:pt x="28146" y="23873"/>
                    <a:pt x="28128" y="23864"/>
                  </a:cubicBezTo>
                  <a:moveTo>
                    <a:pt x="34471" y="1214"/>
                  </a:moveTo>
                  <a:cubicBezTo>
                    <a:pt x="32018" y="3613"/>
                    <a:pt x="31652" y="7485"/>
                    <a:pt x="30323" y="10527"/>
                  </a:cubicBezTo>
                  <a:lnTo>
                    <a:pt x="30323" y="10527"/>
                  </a:lnTo>
                  <a:cubicBezTo>
                    <a:pt x="29654" y="12044"/>
                    <a:pt x="29127" y="13516"/>
                    <a:pt x="28940" y="15166"/>
                  </a:cubicBezTo>
                  <a:lnTo>
                    <a:pt x="28940" y="15166"/>
                  </a:lnTo>
                  <a:cubicBezTo>
                    <a:pt x="28770" y="16665"/>
                    <a:pt x="28762" y="18137"/>
                    <a:pt x="28556" y="19564"/>
                  </a:cubicBezTo>
                  <a:lnTo>
                    <a:pt x="28556" y="19564"/>
                  </a:lnTo>
                  <a:cubicBezTo>
                    <a:pt x="28485" y="18476"/>
                    <a:pt x="28226" y="17405"/>
                    <a:pt x="27985" y="16344"/>
                  </a:cubicBezTo>
                  <a:lnTo>
                    <a:pt x="27985" y="16344"/>
                  </a:lnTo>
                  <a:cubicBezTo>
                    <a:pt x="28262" y="13899"/>
                    <a:pt x="29395" y="11856"/>
                    <a:pt x="29894" y="9483"/>
                  </a:cubicBezTo>
                  <a:lnTo>
                    <a:pt x="29894" y="9483"/>
                  </a:lnTo>
                  <a:cubicBezTo>
                    <a:pt x="30474" y="6798"/>
                    <a:pt x="30118" y="3221"/>
                    <a:pt x="32598" y="1356"/>
                  </a:cubicBezTo>
                  <a:lnTo>
                    <a:pt x="32598" y="1356"/>
                  </a:lnTo>
                  <a:cubicBezTo>
                    <a:pt x="32615" y="1356"/>
                    <a:pt x="32633" y="1356"/>
                    <a:pt x="32651" y="1356"/>
                  </a:cubicBezTo>
                  <a:lnTo>
                    <a:pt x="32651" y="1356"/>
                  </a:lnTo>
                  <a:cubicBezTo>
                    <a:pt x="33249" y="1356"/>
                    <a:pt x="33864" y="1276"/>
                    <a:pt x="34471" y="1214"/>
                  </a:cubicBezTo>
                  <a:moveTo>
                    <a:pt x="31688" y="17164"/>
                  </a:moveTo>
                  <a:cubicBezTo>
                    <a:pt x="31857" y="17013"/>
                    <a:pt x="31884" y="16754"/>
                    <a:pt x="31741" y="16585"/>
                  </a:cubicBezTo>
                  <a:lnTo>
                    <a:pt x="31741" y="16585"/>
                  </a:lnTo>
                  <a:cubicBezTo>
                    <a:pt x="31670" y="16495"/>
                    <a:pt x="31572" y="16442"/>
                    <a:pt x="31465" y="16433"/>
                  </a:cubicBezTo>
                  <a:lnTo>
                    <a:pt x="31465" y="16433"/>
                  </a:lnTo>
                  <a:cubicBezTo>
                    <a:pt x="31911" y="15068"/>
                    <a:pt x="32410" y="13712"/>
                    <a:pt x="33115" y="12418"/>
                  </a:cubicBezTo>
                  <a:lnTo>
                    <a:pt x="33115" y="12418"/>
                  </a:lnTo>
                  <a:cubicBezTo>
                    <a:pt x="34979" y="9028"/>
                    <a:pt x="37281" y="5915"/>
                    <a:pt x="38022" y="2052"/>
                  </a:cubicBezTo>
                  <a:lnTo>
                    <a:pt x="38022" y="2052"/>
                  </a:lnTo>
                  <a:cubicBezTo>
                    <a:pt x="38271" y="2356"/>
                    <a:pt x="38485" y="2739"/>
                    <a:pt x="38664" y="3257"/>
                  </a:cubicBezTo>
                  <a:lnTo>
                    <a:pt x="38664" y="3257"/>
                  </a:lnTo>
                  <a:cubicBezTo>
                    <a:pt x="38967" y="4167"/>
                    <a:pt x="39110" y="4880"/>
                    <a:pt x="39404" y="5585"/>
                  </a:cubicBezTo>
                  <a:lnTo>
                    <a:pt x="39404" y="5585"/>
                  </a:lnTo>
                  <a:cubicBezTo>
                    <a:pt x="39181" y="7664"/>
                    <a:pt x="38503" y="9082"/>
                    <a:pt x="37005" y="10625"/>
                  </a:cubicBezTo>
                  <a:lnTo>
                    <a:pt x="37005" y="10625"/>
                  </a:lnTo>
                  <a:cubicBezTo>
                    <a:pt x="35791" y="11883"/>
                    <a:pt x="34444" y="12945"/>
                    <a:pt x="33427" y="14399"/>
                  </a:cubicBezTo>
                  <a:lnTo>
                    <a:pt x="33427" y="14399"/>
                  </a:lnTo>
                  <a:cubicBezTo>
                    <a:pt x="31429" y="17254"/>
                    <a:pt x="31179" y="21090"/>
                    <a:pt x="28753" y="23605"/>
                  </a:cubicBezTo>
                  <a:lnTo>
                    <a:pt x="28753" y="23605"/>
                  </a:lnTo>
                  <a:cubicBezTo>
                    <a:pt x="28637" y="23703"/>
                    <a:pt x="28521" y="23802"/>
                    <a:pt x="28396" y="23900"/>
                  </a:cubicBezTo>
                  <a:lnTo>
                    <a:pt x="28396" y="23900"/>
                  </a:lnTo>
                  <a:cubicBezTo>
                    <a:pt x="28378" y="23909"/>
                    <a:pt x="28396" y="23935"/>
                    <a:pt x="28414" y="23927"/>
                  </a:cubicBezTo>
                  <a:lnTo>
                    <a:pt x="28414" y="23927"/>
                  </a:lnTo>
                  <a:cubicBezTo>
                    <a:pt x="28440" y="23909"/>
                    <a:pt x="28467" y="23882"/>
                    <a:pt x="28503" y="23864"/>
                  </a:cubicBezTo>
                  <a:lnTo>
                    <a:pt x="28503" y="23864"/>
                  </a:lnTo>
                  <a:cubicBezTo>
                    <a:pt x="28458" y="23909"/>
                    <a:pt x="28405" y="23944"/>
                    <a:pt x="28351" y="23998"/>
                  </a:cubicBezTo>
                  <a:lnTo>
                    <a:pt x="28351" y="23998"/>
                  </a:lnTo>
                  <a:cubicBezTo>
                    <a:pt x="28324" y="23980"/>
                    <a:pt x="28307" y="23962"/>
                    <a:pt x="28280" y="23944"/>
                  </a:cubicBezTo>
                  <a:lnTo>
                    <a:pt x="28280" y="23944"/>
                  </a:lnTo>
                  <a:cubicBezTo>
                    <a:pt x="29770" y="21884"/>
                    <a:pt x="30474" y="19537"/>
                    <a:pt x="31215" y="17200"/>
                  </a:cubicBezTo>
                  <a:lnTo>
                    <a:pt x="31215" y="17200"/>
                  </a:lnTo>
                  <a:cubicBezTo>
                    <a:pt x="31286" y="17236"/>
                    <a:pt x="31358" y="17254"/>
                    <a:pt x="31429" y="17254"/>
                  </a:cubicBezTo>
                  <a:lnTo>
                    <a:pt x="31429" y="17254"/>
                  </a:lnTo>
                  <a:cubicBezTo>
                    <a:pt x="31518" y="17254"/>
                    <a:pt x="31607" y="17227"/>
                    <a:pt x="31688" y="17164"/>
                  </a:cubicBezTo>
                  <a:moveTo>
                    <a:pt x="25309" y="7360"/>
                  </a:moveTo>
                  <a:cubicBezTo>
                    <a:pt x="25380" y="6272"/>
                    <a:pt x="25532" y="5291"/>
                    <a:pt x="25925" y="4327"/>
                  </a:cubicBezTo>
                  <a:lnTo>
                    <a:pt x="25925" y="4327"/>
                  </a:lnTo>
                  <a:cubicBezTo>
                    <a:pt x="25969" y="4291"/>
                    <a:pt x="26023" y="4256"/>
                    <a:pt x="26067" y="4211"/>
                  </a:cubicBezTo>
                  <a:lnTo>
                    <a:pt x="26067" y="4211"/>
                  </a:lnTo>
                  <a:cubicBezTo>
                    <a:pt x="25603" y="5594"/>
                    <a:pt x="25844" y="7030"/>
                    <a:pt x="26067" y="8556"/>
                  </a:cubicBezTo>
                  <a:lnTo>
                    <a:pt x="26067" y="8556"/>
                  </a:lnTo>
                  <a:cubicBezTo>
                    <a:pt x="25898" y="8315"/>
                    <a:pt x="25719" y="8074"/>
                    <a:pt x="25505" y="7860"/>
                  </a:cubicBezTo>
                  <a:lnTo>
                    <a:pt x="25505" y="7860"/>
                  </a:lnTo>
                  <a:cubicBezTo>
                    <a:pt x="25166" y="7503"/>
                    <a:pt x="24756" y="7262"/>
                    <a:pt x="24337" y="7066"/>
                  </a:cubicBezTo>
                  <a:lnTo>
                    <a:pt x="24337" y="7066"/>
                  </a:lnTo>
                  <a:cubicBezTo>
                    <a:pt x="24506" y="6450"/>
                    <a:pt x="24667" y="5737"/>
                    <a:pt x="24997" y="5228"/>
                  </a:cubicBezTo>
                  <a:lnTo>
                    <a:pt x="24997" y="5228"/>
                  </a:lnTo>
                  <a:cubicBezTo>
                    <a:pt x="25113" y="5041"/>
                    <a:pt x="25264" y="4880"/>
                    <a:pt x="25425" y="4737"/>
                  </a:cubicBezTo>
                  <a:lnTo>
                    <a:pt x="25425" y="4737"/>
                  </a:lnTo>
                  <a:cubicBezTo>
                    <a:pt x="25157" y="5576"/>
                    <a:pt x="25095" y="6513"/>
                    <a:pt x="25041" y="7369"/>
                  </a:cubicBezTo>
                  <a:lnTo>
                    <a:pt x="25041" y="7369"/>
                  </a:lnTo>
                  <a:cubicBezTo>
                    <a:pt x="25033" y="7458"/>
                    <a:pt x="25095" y="7494"/>
                    <a:pt x="25157" y="7494"/>
                  </a:cubicBezTo>
                  <a:lnTo>
                    <a:pt x="25157" y="7494"/>
                  </a:lnTo>
                  <a:cubicBezTo>
                    <a:pt x="25229" y="7494"/>
                    <a:pt x="25300" y="7449"/>
                    <a:pt x="25309" y="7360"/>
                  </a:cubicBezTo>
                  <a:moveTo>
                    <a:pt x="15246" y="4791"/>
                  </a:moveTo>
                  <a:cubicBezTo>
                    <a:pt x="16129" y="4764"/>
                    <a:pt x="17271" y="4461"/>
                    <a:pt x="18253" y="4470"/>
                  </a:cubicBezTo>
                  <a:lnTo>
                    <a:pt x="18253" y="4470"/>
                  </a:lnTo>
                  <a:cubicBezTo>
                    <a:pt x="20135" y="5630"/>
                    <a:pt x="20545" y="7574"/>
                    <a:pt x="21107" y="9546"/>
                  </a:cubicBezTo>
                  <a:lnTo>
                    <a:pt x="21107" y="9546"/>
                  </a:lnTo>
                  <a:cubicBezTo>
                    <a:pt x="21589" y="11268"/>
                    <a:pt x="22312" y="12864"/>
                    <a:pt x="23052" y="14488"/>
                  </a:cubicBezTo>
                  <a:lnTo>
                    <a:pt x="23052" y="14488"/>
                  </a:lnTo>
                  <a:cubicBezTo>
                    <a:pt x="24524" y="17753"/>
                    <a:pt x="24729" y="21384"/>
                    <a:pt x="26228" y="24622"/>
                  </a:cubicBezTo>
                  <a:lnTo>
                    <a:pt x="26228" y="24622"/>
                  </a:lnTo>
                  <a:cubicBezTo>
                    <a:pt x="24586" y="22927"/>
                    <a:pt x="24622" y="20706"/>
                    <a:pt x="23917" y="18627"/>
                  </a:cubicBezTo>
                  <a:lnTo>
                    <a:pt x="23917" y="18627"/>
                  </a:lnTo>
                  <a:cubicBezTo>
                    <a:pt x="24221" y="18360"/>
                    <a:pt x="24265" y="17896"/>
                    <a:pt x="24007" y="17584"/>
                  </a:cubicBezTo>
                  <a:lnTo>
                    <a:pt x="24007" y="17584"/>
                  </a:lnTo>
                  <a:cubicBezTo>
                    <a:pt x="23837" y="17387"/>
                    <a:pt x="23587" y="17307"/>
                    <a:pt x="23346" y="17334"/>
                  </a:cubicBezTo>
                  <a:lnTo>
                    <a:pt x="23346" y="17334"/>
                  </a:lnTo>
                  <a:cubicBezTo>
                    <a:pt x="22410" y="15585"/>
                    <a:pt x="21018" y="14185"/>
                    <a:pt x="20206" y="12294"/>
                  </a:cubicBezTo>
                  <a:lnTo>
                    <a:pt x="20206" y="12294"/>
                  </a:lnTo>
                  <a:cubicBezTo>
                    <a:pt x="19519" y="10679"/>
                    <a:pt x="18922" y="8823"/>
                    <a:pt x="17789" y="7458"/>
                  </a:cubicBezTo>
                  <a:lnTo>
                    <a:pt x="17789" y="7458"/>
                  </a:lnTo>
                  <a:cubicBezTo>
                    <a:pt x="16718" y="6165"/>
                    <a:pt x="15202" y="5451"/>
                    <a:pt x="13703" y="4800"/>
                  </a:cubicBezTo>
                  <a:lnTo>
                    <a:pt x="13703" y="4800"/>
                  </a:lnTo>
                  <a:cubicBezTo>
                    <a:pt x="13881" y="4800"/>
                    <a:pt x="14069" y="4800"/>
                    <a:pt x="14256" y="4800"/>
                  </a:cubicBezTo>
                  <a:lnTo>
                    <a:pt x="14256" y="4800"/>
                  </a:lnTo>
                  <a:cubicBezTo>
                    <a:pt x="14318" y="4800"/>
                    <a:pt x="14390" y="4800"/>
                    <a:pt x="14461" y="4800"/>
                  </a:cubicBezTo>
                  <a:lnTo>
                    <a:pt x="14461" y="4800"/>
                  </a:lnTo>
                  <a:cubicBezTo>
                    <a:pt x="14720" y="4800"/>
                    <a:pt x="14987" y="4800"/>
                    <a:pt x="15246" y="4791"/>
                  </a:cubicBezTo>
                  <a:moveTo>
                    <a:pt x="24569" y="18565"/>
                  </a:moveTo>
                  <a:cubicBezTo>
                    <a:pt x="24042" y="16442"/>
                    <a:pt x="23186" y="14488"/>
                    <a:pt x="22338" y="12481"/>
                  </a:cubicBezTo>
                  <a:lnTo>
                    <a:pt x="22338" y="12481"/>
                  </a:lnTo>
                  <a:cubicBezTo>
                    <a:pt x="21241" y="9876"/>
                    <a:pt x="21107" y="6174"/>
                    <a:pt x="18583" y="4479"/>
                  </a:cubicBezTo>
                  <a:lnTo>
                    <a:pt x="18583" y="4479"/>
                  </a:lnTo>
                  <a:cubicBezTo>
                    <a:pt x="18895" y="4506"/>
                    <a:pt x="19180" y="4577"/>
                    <a:pt x="19430" y="4711"/>
                  </a:cubicBezTo>
                  <a:lnTo>
                    <a:pt x="19430" y="4711"/>
                  </a:lnTo>
                  <a:cubicBezTo>
                    <a:pt x="20278" y="5175"/>
                    <a:pt x="20581" y="6013"/>
                    <a:pt x="21419" y="6548"/>
                  </a:cubicBezTo>
                  <a:lnTo>
                    <a:pt x="21419" y="6548"/>
                  </a:lnTo>
                  <a:cubicBezTo>
                    <a:pt x="21598" y="6664"/>
                    <a:pt x="21785" y="6763"/>
                    <a:pt x="21982" y="6852"/>
                  </a:cubicBezTo>
                  <a:lnTo>
                    <a:pt x="21982" y="6852"/>
                  </a:lnTo>
                  <a:cubicBezTo>
                    <a:pt x="23525" y="9403"/>
                    <a:pt x="23739" y="12722"/>
                    <a:pt x="24747" y="15496"/>
                  </a:cubicBezTo>
                  <a:lnTo>
                    <a:pt x="24747" y="15496"/>
                  </a:lnTo>
                  <a:cubicBezTo>
                    <a:pt x="25300" y="17040"/>
                    <a:pt x="25505" y="18619"/>
                    <a:pt x="25719" y="20198"/>
                  </a:cubicBezTo>
                  <a:lnTo>
                    <a:pt x="25719" y="20198"/>
                  </a:lnTo>
                  <a:cubicBezTo>
                    <a:pt x="25639" y="20242"/>
                    <a:pt x="25559" y="20269"/>
                    <a:pt x="25496" y="20322"/>
                  </a:cubicBezTo>
                  <a:lnTo>
                    <a:pt x="25496" y="20322"/>
                  </a:lnTo>
                  <a:cubicBezTo>
                    <a:pt x="25300" y="20483"/>
                    <a:pt x="25193" y="20706"/>
                    <a:pt x="25148" y="20938"/>
                  </a:cubicBezTo>
                  <a:lnTo>
                    <a:pt x="25148" y="20938"/>
                  </a:lnTo>
                  <a:cubicBezTo>
                    <a:pt x="24952" y="20144"/>
                    <a:pt x="24765" y="19359"/>
                    <a:pt x="24569" y="18565"/>
                  </a:cubicBezTo>
                  <a:moveTo>
                    <a:pt x="21982" y="19314"/>
                  </a:moveTo>
                  <a:cubicBezTo>
                    <a:pt x="20920" y="17816"/>
                    <a:pt x="19573" y="16370"/>
                    <a:pt x="18145" y="15211"/>
                  </a:cubicBezTo>
                  <a:lnTo>
                    <a:pt x="18145" y="15211"/>
                  </a:lnTo>
                  <a:cubicBezTo>
                    <a:pt x="14854" y="12561"/>
                    <a:pt x="12159" y="9296"/>
                    <a:pt x="8698" y="6807"/>
                  </a:cubicBezTo>
                  <a:lnTo>
                    <a:pt x="8698" y="6807"/>
                  </a:lnTo>
                  <a:cubicBezTo>
                    <a:pt x="9198" y="6156"/>
                    <a:pt x="9867" y="5630"/>
                    <a:pt x="10652" y="5291"/>
                  </a:cubicBezTo>
                  <a:lnTo>
                    <a:pt x="10652" y="5291"/>
                  </a:lnTo>
                  <a:cubicBezTo>
                    <a:pt x="11473" y="4934"/>
                    <a:pt x="12347" y="4836"/>
                    <a:pt x="13221" y="4809"/>
                  </a:cubicBezTo>
                  <a:lnTo>
                    <a:pt x="13221" y="4809"/>
                  </a:lnTo>
                  <a:cubicBezTo>
                    <a:pt x="13221" y="4853"/>
                    <a:pt x="13230" y="4898"/>
                    <a:pt x="13284" y="4916"/>
                  </a:cubicBezTo>
                  <a:lnTo>
                    <a:pt x="13284" y="4916"/>
                  </a:lnTo>
                  <a:cubicBezTo>
                    <a:pt x="15585" y="5897"/>
                    <a:pt x="17467" y="6950"/>
                    <a:pt x="18654" y="9269"/>
                  </a:cubicBezTo>
                  <a:lnTo>
                    <a:pt x="18654" y="9269"/>
                  </a:lnTo>
                  <a:cubicBezTo>
                    <a:pt x="19600" y="11116"/>
                    <a:pt x="20144" y="13195"/>
                    <a:pt x="21348" y="14907"/>
                  </a:cubicBezTo>
                  <a:lnTo>
                    <a:pt x="21348" y="14907"/>
                  </a:lnTo>
                  <a:cubicBezTo>
                    <a:pt x="21973" y="15791"/>
                    <a:pt x="22552" y="16593"/>
                    <a:pt x="23034" y="17441"/>
                  </a:cubicBezTo>
                  <a:lnTo>
                    <a:pt x="23034" y="17441"/>
                  </a:lnTo>
                  <a:cubicBezTo>
                    <a:pt x="22999" y="17459"/>
                    <a:pt x="22972" y="17468"/>
                    <a:pt x="22945" y="17486"/>
                  </a:cubicBezTo>
                  <a:lnTo>
                    <a:pt x="22945" y="17486"/>
                  </a:lnTo>
                  <a:cubicBezTo>
                    <a:pt x="22704" y="17682"/>
                    <a:pt x="22615" y="17994"/>
                    <a:pt x="22695" y="18280"/>
                  </a:cubicBezTo>
                  <a:lnTo>
                    <a:pt x="22695" y="18280"/>
                  </a:lnTo>
                  <a:cubicBezTo>
                    <a:pt x="21830" y="16513"/>
                    <a:pt x="20679" y="15237"/>
                    <a:pt x="19377" y="13783"/>
                  </a:cubicBezTo>
                  <a:lnTo>
                    <a:pt x="19377" y="13783"/>
                  </a:lnTo>
                  <a:cubicBezTo>
                    <a:pt x="18003" y="12249"/>
                    <a:pt x="17253" y="10188"/>
                    <a:pt x="15701" y="8814"/>
                  </a:cubicBezTo>
                  <a:lnTo>
                    <a:pt x="15701" y="8814"/>
                  </a:lnTo>
                  <a:cubicBezTo>
                    <a:pt x="14122" y="7405"/>
                    <a:pt x="11972" y="6539"/>
                    <a:pt x="10099" y="5603"/>
                  </a:cubicBezTo>
                  <a:lnTo>
                    <a:pt x="10099" y="5603"/>
                  </a:lnTo>
                  <a:cubicBezTo>
                    <a:pt x="10036" y="5567"/>
                    <a:pt x="9983" y="5665"/>
                    <a:pt x="10045" y="5692"/>
                  </a:cubicBezTo>
                  <a:lnTo>
                    <a:pt x="10045" y="5692"/>
                  </a:lnTo>
                  <a:cubicBezTo>
                    <a:pt x="12365" y="6959"/>
                    <a:pt x="15077" y="8056"/>
                    <a:pt x="16673" y="10242"/>
                  </a:cubicBezTo>
                  <a:lnTo>
                    <a:pt x="16673" y="10242"/>
                  </a:lnTo>
                  <a:cubicBezTo>
                    <a:pt x="17851" y="11839"/>
                    <a:pt x="18797" y="13382"/>
                    <a:pt x="20153" y="14854"/>
                  </a:cubicBezTo>
                  <a:lnTo>
                    <a:pt x="20153" y="14854"/>
                  </a:lnTo>
                  <a:cubicBezTo>
                    <a:pt x="21946" y="16790"/>
                    <a:pt x="22847" y="19091"/>
                    <a:pt x="23846" y="21509"/>
                  </a:cubicBezTo>
                  <a:lnTo>
                    <a:pt x="23846" y="21509"/>
                  </a:lnTo>
                  <a:cubicBezTo>
                    <a:pt x="24167" y="22276"/>
                    <a:pt x="24506" y="22990"/>
                    <a:pt x="24952" y="23614"/>
                  </a:cubicBezTo>
                  <a:lnTo>
                    <a:pt x="24952" y="23614"/>
                  </a:lnTo>
                  <a:cubicBezTo>
                    <a:pt x="23766" y="22365"/>
                    <a:pt x="23106" y="20902"/>
                    <a:pt x="21982" y="19314"/>
                  </a:cubicBezTo>
                  <a:close/>
                  <a:moveTo>
                    <a:pt x="34248" y="13560"/>
                  </a:moveTo>
                  <a:cubicBezTo>
                    <a:pt x="36514" y="10973"/>
                    <a:pt x="39217" y="9448"/>
                    <a:pt x="39565" y="5942"/>
                  </a:cubicBezTo>
                  <a:lnTo>
                    <a:pt x="39565" y="5942"/>
                  </a:lnTo>
                  <a:cubicBezTo>
                    <a:pt x="39725" y="6272"/>
                    <a:pt x="39922" y="6602"/>
                    <a:pt x="40198" y="6968"/>
                  </a:cubicBezTo>
                  <a:lnTo>
                    <a:pt x="40198" y="6968"/>
                  </a:lnTo>
                  <a:cubicBezTo>
                    <a:pt x="40725" y="7664"/>
                    <a:pt x="41046" y="8288"/>
                    <a:pt x="41206" y="8859"/>
                  </a:cubicBezTo>
                  <a:lnTo>
                    <a:pt x="41206" y="8859"/>
                  </a:lnTo>
                  <a:cubicBezTo>
                    <a:pt x="40386" y="12008"/>
                    <a:pt x="36041" y="12534"/>
                    <a:pt x="34105" y="14943"/>
                  </a:cubicBezTo>
                  <a:lnTo>
                    <a:pt x="34105" y="14943"/>
                  </a:lnTo>
                  <a:cubicBezTo>
                    <a:pt x="32062" y="17494"/>
                    <a:pt x="31643" y="20751"/>
                    <a:pt x="29404" y="23034"/>
                  </a:cubicBezTo>
                  <a:lnTo>
                    <a:pt x="29404" y="23034"/>
                  </a:lnTo>
                  <a:cubicBezTo>
                    <a:pt x="31598" y="20305"/>
                    <a:pt x="31866" y="16272"/>
                    <a:pt x="34248" y="13560"/>
                  </a:cubicBezTo>
                  <a:moveTo>
                    <a:pt x="25737" y="18137"/>
                  </a:moveTo>
                  <a:cubicBezTo>
                    <a:pt x="25523" y="16701"/>
                    <a:pt x="24827" y="15362"/>
                    <a:pt x="24390" y="13989"/>
                  </a:cubicBezTo>
                  <a:lnTo>
                    <a:pt x="24390" y="13989"/>
                  </a:lnTo>
                  <a:cubicBezTo>
                    <a:pt x="23668" y="11696"/>
                    <a:pt x="23471" y="9037"/>
                    <a:pt x="22213" y="6959"/>
                  </a:cubicBezTo>
                  <a:lnTo>
                    <a:pt x="22213" y="6959"/>
                  </a:lnTo>
                  <a:cubicBezTo>
                    <a:pt x="22963" y="7280"/>
                    <a:pt x="23748" y="7494"/>
                    <a:pt x="24426" y="7940"/>
                  </a:cubicBezTo>
                  <a:lnTo>
                    <a:pt x="24426" y="7940"/>
                  </a:lnTo>
                  <a:cubicBezTo>
                    <a:pt x="25505" y="10010"/>
                    <a:pt x="25363" y="12713"/>
                    <a:pt x="25862" y="14916"/>
                  </a:cubicBezTo>
                  <a:lnTo>
                    <a:pt x="25862" y="14916"/>
                  </a:lnTo>
                  <a:cubicBezTo>
                    <a:pt x="26308" y="16888"/>
                    <a:pt x="26790" y="18619"/>
                    <a:pt x="26924" y="20429"/>
                  </a:cubicBezTo>
                  <a:lnTo>
                    <a:pt x="26924" y="20429"/>
                  </a:lnTo>
                  <a:cubicBezTo>
                    <a:pt x="26674" y="20153"/>
                    <a:pt x="26299" y="20046"/>
                    <a:pt x="25951" y="20117"/>
                  </a:cubicBezTo>
                  <a:lnTo>
                    <a:pt x="25951" y="20117"/>
                  </a:lnTo>
                  <a:cubicBezTo>
                    <a:pt x="25898" y="19466"/>
                    <a:pt x="25835" y="18806"/>
                    <a:pt x="25737" y="18137"/>
                  </a:cubicBezTo>
                  <a:moveTo>
                    <a:pt x="20831" y="20385"/>
                  </a:moveTo>
                  <a:cubicBezTo>
                    <a:pt x="19270" y="19002"/>
                    <a:pt x="18003" y="17379"/>
                    <a:pt x="16504" y="15951"/>
                  </a:cubicBezTo>
                  <a:lnTo>
                    <a:pt x="16504" y="15951"/>
                  </a:lnTo>
                  <a:cubicBezTo>
                    <a:pt x="15228" y="14729"/>
                    <a:pt x="13471" y="14078"/>
                    <a:pt x="12079" y="13007"/>
                  </a:cubicBezTo>
                  <a:lnTo>
                    <a:pt x="12079" y="13007"/>
                  </a:lnTo>
                  <a:cubicBezTo>
                    <a:pt x="10393" y="11705"/>
                    <a:pt x="9064" y="10072"/>
                    <a:pt x="7940" y="8288"/>
                  </a:cubicBezTo>
                  <a:lnTo>
                    <a:pt x="7940" y="8288"/>
                  </a:lnTo>
                  <a:cubicBezTo>
                    <a:pt x="8091" y="7806"/>
                    <a:pt x="8314" y="7369"/>
                    <a:pt x="8591" y="6968"/>
                  </a:cubicBezTo>
                  <a:lnTo>
                    <a:pt x="8591" y="6968"/>
                  </a:lnTo>
                  <a:cubicBezTo>
                    <a:pt x="10402" y="8297"/>
                    <a:pt x="12115" y="9751"/>
                    <a:pt x="13658" y="11393"/>
                  </a:cubicBezTo>
                  <a:lnTo>
                    <a:pt x="13658" y="11393"/>
                  </a:lnTo>
                  <a:cubicBezTo>
                    <a:pt x="14506" y="12285"/>
                    <a:pt x="15273" y="13266"/>
                    <a:pt x="16219" y="14060"/>
                  </a:cubicBezTo>
                  <a:lnTo>
                    <a:pt x="16219" y="14060"/>
                  </a:lnTo>
                  <a:cubicBezTo>
                    <a:pt x="17057" y="14774"/>
                    <a:pt x="18003" y="15318"/>
                    <a:pt x="18806" y="16076"/>
                  </a:cubicBezTo>
                  <a:lnTo>
                    <a:pt x="18806" y="16076"/>
                  </a:lnTo>
                  <a:cubicBezTo>
                    <a:pt x="20554" y="17691"/>
                    <a:pt x="21919" y="19511"/>
                    <a:pt x="23043" y="21598"/>
                  </a:cubicBezTo>
                  <a:lnTo>
                    <a:pt x="23043" y="21598"/>
                  </a:lnTo>
                  <a:cubicBezTo>
                    <a:pt x="23471" y="22392"/>
                    <a:pt x="23971" y="23088"/>
                    <a:pt x="24569" y="23695"/>
                  </a:cubicBezTo>
                  <a:lnTo>
                    <a:pt x="24569" y="23695"/>
                  </a:lnTo>
                  <a:cubicBezTo>
                    <a:pt x="23293" y="22633"/>
                    <a:pt x="22071" y="21491"/>
                    <a:pt x="20831" y="20385"/>
                  </a:cubicBezTo>
                  <a:close/>
                  <a:moveTo>
                    <a:pt x="27075" y="21607"/>
                  </a:moveTo>
                  <a:cubicBezTo>
                    <a:pt x="27227" y="21322"/>
                    <a:pt x="27227" y="20983"/>
                    <a:pt x="27084" y="20679"/>
                  </a:cubicBezTo>
                  <a:lnTo>
                    <a:pt x="27084" y="20679"/>
                  </a:lnTo>
                  <a:cubicBezTo>
                    <a:pt x="27004" y="18877"/>
                    <a:pt x="26540" y="17164"/>
                    <a:pt x="26032" y="15211"/>
                  </a:cubicBezTo>
                  <a:lnTo>
                    <a:pt x="26032" y="15211"/>
                  </a:lnTo>
                  <a:cubicBezTo>
                    <a:pt x="25461" y="13007"/>
                    <a:pt x="25621" y="10099"/>
                    <a:pt x="24506" y="7994"/>
                  </a:cubicBezTo>
                  <a:lnTo>
                    <a:pt x="24506" y="7994"/>
                  </a:lnTo>
                  <a:cubicBezTo>
                    <a:pt x="24676" y="8110"/>
                    <a:pt x="24845" y="8243"/>
                    <a:pt x="24997" y="8404"/>
                  </a:cubicBezTo>
                  <a:lnTo>
                    <a:pt x="24997" y="8404"/>
                  </a:lnTo>
                  <a:cubicBezTo>
                    <a:pt x="26808" y="10268"/>
                    <a:pt x="26540" y="13177"/>
                    <a:pt x="27040" y="15541"/>
                  </a:cubicBezTo>
                  <a:lnTo>
                    <a:pt x="27040" y="15541"/>
                  </a:lnTo>
                  <a:cubicBezTo>
                    <a:pt x="27388" y="17147"/>
                    <a:pt x="27914" y="18761"/>
                    <a:pt x="27843" y="20421"/>
                  </a:cubicBezTo>
                  <a:lnTo>
                    <a:pt x="27843" y="20421"/>
                  </a:lnTo>
                  <a:cubicBezTo>
                    <a:pt x="27789" y="21616"/>
                    <a:pt x="27379" y="22758"/>
                    <a:pt x="26951" y="23873"/>
                  </a:cubicBezTo>
                  <a:lnTo>
                    <a:pt x="26951" y="23873"/>
                  </a:lnTo>
                  <a:cubicBezTo>
                    <a:pt x="26870" y="23918"/>
                    <a:pt x="26799" y="23962"/>
                    <a:pt x="26728" y="24016"/>
                  </a:cubicBezTo>
                  <a:lnTo>
                    <a:pt x="26728" y="24016"/>
                  </a:lnTo>
                  <a:cubicBezTo>
                    <a:pt x="26942" y="23177"/>
                    <a:pt x="27049" y="22383"/>
                    <a:pt x="27075" y="21607"/>
                  </a:cubicBezTo>
                  <a:close/>
                  <a:moveTo>
                    <a:pt x="20269" y="21099"/>
                  </a:moveTo>
                  <a:cubicBezTo>
                    <a:pt x="19038" y="20135"/>
                    <a:pt x="17860" y="19073"/>
                    <a:pt x="16584" y="18181"/>
                  </a:cubicBezTo>
                  <a:lnTo>
                    <a:pt x="16584" y="18181"/>
                  </a:lnTo>
                  <a:cubicBezTo>
                    <a:pt x="15210" y="17209"/>
                    <a:pt x="13631" y="16843"/>
                    <a:pt x="12311" y="15764"/>
                  </a:cubicBezTo>
                  <a:lnTo>
                    <a:pt x="12311" y="15764"/>
                  </a:lnTo>
                  <a:cubicBezTo>
                    <a:pt x="10857" y="14568"/>
                    <a:pt x="9546" y="13168"/>
                    <a:pt x="8172" y="11874"/>
                  </a:cubicBezTo>
                  <a:lnTo>
                    <a:pt x="8172" y="11874"/>
                  </a:lnTo>
                  <a:cubicBezTo>
                    <a:pt x="7993" y="10929"/>
                    <a:pt x="7601" y="10037"/>
                    <a:pt x="7770" y="8993"/>
                  </a:cubicBezTo>
                  <a:lnTo>
                    <a:pt x="7770" y="8993"/>
                  </a:lnTo>
                  <a:cubicBezTo>
                    <a:pt x="7797" y="8805"/>
                    <a:pt x="7842" y="8627"/>
                    <a:pt x="7886" y="8449"/>
                  </a:cubicBezTo>
                  <a:lnTo>
                    <a:pt x="7886" y="8449"/>
                  </a:lnTo>
                  <a:cubicBezTo>
                    <a:pt x="8787" y="9929"/>
                    <a:pt x="9867" y="11268"/>
                    <a:pt x="11169" y="12427"/>
                  </a:cubicBezTo>
                  <a:lnTo>
                    <a:pt x="11169" y="12427"/>
                  </a:lnTo>
                  <a:cubicBezTo>
                    <a:pt x="12757" y="13846"/>
                    <a:pt x="14880" y="14622"/>
                    <a:pt x="16379" y="16085"/>
                  </a:cubicBezTo>
                  <a:lnTo>
                    <a:pt x="16379" y="16085"/>
                  </a:lnTo>
                  <a:cubicBezTo>
                    <a:pt x="17967" y="17628"/>
                    <a:pt x="19341" y="19314"/>
                    <a:pt x="21018" y="20813"/>
                  </a:cubicBezTo>
                  <a:lnTo>
                    <a:pt x="21018" y="20813"/>
                  </a:lnTo>
                  <a:cubicBezTo>
                    <a:pt x="22445" y="22080"/>
                    <a:pt x="23837" y="23391"/>
                    <a:pt x="25345" y="24551"/>
                  </a:cubicBezTo>
                  <a:lnTo>
                    <a:pt x="25345" y="24551"/>
                  </a:lnTo>
                  <a:cubicBezTo>
                    <a:pt x="25140" y="24551"/>
                    <a:pt x="24934" y="24596"/>
                    <a:pt x="24747" y="24685"/>
                  </a:cubicBezTo>
                  <a:lnTo>
                    <a:pt x="24747" y="24685"/>
                  </a:lnTo>
                  <a:cubicBezTo>
                    <a:pt x="23114" y="23793"/>
                    <a:pt x="21455" y="22035"/>
                    <a:pt x="20269" y="21099"/>
                  </a:cubicBezTo>
                  <a:moveTo>
                    <a:pt x="28414" y="24034"/>
                  </a:moveTo>
                  <a:cubicBezTo>
                    <a:pt x="28592" y="23882"/>
                    <a:pt x="28770" y="23721"/>
                    <a:pt x="28931" y="23561"/>
                  </a:cubicBezTo>
                  <a:lnTo>
                    <a:pt x="28931" y="23561"/>
                  </a:lnTo>
                  <a:cubicBezTo>
                    <a:pt x="31973" y="21241"/>
                    <a:pt x="32107" y="17102"/>
                    <a:pt x="34855" y="14417"/>
                  </a:cubicBezTo>
                  <a:lnTo>
                    <a:pt x="34855" y="14417"/>
                  </a:lnTo>
                  <a:cubicBezTo>
                    <a:pt x="36755" y="12570"/>
                    <a:pt x="40421" y="11972"/>
                    <a:pt x="41305" y="9314"/>
                  </a:cubicBezTo>
                  <a:lnTo>
                    <a:pt x="41305" y="9314"/>
                  </a:lnTo>
                  <a:cubicBezTo>
                    <a:pt x="41777" y="12668"/>
                    <a:pt x="36496" y="14158"/>
                    <a:pt x="34230" y="16683"/>
                  </a:cubicBezTo>
                  <a:lnTo>
                    <a:pt x="34230" y="16683"/>
                  </a:lnTo>
                  <a:cubicBezTo>
                    <a:pt x="34007" y="16932"/>
                    <a:pt x="33793" y="17209"/>
                    <a:pt x="33588" y="17494"/>
                  </a:cubicBezTo>
                  <a:lnTo>
                    <a:pt x="33588" y="17494"/>
                  </a:lnTo>
                  <a:cubicBezTo>
                    <a:pt x="33588" y="17503"/>
                    <a:pt x="33588" y="17503"/>
                    <a:pt x="33579" y="17503"/>
                  </a:cubicBezTo>
                  <a:lnTo>
                    <a:pt x="33579" y="17503"/>
                  </a:lnTo>
                  <a:cubicBezTo>
                    <a:pt x="33525" y="17548"/>
                    <a:pt x="33490" y="17602"/>
                    <a:pt x="33472" y="17664"/>
                  </a:cubicBezTo>
                  <a:lnTo>
                    <a:pt x="33472" y="17664"/>
                  </a:lnTo>
                  <a:cubicBezTo>
                    <a:pt x="31937" y="19894"/>
                    <a:pt x="30903" y="22910"/>
                    <a:pt x="28556" y="24176"/>
                  </a:cubicBezTo>
                  <a:lnTo>
                    <a:pt x="28556" y="24176"/>
                  </a:lnTo>
                  <a:cubicBezTo>
                    <a:pt x="28512" y="24132"/>
                    <a:pt x="28467" y="24078"/>
                    <a:pt x="28414" y="24034"/>
                  </a:cubicBezTo>
                  <a:moveTo>
                    <a:pt x="8261" y="12918"/>
                  </a:moveTo>
                  <a:cubicBezTo>
                    <a:pt x="8279" y="12641"/>
                    <a:pt x="8252" y="12374"/>
                    <a:pt x="8216" y="12115"/>
                  </a:cubicBezTo>
                  <a:lnTo>
                    <a:pt x="8216" y="12115"/>
                  </a:lnTo>
                  <a:cubicBezTo>
                    <a:pt x="9572" y="13587"/>
                    <a:pt x="11026" y="15121"/>
                    <a:pt x="12623" y="16326"/>
                  </a:cubicBezTo>
                  <a:lnTo>
                    <a:pt x="12623" y="16326"/>
                  </a:lnTo>
                  <a:cubicBezTo>
                    <a:pt x="14140" y="17459"/>
                    <a:pt x="15915" y="17949"/>
                    <a:pt x="17432" y="19154"/>
                  </a:cubicBezTo>
                  <a:lnTo>
                    <a:pt x="17432" y="19154"/>
                  </a:lnTo>
                  <a:cubicBezTo>
                    <a:pt x="19064" y="20447"/>
                    <a:pt x="20688" y="21732"/>
                    <a:pt x="22321" y="23017"/>
                  </a:cubicBezTo>
                  <a:lnTo>
                    <a:pt x="22321" y="23017"/>
                  </a:lnTo>
                  <a:cubicBezTo>
                    <a:pt x="22900" y="23472"/>
                    <a:pt x="23552" y="24114"/>
                    <a:pt x="24247" y="24613"/>
                  </a:cubicBezTo>
                  <a:lnTo>
                    <a:pt x="24247" y="24613"/>
                  </a:lnTo>
                  <a:cubicBezTo>
                    <a:pt x="23400" y="24292"/>
                    <a:pt x="22615" y="23864"/>
                    <a:pt x="21874" y="23373"/>
                  </a:cubicBezTo>
                  <a:lnTo>
                    <a:pt x="21874" y="23373"/>
                  </a:lnTo>
                  <a:cubicBezTo>
                    <a:pt x="21732" y="23231"/>
                    <a:pt x="21589" y="23088"/>
                    <a:pt x="21437" y="22945"/>
                  </a:cubicBezTo>
                  <a:lnTo>
                    <a:pt x="21437" y="22945"/>
                  </a:lnTo>
                  <a:cubicBezTo>
                    <a:pt x="21428" y="22936"/>
                    <a:pt x="21419" y="22927"/>
                    <a:pt x="21411" y="22910"/>
                  </a:cubicBezTo>
                  <a:lnTo>
                    <a:pt x="21411" y="22910"/>
                  </a:lnTo>
                  <a:cubicBezTo>
                    <a:pt x="20626" y="22142"/>
                    <a:pt x="19814" y="21411"/>
                    <a:pt x="18681" y="21054"/>
                  </a:cubicBezTo>
                  <a:lnTo>
                    <a:pt x="18681" y="21054"/>
                  </a:lnTo>
                  <a:cubicBezTo>
                    <a:pt x="18529" y="21009"/>
                    <a:pt x="18386" y="20992"/>
                    <a:pt x="18235" y="20965"/>
                  </a:cubicBezTo>
                  <a:lnTo>
                    <a:pt x="18235" y="20965"/>
                  </a:lnTo>
                  <a:cubicBezTo>
                    <a:pt x="17815" y="20733"/>
                    <a:pt x="17387" y="20519"/>
                    <a:pt x="16923" y="20349"/>
                  </a:cubicBezTo>
                  <a:lnTo>
                    <a:pt x="16923" y="20349"/>
                  </a:lnTo>
                  <a:cubicBezTo>
                    <a:pt x="15291" y="19743"/>
                    <a:pt x="13587" y="19439"/>
                    <a:pt x="12043" y="18583"/>
                  </a:cubicBezTo>
                  <a:lnTo>
                    <a:pt x="12043" y="18583"/>
                  </a:lnTo>
                  <a:cubicBezTo>
                    <a:pt x="10464" y="17700"/>
                    <a:pt x="9153" y="16397"/>
                    <a:pt x="7860" y="15148"/>
                  </a:cubicBezTo>
                  <a:lnTo>
                    <a:pt x="7860" y="15148"/>
                  </a:lnTo>
                  <a:cubicBezTo>
                    <a:pt x="7833" y="15113"/>
                    <a:pt x="7788" y="15121"/>
                    <a:pt x="7761" y="15148"/>
                  </a:cubicBezTo>
                  <a:lnTo>
                    <a:pt x="7761" y="15148"/>
                  </a:lnTo>
                  <a:cubicBezTo>
                    <a:pt x="7913" y="14399"/>
                    <a:pt x="8207" y="13685"/>
                    <a:pt x="8261" y="12918"/>
                  </a:cubicBezTo>
                  <a:moveTo>
                    <a:pt x="31670" y="21848"/>
                  </a:moveTo>
                  <a:cubicBezTo>
                    <a:pt x="32526" y="20465"/>
                    <a:pt x="33302" y="19127"/>
                    <a:pt x="34230" y="17914"/>
                  </a:cubicBezTo>
                  <a:lnTo>
                    <a:pt x="34230" y="17914"/>
                  </a:lnTo>
                  <a:cubicBezTo>
                    <a:pt x="36041" y="16683"/>
                    <a:pt x="38262" y="17138"/>
                    <a:pt x="40252" y="16174"/>
                  </a:cubicBezTo>
                  <a:lnTo>
                    <a:pt x="40252" y="16174"/>
                  </a:lnTo>
                  <a:cubicBezTo>
                    <a:pt x="42437" y="15130"/>
                    <a:pt x="44668" y="12847"/>
                    <a:pt x="47264" y="13623"/>
                  </a:cubicBezTo>
                  <a:lnTo>
                    <a:pt x="47264" y="13623"/>
                  </a:lnTo>
                  <a:cubicBezTo>
                    <a:pt x="47737" y="13757"/>
                    <a:pt x="48138" y="13980"/>
                    <a:pt x="48486" y="14247"/>
                  </a:cubicBezTo>
                  <a:lnTo>
                    <a:pt x="48486" y="14247"/>
                  </a:lnTo>
                  <a:cubicBezTo>
                    <a:pt x="47219" y="13846"/>
                    <a:pt x="45756" y="14461"/>
                    <a:pt x="44543" y="14934"/>
                  </a:cubicBezTo>
                  <a:lnTo>
                    <a:pt x="44543" y="14934"/>
                  </a:lnTo>
                  <a:cubicBezTo>
                    <a:pt x="43686" y="15264"/>
                    <a:pt x="42964" y="15728"/>
                    <a:pt x="42188" y="16201"/>
                  </a:cubicBezTo>
                  <a:lnTo>
                    <a:pt x="42188" y="16201"/>
                  </a:lnTo>
                  <a:cubicBezTo>
                    <a:pt x="40876" y="16995"/>
                    <a:pt x="39592" y="17352"/>
                    <a:pt x="38129" y="17744"/>
                  </a:cubicBezTo>
                  <a:lnTo>
                    <a:pt x="38129" y="17744"/>
                  </a:lnTo>
                  <a:cubicBezTo>
                    <a:pt x="36380" y="18199"/>
                    <a:pt x="34872" y="19011"/>
                    <a:pt x="33499" y="20198"/>
                  </a:cubicBezTo>
                  <a:lnTo>
                    <a:pt x="33499" y="20198"/>
                  </a:lnTo>
                  <a:cubicBezTo>
                    <a:pt x="32544" y="21027"/>
                    <a:pt x="31741" y="22044"/>
                    <a:pt x="30885" y="22999"/>
                  </a:cubicBezTo>
                  <a:lnTo>
                    <a:pt x="30885" y="22999"/>
                  </a:lnTo>
                  <a:cubicBezTo>
                    <a:pt x="31161" y="22642"/>
                    <a:pt x="31420" y="22249"/>
                    <a:pt x="31670" y="21848"/>
                  </a:cubicBezTo>
                  <a:moveTo>
                    <a:pt x="28913" y="24944"/>
                  </a:moveTo>
                  <a:cubicBezTo>
                    <a:pt x="29993" y="24292"/>
                    <a:pt x="30742" y="23391"/>
                    <a:pt x="31589" y="22419"/>
                  </a:cubicBezTo>
                  <a:lnTo>
                    <a:pt x="31589" y="22419"/>
                  </a:lnTo>
                  <a:cubicBezTo>
                    <a:pt x="33070" y="20724"/>
                    <a:pt x="34748" y="19145"/>
                    <a:pt x="36880" y="18342"/>
                  </a:cubicBezTo>
                  <a:lnTo>
                    <a:pt x="36880" y="18342"/>
                  </a:lnTo>
                  <a:cubicBezTo>
                    <a:pt x="38405" y="17771"/>
                    <a:pt x="40047" y="17682"/>
                    <a:pt x="41492" y="16906"/>
                  </a:cubicBezTo>
                  <a:lnTo>
                    <a:pt x="41492" y="16906"/>
                  </a:lnTo>
                  <a:cubicBezTo>
                    <a:pt x="43356" y="15907"/>
                    <a:pt x="46684" y="13328"/>
                    <a:pt x="48968" y="14720"/>
                  </a:cubicBezTo>
                  <a:lnTo>
                    <a:pt x="48968" y="14720"/>
                  </a:lnTo>
                  <a:cubicBezTo>
                    <a:pt x="48968" y="14720"/>
                    <a:pt x="48977" y="14720"/>
                    <a:pt x="48977" y="14720"/>
                  </a:cubicBezTo>
                  <a:lnTo>
                    <a:pt x="48977" y="14720"/>
                  </a:lnTo>
                  <a:cubicBezTo>
                    <a:pt x="48977" y="14720"/>
                    <a:pt x="48977" y="14720"/>
                    <a:pt x="48986" y="14720"/>
                  </a:cubicBezTo>
                  <a:lnTo>
                    <a:pt x="48986" y="14720"/>
                  </a:lnTo>
                  <a:cubicBezTo>
                    <a:pt x="49387" y="15184"/>
                    <a:pt x="49672" y="15755"/>
                    <a:pt x="49815" y="16388"/>
                  </a:cubicBezTo>
                  <a:lnTo>
                    <a:pt x="49815" y="16388"/>
                  </a:lnTo>
                  <a:cubicBezTo>
                    <a:pt x="46131" y="15425"/>
                    <a:pt x="42812" y="17459"/>
                    <a:pt x="39271" y="18449"/>
                  </a:cubicBezTo>
                  <a:lnTo>
                    <a:pt x="39271" y="18449"/>
                  </a:lnTo>
                  <a:cubicBezTo>
                    <a:pt x="37665" y="18904"/>
                    <a:pt x="36166" y="19582"/>
                    <a:pt x="34855" y="20635"/>
                  </a:cubicBezTo>
                  <a:lnTo>
                    <a:pt x="34855" y="20635"/>
                  </a:lnTo>
                  <a:cubicBezTo>
                    <a:pt x="33954" y="21357"/>
                    <a:pt x="33177" y="22214"/>
                    <a:pt x="32375" y="23017"/>
                  </a:cubicBezTo>
                  <a:lnTo>
                    <a:pt x="32375" y="23017"/>
                  </a:lnTo>
                  <a:cubicBezTo>
                    <a:pt x="32107" y="23034"/>
                    <a:pt x="31848" y="23141"/>
                    <a:pt x="31625" y="23320"/>
                  </a:cubicBezTo>
                  <a:lnTo>
                    <a:pt x="31625" y="23320"/>
                  </a:lnTo>
                  <a:cubicBezTo>
                    <a:pt x="31384" y="23525"/>
                    <a:pt x="31233" y="23793"/>
                    <a:pt x="31170" y="24087"/>
                  </a:cubicBezTo>
                  <a:lnTo>
                    <a:pt x="31170" y="24087"/>
                  </a:lnTo>
                  <a:cubicBezTo>
                    <a:pt x="30510" y="24596"/>
                    <a:pt x="29779" y="25006"/>
                    <a:pt x="28922" y="25229"/>
                  </a:cubicBezTo>
                  <a:lnTo>
                    <a:pt x="28922" y="25229"/>
                  </a:lnTo>
                  <a:cubicBezTo>
                    <a:pt x="28931" y="25140"/>
                    <a:pt x="28931" y="25042"/>
                    <a:pt x="28913" y="24944"/>
                  </a:cubicBezTo>
                  <a:moveTo>
                    <a:pt x="14738" y="20867"/>
                  </a:moveTo>
                  <a:cubicBezTo>
                    <a:pt x="13489" y="20563"/>
                    <a:pt x="12293" y="20144"/>
                    <a:pt x="11187" y="19448"/>
                  </a:cubicBezTo>
                  <a:lnTo>
                    <a:pt x="11187" y="19448"/>
                  </a:lnTo>
                  <a:cubicBezTo>
                    <a:pt x="10001" y="18708"/>
                    <a:pt x="8903" y="17825"/>
                    <a:pt x="7770" y="17013"/>
                  </a:cubicBezTo>
                  <a:lnTo>
                    <a:pt x="7770" y="17013"/>
                  </a:lnTo>
                  <a:cubicBezTo>
                    <a:pt x="7699" y="16656"/>
                    <a:pt x="7645" y="16272"/>
                    <a:pt x="7663" y="15835"/>
                  </a:cubicBezTo>
                  <a:lnTo>
                    <a:pt x="7663" y="15835"/>
                  </a:lnTo>
                  <a:cubicBezTo>
                    <a:pt x="7672" y="15639"/>
                    <a:pt x="7708" y="15452"/>
                    <a:pt x="7744" y="15264"/>
                  </a:cubicBezTo>
                  <a:lnTo>
                    <a:pt x="7744" y="15264"/>
                  </a:lnTo>
                  <a:cubicBezTo>
                    <a:pt x="7744" y="15264"/>
                    <a:pt x="7744" y="15273"/>
                    <a:pt x="7744" y="15273"/>
                  </a:cubicBezTo>
                  <a:lnTo>
                    <a:pt x="7744" y="15273"/>
                  </a:lnTo>
                  <a:cubicBezTo>
                    <a:pt x="10134" y="17619"/>
                    <a:pt x="12284" y="19091"/>
                    <a:pt x="15460" y="20117"/>
                  </a:cubicBezTo>
                  <a:lnTo>
                    <a:pt x="15460" y="20117"/>
                  </a:lnTo>
                  <a:cubicBezTo>
                    <a:pt x="16156" y="20340"/>
                    <a:pt x="16772" y="20590"/>
                    <a:pt x="17360" y="20876"/>
                  </a:cubicBezTo>
                  <a:lnTo>
                    <a:pt x="17360" y="20876"/>
                  </a:lnTo>
                  <a:cubicBezTo>
                    <a:pt x="16888" y="20867"/>
                    <a:pt x="16415" y="20902"/>
                    <a:pt x="15942" y="20911"/>
                  </a:cubicBezTo>
                  <a:lnTo>
                    <a:pt x="15942" y="20911"/>
                  </a:lnTo>
                  <a:cubicBezTo>
                    <a:pt x="15880" y="20911"/>
                    <a:pt x="15817" y="20911"/>
                    <a:pt x="15764" y="20911"/>
                  </a:cubicBezTo>
                  <a:lnTo>
                    <a:pt x="15764" y="20911"/>
                  </a:lnTo>
                  <a:cubicBezTo>
                    <a:pt x="15416" y="20911"/>
                    <a:pt x="15068" y="20893"/>
                    <a:pt x="14738" y="20867"/>
                  </a:cubicBezTo>
                  <a:close/>
                  <a:moveTo>
                    <a:pt x="33561" y="23507"/>
                  </a:moveTo>
                  <a:cubicBezTo>
                    <a:pt x="33365" y="23266"/>
                    <a:pt x="33097" y="23115"/>
                    <a:pt x="32821" y="23052"/>
                  </a:cubicBezTo>
                  <a:lnTo>
                    <a:pt x="32821" y="23052"/>
                  </a:lnTo>
                  <a:cubicBezTo>
                    <a:pt x="34203" y="21741"/>
                    <a:pt x="35506" y="20233"/>
                    <a:pt x="37147" y="19457"/>
                  </a:cubicBezTo>
                  <a:lnTo>
                    <a:pt x="37147" y="19457"/>
                  </a:lnTo>
                  <a:cubicBezTo>
                    <a:pt x="39030" y="18565"/>
                    <a:pt x="41117" y="18351"/>
                    <a:pt x="43035" y="17575"/>
                  </a:cubicBezTo>
                  <a:lnTo>
                    <a:pt x="43035" y="17575"/>
                  </a:lnTo>
                  <a:cubicBezTo>
                    <a:pt x="45373" y="16620"/>
                    <a:pt x="47406" y="15960"/>
                    <a:pt x="49869" y="16638"/>
                  </a:cubicBezTo>
                  <a:lnTo>
                    <a:pt x="49869" y="16638"/>
                  </a:lnTo>
                  <a:cubicBezTo>
                    <a:pt x="49904" y="16861"/>
                    <a:pt x="49931" y="17084"/>
                    <a:pt x="49931" y="17316"/>
                  </a:cubicBezTo>
                  <a:lnTo>
                    <a:pt x="49931" y="17316"/>
                  </a:lnTo>
                  <a:cubicBezTo>
                    <a:pt x="49940" y="17673"/>
                    <a:pt x="49887" y="18012"/>
                    <a:pt x="49815" y="18342"/>
                  </a:cubicBezTo>
                  <a:lnTo>
                    <a:pt x="49815" y="18342"/>
                  </a:lnTo>
                  <a:cubicBezTo>
                    <a:pt x="46033" y="18164"/>
                    <a:pt x="42161" y="18806"/>
                    <a:pt x="38682" y="20322"/>
                  </a:cubicBezTo>
                  <a:lnTo>
                    <a:pt x="38682" y="20322"/>
                  </a:lnTo>
                  <a:cubicBezTo>
                    <a:pt x="37058" y="21036"/>
                    <a:pt x="35800" y="22169"/>
                    <a:pt x="34346" y="23159"/>
                  </a:cubicBezTo>
                  <a:lnTo>
                    <a:pt x="34346" y="23159"/>
                  </a:lnTo>
                  <a:cubicBezTo>
                    <a:pt x="34105" y="23320"/>
                    <a:pt x="33864" y="23445"/>
                    <a:pt x="33623" y="23588"/>
                  </a:cubicBezTo>
                  <a:lnTo>
                    <a:pt x="33623" y="23588"/>
                  </a:lnTo>
                  <a:cubicBezTo>
                    <a:pt x="33606" y="23561"/>
                    <a:pt x="33588" y="23534"/>
                    <a:pt x="33561" y="23507"/>
                  </a:cubicBezTo>
                  <a:moveTo>
                    <a:pt x="11365" y="20162"/>
                  </a:moveTo>
                  <a:cubicBezTo>
                    <a:pt x="9599" y="19609"/>
                    <a:pt x="8252" y="18797"/>
                    <a:pt x="7824" y="17218"/>
                  </a:cubicBezTo>
                  <a:lnTo>
                    <a:pt x="7824" y="17218"/>
                  </a:lnTo>
                  <a:cubicBezTo>
                    <a:pt x="9813" y="18770"/>
                    <a:pt x="11651" y="20037"/>
                    <a:pt x="13899" y="20760"/>
                  </a:cubicBezTo>
                  <a:lnTo>
                    <a:pt x="13899" y="20760"/>
                  </a:lnTo>
                  <a:cubicBezTo>
                    <a:pt x="13052" y="20635"/>
                    <a:pt x="12213" y="20438"/>
                    <a:pt x="11365" y="20162"/>
                  </a:cubicBezTo>
                  <a:moveTo>
                    <a:pt x="22802" y="18503"/>
                  </a:moveTo>
                  <a:cubicBezTo>
                    <a:pt x="22820" y="18520"/>
                    <a:pt x="22829" y="18529"/>
                    <a:pt x="22838" y="18547"/>
                  </a:cubicBezTo>
                  <a:lnTo>
                    <a:pt x="22838" y="18547"/>
                  </a:lnTo>
                  <a:cubicBezTo>
                    <a:pt x="23052" y="18797"/>
                    <a:pt x="23391" y="18877"/>
                    <a:pt x="23677" y="18770"/>
                  </a:cubicBezTo>
                  <a:lnTo>
                    <a:pt x="23677" y="18770"/>
                  </a:lnTo>
                  <a:cubicBezTo>
                    <a:pt x="23882" y="19270"/>
                    <a:pt x="24051" y="19805"/>
                    <a:pt x="24176" y="20394"/>
                  </a:cubicBezTo>
                  <a:lnTo>
                    <a:pt x="24176" y="20394"/>
                  </a:lnTo>
                  <a:cubicBezTo>
                    <a:pt x="24479" y="21803"/>
                    <a:pt x="24809" y="23070"/>
                    <a:pt x="25639" y="24150"/>
                  </a:cubicBezTo>
                  <a:lnTo>
                    <a:pt x="25639" y="24150"/>
                  </a:lnTo>
                  <a:cubicBezTo>
                    <a:pt x="24185" y="22660"/>
                    <a:pt x="23694" y="20403"/>
                    <a:pt x="22802" y="18503"/>
                  </a:cubicBezTo>
                  <a:close/>
                  <a:moveTo>
                    <a:pt x="33650" y="23632"/>
                  </a:moveTo>
                  <a:cubicBezTo>
                    <a:pt x="34765" y="22918"/>
                    <a:pt x="35863" y="22124"/>
                    <a:pt x="37067" y="21348"/>
                  </a:cubicBezTo>
                  <a:lnTo>
                    <a:pt x="37067" y="21348"/>
                  </a:lnTo>
                  <a:cubicBezTo>
                    <a:pt x="40734" y="19029"/>
                    <a:pt x="45506" y="18458"/>
                    <a:pt x="49771" y="18538"/>
                  </a:cubicBezTo>
                  <a:lnTo>
                    <a:pt x="49771" y="18538"/>
                  </a:lnTo>
                  <a:cubicBezTo>
                    <a:pt x="49664" y="18958"/>
                    <a:pt x="49521" y="19368"/>
                    <a:pt x="49387" y="19778"/>
                  </a:cubicBezTo>
                  <a:lnTo>
                    <a:pt x="49387" y="19778"/>
                  </a:lnTo>
                  <a:cubicBezTo>
                    <a:pt x="46104" y="20296"/>
                    <a:pt x="42892" y="20162"/>
                    <a:pt x="39681" y="21304"/>
                  </a:cubicBezTo>
                  <a:lnTo>
                    <a:pt x="39681" y="21304"/>
                  </a:lnTo>
                  <a:cubicBezTo>
                    <a:pt x="37647" y="22026"/>
                    <a:pt x="35711" y="22954"/>
                    <a:pt x="33757" y="23837"/>
                  </a:cubicBezTo>
                  <a:lnTo>
                    <a:pt x="33757" y="23837"/>
                  </a:lnTo>
                  <a:cubicBezTo>
                    <a:pt x="33731" y="23766"/>
                    <a:pt x="33695" y="23695"/>
                    <a:pt x="33650" y="23632"/>
                  </a:cubicBezTo>
                  <a:moveTo>
                    <a:pt x="33838" y="24069"/>
                  </a:moveTo>
                  <a:cubicBezTo>
                    <a:pt x="35559" y="23302"/>
                    <a:pt x="37254" y="22472"/>
                    <a:pt x="39065" y="21759"/>
                  </a:cubicBezTo>
                  <a:lnTo>
                    <a:pt x="39065" y="21759"/>
                  </a:lnTo>
                  <a:cubicBezTo>
                    <a:pt x="42446" y="20412"/>
                    <a:pt x="45827" y="20528"/>
                    <a:pt x="49316" y="20001"/>
                  </a:cubicBezTo>
                  <a:lnTo>
                    <a:pt x="49316" y="20001"/>
                  </a:lnTo>
                  <a:cubicBezTo>
                    <a:pt x="49253" y="20215"/>
                    <a:pt x="49191" y="20429"/>
                    <a:pt x="49146" y="20644"/>
                  </a:cubicBezTo>
                  <a:lnTo>
                    <a:pt x="49146" y="20644"/>
                  </a:lnTo>
                  <a:cubicBezTo>
                    <a:pt x="46024" y="21661"/>
                    <a:pt x="42785" y="21830"/>
                    <a:pt x="39610" y="22588"/>
                  </a:cubicBezTo>
                  <a:lnTo>
                    <a:pt x="39610" y="22588"/>
                  </a:lnTo>
                  <a:cubicBezTo>
                    <a:pt x="38254" y="22918"/>
                    <a:pt x="37031" y="23418"/>
                    <a:pt x="35782" y="24016"/>
                  </a:cubicBezTo>
                  <a:lnTo>
                    <a:pt x="35782" y="24016"/>
                  </a:lnTo>
                  <a:cubicBezTo>
                    <a:pt x="35149" y="24328"/>
                    <a:pt x="34498" y="24542"/>
                    <a:pt x="33829" y="24738"/>
                  </a:cubicBezTo>
                  <a:lnTo>
                    <a:pt x="33829" y="24738"/>
                  </a:lnTo>
                  <a:cubicBezTo>
                    <a:pt x="33891" y="24515"/>
                    <a:pt x="33891" y="24292"/>
                    <a:pt x="33838" y="24069"/>
                  </a:cubicBezTo>
                  <a:moveTo>
                    <a:pt x="33383" y="25434"/>
                  </a:moveTo>
                  <a:cubicBezTo>
                    <a:pt x="33508" y="25336"/>
                    <a:pt x="33606" y="25202"/>
                    <a:pt x="33686" y="25068"/>
                  </a:cubicBezTo>
                  <a:lnTo>
                    <a:pt x="33686" y="25068"/>
                  </a:lnTo>
                  <a:cubicBezTo>
                    <a:pt x="33766" y="25051"/>
                    <a:pt x="33838" y="25033"/>
                    <a:pt x="33909" y="25015"/>
                  </a:cubicBezTo>
                  <a:lnTo>
                    <a:pt x="33909" y="25015"/>
                  </a:lnTo>
                  <a:cubicBezTo>
                    <a:pt x="35693" y="24533"/>
                    <a:pt x="37228" y="23454"/>
                    <a:pt x="39021" y="22954"/>
                  </a:cubicBezTo>
                  <a:lnTo>
                    <a:pt x="39021" y="22954"/>
                  </a:lnTo>
                  <a:cubicBezTo>
                    <a:pt x="42339" y="22044"/>
                    <a:pt x="45872" y="22062"/>
                    <a:pt x="49101" y="20840"/>
                  </a:cubicBezTo>
                  <a:lnTo>
                    <a:pt x="49101" y="20840"/>
                  </a:lnTo>
                  <a:cubicBezTo>
                    <a:pt x="49093" y="20858"/>
                    <a:pt x="49093" y="20876"/>
                    <a:pt x="49093" y="20893"/>
                  </a:cubicBezTo>
                  <a:lnTo>
                    <a:pt x="49093" y="20893"/>
                  </a:lnTo>
                  <a:cubicBezTo>
                    <a:pt x="49048" y="21125"/>
                    <a:pt x="49030" y="21348"/>
                    <a:pt x="49030" y="21562"/>
                  </a:cubicBezTo>
                  <a:lnTo>
                    <a:pt x="49030" y="21562"/>
                  </a:lnTo>
                  <a:cubicBezTo>
                    <a:pt x="47210" y="22455"/>
                    <a:pt x="45346" y="22936"/>
                    <a:pt x="43276" y="22936"/>
                  </a:cubicBezTo>
                  <a:lnTo>
                    <a:pt x="43276" y="22936"/>
                  </a:lnTo>
                  <a:cubicBezTo>
                    <a:pt x="41777" y="22927"/>
                    <a:pt x="40439" y="23070"/>
                    <a:pt x="38976" y="23489"/>
                  </a:cubicBezTo>
                  <a:lnTo>
                    <a:pt x="38976" y="23489"/>
                  </a:lnTo>
                  <a:cubicBezTo>
                    <a:pt x="37335" y="23953"/>
                    <a:pt x="35970" y="24970"/>
                    <a:pt x="34355" y="25452"/>
                  </a:cubicBezTo>
                  <a:lnTo>
                    <a:pt x="34355" y="25452"/>
                  </a:lnTo>
                  <a:cubicBezTo>
                    <a:pt x="32749" y="25943"/>
                    <a:pt x="30956" y="25836"/>
                    <a:pt x="29234" y="25809"/>
                  </a:cubicBezTo>
                  <a:lnTo>
                    <a:pt x="29234" y="25809"/>
                  </a:lnTo>
                  <a:cubicBezTo>
                    <a:pt x="29350" y="25773"/>
                    <a:pt x="29457" y="25746"/>
                    <a:pt x="29573" y="25711"/>
                  </a:cubicBezTo>
                  <a:lnTo>
                    <a:pt x="29573" y="25711"/>
                  </a:lnTo>
                  <a:cubicBezTo>
                    <a:pt x="30260" y="25630"/>
                    <a:pt x="30956" y="25550"/>
                    <a:pt x="31652" y="25452"/>
                  </a:cubicBezTo>
                  <a:lnTo>
                    <a:pt x="31652" y="25452"/>
                  </a:lnTo>
                  <a:cubicBezTo>
                    <a:pt x="31902" y="25657"/>
                    <a:pt x="32205" y="25755"/>
                    <a:pt x="32508" y="25755"/>
                  </a:cubicBezTo>
                  <a:lnTo>
                    <a:pt x="32508" y="25755"/>
                  </a:lnTo>
                  <a:cubicBezTo>
                    <a:pt x="32812" y="25755"/>
                    <a:pt x="33124" y="25648"/>
                    <a:pt x="33383" y="25434"/>
                  </a:cubicBezTo>
                  <a:moveTo>
                    <a:pt x="26174" y="22142"/>
                  </a:moveTo>
                  <a:cubicBezTo>
                    <a:pt x="26406" y="22142"/>
                    <a:pt x="26629" y="22080"/>
                    <a:pt x="26826" y="21919"/>
                  </a:cubicBezTo>
                  <a:lnTo>
                    <a:pt x="26826" y="21919"/>
                  </a:lnTo>
                  <a:cubicBezTo>
                    <a:pt x="26879" y="21875"/>
                    <a:pt x="26915" y="21812"/>
                    <a:pt x="26959" y="21759"/>
                  </a:cubicBezTo>
                  <a:lnTo>
                    <a:pt x="26959" y="21759"/>
                  </a:lnTo>
                  <a:cubicBezTo>
                    <a:pt x="26933" y="22508"/>
                    <a:pt x="26826" y="23284"/>
                    <a:pt x="26629" y="24105"/>
                  </a:cubicBezTo>
                  <a:lnTo>
                    <a:pt x="26629" y="24105"/>
                  </a:lnTo>
                  <a:cubicBezTo>
                    <a:pt x="26620" y="24114"/>
                    <a:pt x="26612" y="24132"/>
                    <a:pt x="26603" y="24141"/>
                  </a:cubicBezTo>
                  <a:lnTo>
                    <a:pt x="26603" y="24141"/>
                  </a:lnTo>
                  <a:cubicBezTo>
                    <a:pt x="26397" y="23463"/>
                    <a:pt x="26273" y="22802"/>
                    <a:pt x="26174" y="22142"/>
                  </a:cubicBezTo>
                  <a:moveTo>
                    <a:pt x="33748" y="25827"/>
                  </a:moveTo>
                  <a:cubicBezTo>
                    <a:pt x="35631" y="25452"/>
                    <a:pt x="37201" y="24221"/>
                    <a:pt x="39039" y="23686"/>
                  </a:cubicBezTo>
                  <a:lnTo>
                    <a:pt x="39039" y="23686"/>
                  </a:lnTo>
                  <a:cubicBezTo>
                    <a:pt x="42473" y="22695"/>
                    <a:pt x="45801" y="23356"/>
                    <a:pt x="49039" y="21794"/>
                  </a:cubicBezTo>
                  <a:lnTo>
                    <a:pt x="49039" y="21794"/>
                  </a:lnTo>
                  <a:cubicBezTo>
                    <a:pt x="49066" y="22285"/>
                    <a:pt x="49173" y="22722"/>
                    <a:pt x="49351" y="23150"/>
                  </a:cubicBezTo>
                  <a:lnTo>
                    <a:pt x="49351" y="23150"/>
                  </a:lnTo>
                  <a:cubicBezTo>
                    <a:pt x="48209" y="24150"/>
                    <a:pt x="46381" y="24087"/>
                    <a:pt x="44766" y="24025"/>
                  </a:cubicBezTo>
                  <a:lnTo>
                    <a:pt x="44766" y="24025"/>
                  </a:lnTo>
                  <a:cubicBezTo>
                    <a:pt x="44257" y="24007"/>
                    <a:pt x="43758" y="23989"/>
                    <a:pt x="43321" y="23998"/>
                  </a:cubicBezTo>
                  <a:lnTo>
                    <a:pt x="43321" y="23998"/>
                  </a:lnTo>
                  <a:cubicBezTo>
                    <a:pt x="41831" y="24051"/>
                    <a:pt x="40395" y="24301"/>
                    <a:pt x="38958" y="24712"/>
                  </a:cubicBezTo>
                  <a:lnTo>
                    <a:pt x="38958" y="24712"/>
                  </a:lnTo>
                  <a:cubicBezTo>
                    <a:pt x="37174" y="25229"/>
                    <a:pt x="35274" y="26362"/>
                    <a:pt x="33418" y="26487"/>
                  </a:cubicBezTo>
                  <a:lnTo>
                    <a:pt x="33418" y="26487"/>
                  </a:lnTo>
                  <a:cubicBezTo>
                    <a:pt x="32544" y="26549"/>
                    <a:pt x="31670" y="26415"/>
                    <a:pt x="30804" y="26282"/>
                  </a:cubicBezTo>
                  <a:lnTo>
                    <a:pt x="30804" y="26282"/>
                  </a:lnTo>
                  <a:cubicBezTo>
                    <a:pt x="30046" y="26175"/>
                    <a:pt x="29297" y="26059"/>
                    <a:pt x="28530" y="26068"/>
                  </a:cubicBezTo>
                  <a:lnTo>
                    <a:pt x="28530" y="26068"/>
                  </a:lnTo>
                  <a:cubicBezTo>
                    <a:pt x="28574" y="26023"/>
                    <a:pt x="28610" y="25978"/>
                    <a:pt x="28654" y="25925"/>
                  </a:cubicBezTo>
                  <a:lnTo>
                    <a:pt x="28654" y="25925"/>
                  </a:lnTo>
                  <a:cubicBezTo>
                    <a:pt x="28654" y="25952"/>
                    <a:pt x="28663" y="25969"/>
                    <a:pt x="28690" y="25961"/>
                  </a:cubicBezTo>
                  <a:lnTo>
                    <a:pt x="28690" y="25961"/>
                  </a:lnTo>
                  <a:cubicBezTo>
                    <a:pt x="28726" y="25952"/>
                    <a:pt x="28753" y="25943"/>
                    <a:pt x="28788" y="25934"/>
                  </a:cubicBezTo>
                  <a:lnTo>
                    <a:pt x="28788" y="25934"/>
                  </a:lnTo>
                  <a:cubicBezTo>
                    <a:pt x="29609" y="25978"/>
                    <a:pt x="30457" y="26032"/>
                    <a:pt x="31295" y="26032"/>
                  </a:cubicBezTo>
                  <a:lnTo>
                    <a:pt x="31295" y="26032"/>
                  </a:lnTo>
                  <a:cubicBezTo>
                    <a:pt x="32134" y="26032"/>
                    <a:pt x="32963" y="25987"/>
                    <a:pt x="33748" y="25827"/>
                  </a:cubicBezTo>
                  <a:moveTo>
                    <a:pt x="25380" y="21803"/>
                  </a:moveTo>
                  <a:cubicBezTo>
                    <a:pt x="25550" y="22000"/>
                    <a:pt x="25773" y="22107"/>
                    <a:pt x="26014" y="22142"/>
                  </a:cubicBezTo>
                  <a:lnTo>
                    <a:pt x="26014" y="22142"/>
                  </a:lnTo>
                  <a:cubicBezTo>
                    <a:pt x="26139" y="22838"/>
                    <a:pt x="26290" y="23534"/>
                    <a:pt x="26504" y="24221"/>
                  </a:cubicBezTo>
                  <a:lnTo>
                    <a:pt x="26504" y="24221"/>
                  </a:lnTo>
                  <a:cubicBezTo>
                    <a:pt x="26513" y="24230"/>
                    <a:pt x="26522" y="24230"/>
                    <a:pt x="26522" y="24239"/>
                  </a:cubicBezTo>
                  <a:lnTo>
                    <a:pt x="26522" y="24239"/>
                  </a:lnTo>
                  <a:cubicBezTo>
                    <a:pt x="26442" y="24337"/>
                    <a:pt x="26371" y="24435"/>
                    <a:pt x="26317" y="24560"/>
                  </a:cubicBezTo>
                  <a:lnTo>
                    <a:pt x="26317" y="24560"/>
                  </a:lnTo>
                  <a:cubicBezTo>
                    <a:pt x="25934" y="23659"/>
                    <a:pt x="25639" y="22731"/>
                    <a:pt x="25380" y="21803"/>
                  </a:cubicBezTo>
                  <a:moveTo>
                    <a:pt x="10919" y="22428"/>
                  </a:moveTo>
                  <a:cubicBezTo>
                    <a:pt x="12115" y="22669"/>
                    <a:pt x="13275" y="23043"/>
                    <a:pt x="14461" y="23293"/>
                  </a:cubicBezTo>
                  <a:lnTo>
                    <a:pt x="14461" y="23293"/>
                  </a:lnTo>
                  <a:cubicBezTo>
                    <a:pt x="15505" y="23516"/>
                    <a:pt x="16504" y="23579"/>
                    <a:pt x="17494" y="23579"/>
                  </a:cubicBezTo>
                  <a:lnTo>
                    <a:pt x="17494" y="23579"/>
                  </a:lnTo>
                  <a:cubicBezTo>
                    <a:pt x="15683" y="23703"/>
                    <a:pt x="13863" y="23927"/>
                    <a:pt x="12061" y="23472"/>
                  </a:cubicBezTo>
                  <a:lnTo>
                    <a:pt x="12061" y="23472"/>
                  </a:lnTo>
                  <a:cubicBezTo>
                    <a:pt x="10821" y="23168"/>
                    <a:pt x="9813" y="22446"/>
                    <a:pt x="8511" y="22606"/>
                  </a:cubicBezTo>
                  <a:lnTo>
                    <a:pt x="8511" y="22606"/>
                  </a:lnTo>
                  <a:cubicBezTo>
                    <a:pt x="8091" y="22660"/>
                    <a:pt x="7672" y="22776"/>
                    <a:pt x="7262" y="22936"/>
                  </a:cubicBezTo>
                  <a:lnTo>
                    <a:pt x="7262" y="22936"/>
                  </a:lnTo>
                  <a:cubicBezTo>
                    <a:pt x="8314" y="22330"/>
                    <a:pt x="9483" y="22142"/>
                    <a:pt x="10919" y="22428"/>
                  </a:cubicBezTo>
                  <a:close/>
                  <a:moveTo>
                    <a:pt x="5674" y="24203"/>
                  </a:moveTo>
                  <a:cubicBezTo>
                    <a:pt x="5977" y="23891"/>
                    <a:pt x="6280" y="23614"/>
                    <a:pt x="6602" y="23373"/>
                  </a:cubicBezTo>
                  <a:lnTo>
                    <a:pt x="6602" y="23373"/>
                  </a:lnTo>
                  <a:cubicBezTo>
                    <a:pt x="7610" y="22936"/>
                    <a:pt x="8761" y="22642"/>
                    <a:pt x="9813" y="22901"/>
                  </a:cubicBezTo>
                  <a:lnTo>
                    <a:pt x="9813" y="22901"/>
                  </a:lnTo>
                  <a:cubicBezTo>
                    <a:pt x="11089" y="23213"/>
                    <a:pt x="12043" y="23766"/>
                    <a:pt x="13382" y="23873"/>
                  </a:cubicBezTo>
                  <a:lnTo>
                    <a:pt x="13382" y="23873"/>
                  </a:lnTo>
                  <a:cubicBezTo>
                    <a:pt x="14479" y="23953"/>
                    <a:pt x="15558" y="23873"/>
                    <a:pt x="16638" y="23802"/>
                  </a:cubicBezTo>
                  <a:lnTo>
                    <a:pt x="16638" y="23802"/>
                  </a:lnTo>
                  <a:cubicBezTo>
                    <a:pt x="18297" y="23686"/>
                    <a:pt x="19930" y="23570"/>
                    <a:pt x="21571" y="24034"/>
                  </a:cubicBezTo>
                  <a:lnTo>
                    <a:pt x="21571" y="24034"/>
                  </a:lnTo>
                  <a:cubicBezTo>
                    <a:pt x="21660" y="24114"/>
                    <a:pt x="21741" y="24212"/>
                    <a:pt x="21830" y="24292"/>
                  </a:cubicBezTo>
                  <a:lnTo>
                    <a:pt x="21830" y="24292"/>
                  </a:lnTo>
                  <a:cubicBezTo>
                    <a:pt x="21955" y="24399"/>
                    <a:pt x="22089" y="24480"/>
                    <a:pt x="22213" y="24578"/>
                  </a:cubicBezTo>
                  <a:lnTo>
                    <a:pt x="22213" y="24578"/>
                  </a:lnTo>
                  <a:cubicBezTo>
                    <a:pt x="21250" y="24399"/>
                    <a:pt x="20269" y="24150"/>
                    <a:pt x="19314" y="24087"/>
                  </a:cubicBezTo>
                  <a:lnTo>
                    <a:pt x="19314" y="24087"/>
                  </a:lnTo>
                  <a:cubicBezTo>
                    <a:pt x="17798" y="23989"/>
                    <a:pt x="16094" y="24132"/>
                    <a:pt x="14568" y="24185"/>
                  </a:cubicBezTo>
                  <a:lnTo>
                    <a:pt x="14568" y="24185"/>
                  </a:lnTo>
                  <a:cubicBezTo>
                    <a:pt x="13560" y="24221"/>
                    <a:pt x="12490" y="24105"/>
                    <a:pt x="11410" y="23989"/>
                  </a:cubicBezTo>
                  <a:lnTo>
                    <a:pt x="11410" y="23989"/>
                  </a:lnTo>
                  <a:cubicBezTo>
                    <a:pt x="9421" y="23784"/>
                    <a:pt x="7387" y="23579"/>
                    <a:pt x="5602" y="24274"/>
                  </a:cubicBezTo>
                  <a:lnTo>
                    <a:pt x="5602" y="24274"/>
                  </a:lnTo>
                  <a:cubicBezTo>
                    <a:pt x="5629" y="24257"/>
                    <a:pt x="5647" y="24230"/>
                    <a:pt x="5674" y="24203"/>
                  </a:cubicBezTo>
                  <a:moveTo>
                    <a:pt x="34168" y="26567"/>
                  </a:moveTo>
                  <a:cubicBezTo>
                    <a:pt x="36059" y="26184"/>
                    <a:pt x="37834" y="25175"/>
                    <a:pt x="39725" y="24712"/>
                  </a:cubicBezTo>
                  <a:lnTo>
                    <a:pt x="39725" y="24712"/>
                  </a:lnTo>
                  <a:cubicBezTo>
                    <a:pt x="41974" y="24150"/>
                    <a:pt x="44115" y="24283"/>
                    <a:pt x="46390" y="24176"/>
                  </a:cubicBezTo>
                  <a:lnTo>
                    <a:pt x="46390" y="24176"/>
                  </a:lnTo>
                  <a:cubicBezTo>
                    <a:pt x="47505" y="24114"/>
                    <a:pt x="48611" y="24051"/>
                    <a:pt x="49449" y="23356"/>
                  </a:cubicBezTo>
                  <a:lnTo>
                    <a:pt x="49449" y="23356"/>
                  </a:lnTo>
                  <a:cubicBezTo>
                    <a:pt x="49655" y="23793"/>
                    <a:pt x="49913" y="24230"/>
                    <a:pt x="50190" y="24685"/>
                  </a:cubicBezTo>
                  <a:lnTo>
                    <a:pt x="50190" y="24685"/>
                  </a:lnTo>
                  <a:cubicBezTo>
                    <a:pt x="48584" y="25532"/>
                    <a:pt x="46952" y="25479"/>
                    <a:pt x="45230" y="25434"/>
                  </a:cubicBezTo>
                  <a:lnTo>
                    <a:pt x="45230" y="25434"/>
                  </a:lnTo>
                  <a:cubicBezTo>
                    <a:pt x="44775" y="25425"/>
                    <a:pt x="44320" y="25407"/>
                    <a:pt x="43847" y="25416"/>
                  </a:cubicBezTo>
                  <a:lnTo>
                    <a:pt x="43847" y="25416"/>
                  </a:lnTo>
                  <a:cubicBezTo>
                    <a:pt x="42161" y="25425"/>
                    <a:pt x="40511" y="25702"/>
                    <a:pt x="38887" y="26148"/>
                  </a:cubicBezTo>
                  <a:lnTo>
                    <a:pt x="38887" y="26148"/>
                  </a:lnTo>
                  <a:cubicBezTo>
                    <a:pt x="36692" y="26754"/>
                    <a:pt x="35078" y="27379"/>
                    <a:pt x="32722" y="26969"/>
                  </a:cubicBezTo>
                  <a:lnTo>
                    <a:pt x="32722" y="26969"/>
                  </a:lnTo>
                  <a:cubicBezTo>
                    <a:pt x="32044" y="26853"/>
                    <a:pt x="31366" y="26737"/>
                    <a:pt x="30688" y="26621"/>
                  </a:cubicBezTo>
                  <a:lnTo>
                    <a:pt x="30688" y="26621"/>
                  </a:lnTo>
                  <a:cubicBezTo>
                    <a:pt x="30546" y="26540"/>
                    <a:pt x="30385" y="26523"/>
                    <a:pt x="30225" y="26540"/>
                  </a:cubicBezTo>
                  <a:lnTo>
                    <a:pt x="30225" y="26540"/>
                  </a:lnTo>
                  <a:cubicBezTo>
                    <a:pt x="29591" y="26433"/>
                    <a:pt x="28967" y="26326"/>
                    <a:pt x="28342" y="26219"/>
                  </a:cubicBezTo>
                  <a:lnTo>
                    <a:pt x="28342" y="26219"/>
                  </a:lnTo>
                  <a:cubicBezTo>
                    <a:pt x="28369" y="26201"/>
                    <a:pt x="28387" y="26192"/>
                    <a:pt x="28414" y="26175"/>
                  </a:cubicBezTo>
                  <a:lnTo>
                    <a:pt x="28414" y="26175"/>
                  </a:lnTo>
                  <a:cubicBezTo>
                    <a:pt x="29912" y="26228"/>
                    <a:pt x="31482" y="26683"/>
                    <a:pt x="32990" y="26683"/>
                  </a:cubicBezTo>
                  <a:lnTo>
                    <a:pt x="32990" y="26683"/>
                  </a:lnTo>
                  <a:cubicBezTo>
                    <a:pt x="33383" y="26683"/>
                    <a:pt x="33775" y="26647"/>
                    <a:pt x="34168" y="26567"/>
                  </a:cubicBezTo>
                  <a:moveTo>
                    <a:pt x="19635" y="23543"/>
                  </a:moveTo>
                  <a:cubicBezTo>
                    <a:pt x="20108" y="23525"/>
                    <a:pt x="20581" y="23516"/>
                    <a:pt x="21072" y="23516"/>
                  </a:cubicBezTo>
                  <a:lnTo>
                    <a:pt x="21072" y="23516"/>
                  </a:lnTo>
                  <a:cubicBezTo>
                    <a:pt x="21143" y="23596"/>
                    <a:pt x="21232" y="23677"/>
                    <a:pt x="21312" y="23757"/>
                  </a:cubicBezTo>
                  <a:lnTo>
                    <a:pt x="21312" y="23757"/>
                  </a:lnTo>
                  <a:cubicBezTo>
                    <a:pt x="20750" y="23632"/>
                    <a:pt x="20197" y="23561"/>
                    <a:pt x="19635" y="23543"/>
                  </a:cubicBezTo>
                  <a:close/>
                  <a:moveTo>
                    <a:pt x="5362" y="24560"/>
                  </a:moveTo>
                  <a:cubicBezTo>
                    <a:pt x="7164" y="23811"/>
                    <a:pt x="8957" y="24087"/>
                    <a:pt x="10848" y="24310"/>
                  </a:cubicBezTo>
                  <a:lnTo>
                    <a:pt x="10848" y="24310"/>
                  </a:lnTo>
                  <a:cubicBezTo>
                    <a:pt x="12213" y="24480"/>
                    <a:pt x="13489" y="24381"/>
                    <a:pt x="14863" y="24346"/>
                  </a:cubicBezTo>
                  <a:lnTo>
                    <a:pt x="14863" y="24346"/>
                  </a:lnTo>
                  <a:cubicBezTo>
                    <a:pt x="16156" y="24319"/>
                    <a:pt x="17467" y="24292"/>
                    <a:pt x="18770" y="24274"/>
                  </a:cubicBezTo>
                  <a:lnTo>
                    <a:pt x="18770" y="24274"/>
                  </a:lnTo>
                  <a:cubicBezTo>
                    <a:pt x="20010" y="24257"/>
                    <a:pt x="21268" y="24613"/>
                    <a:pt x="22517" y="24801"/>
                  </a:cubicBezTo>
                  <a:lnTo>
                    <a:pt x="22517" y="24801"/>
                  </a:lnTo>
                  <a:cubicBezTo>
                    <a:pt x="22597" y="24854"/>
                    <a:pt x="22686" y="24899"/>
                    <a:pt x="22767" y="24944"/>
                  </a:cubicBezTo>
                  <a:lnTo>
                    <a:pt x="22767" y="24944"/>
                  </a:lnTo>
                  <a:cubicBezTo>
                    <a:pt x="21990" y="25059"/>
                    <a:pt x="21223" y="25086"/>
                    <a:pt x="20456" y="25077"/>
                  </a:cubicBezTo>
                  <a:lnTo>
                    <a:pt x="20456" y="25077"/>
                  </a:lnTo>
                  <a:cubicBezTo>
                    <a:pt x="20447" y="25068"/>
                    <a:pt x="20447" y="25051"/>
                    <a:pt x="20438" y="25042"/>
                  </a:cubicBezTo>
                  <a:lnTo>
                    <a:pt x="20438" y="25042"/>
                  </a:lnTo>
                  <a:cubicBezTo>
                    <a:pt x="20251" y="24819"/>
                    <a:pt x="19912" y="24783"/>
                    <a:pt x="19689" y="24970"/>
                  </a:cubicBezTo>
                  <a:lnTo>
                    <a:pt x="19689" y="24970"/>
                  </a:lnTo>
                  <a:cubicBezTo>
                    <a:pt x="19662" y="24997"/>
                    <a:pt x="19644" y="25024"/>
                    <a:pt x="19626" y="25051"/>
                  </a:cubicBezTo>
                  <a:lnTo>
                    <a:pt x="19626" y="25051"/>
                  </a:lnTo>
                  <a:cubicBezTo>
                    <a:pt x="17262" y="24935"/>
                    <a:pt x="14952" y="24578"/>
                    <a:pt x="12641" y="25300"/>
                  </a:cubicBezTo>
                  <a:lnTo>
                    <a:pt x="12641" y="25300"/>
                  </a:lnTo>
                  <a:cubicBezTo>
                    <a:pt x="11481" y="25666"/>
                    <a:pt x="10161" y="25648"/>
                    <a:pt x="8841" y="25622"/>
                  </a:cubicBezTo>
                  <a:lnTo>
                    <a:pt x="8841" y="25622"/>
                  </a:lnTo>
                  <a:cubicBezTo>
                    <a:pt x="7101" y="25586"/>
                    <a:pt x="5371" y="25559"/>
                    <a:pt x="3997" y="26407"/>
                  </a:cubicBezTo>
                  <a:lnTo>
                    <a:pt x="3997" y="26407"/>
                  </a:lnTo>
                  <a:cubicBezTo>
                    <a:pt x="4398" y="25737"/>
                    <a:pt x="4862" y="25122"/>
                    <a:pt x="5362" y="24560"/>
                  </a:cubicBezTo>
                  <a:moveTo>
                    <a:pt x="22927" y="24301"/>
                  </a:moveTo>
                  <a:cubicBezTo>
                    <a:pt x="23400" y="24551"/>
                    <a:pt x="23908" y="24720"/>
                    <a:pt x="24453" y="24854"/>
                  </a:cubicBezTo>
                  <a:lnTo>
                    <a:pt x="24453" y="24854"/>
                  </a:lnTo>
                  <a:cubicBezTo>
                    <a:pt x="24444" y="24854"/>
                    <a:pt x="24435" y="24863"/>
                    <a:pt x="24426" y="24863"/>
                  </a:cubicBezTo>
                  <a:lnTo>
                    <a:pt x="24426" y="24863"/>
                  </a:lnTo>
                  <a:cubicBezTo>
                    <a:pt x="24355" y="24926"/>
                    <a:pt x="24292" y="24988"/>
                    <a:pt x="24239" y="25059"/>
                  </a:cubicBezTo>
                  <a:lnTo>
                    <a:pt x="24239" y="25059"/>
                  </a:lnTo>
                  <a:cubicBezTo>
                    <a:pt x="23748" y="24872"/>
                    <a:pt x="23320" y="24613"/>
                    <a:pt x="22927" y="24301"/>
                  </a:cubicBezTo>
                  <a:moveTo>
                    <a:pt x="28895" y="25390"/>
                  </a:moveTo>
                  <a:cubicBezTo>
                    <a:pt x="29716" y="25238"/>
                    <a:pt x="30457" y="24890"/>
                    <a:pt x="31135" y="24426"/>
                  </a:cubicBezTo>
                  <a:lnTo>
                    <a:pt x="31135" y="24426"/>
                  </a:lnTo>
                  <a:cubicBezTo>
                    <a:pt x="31143" y="24551"/>
                    <a:pt x="31152" y="24667"/>
                    <a:pt x="31188" y="24783"/>
                  </a:cubicBezTo>
                  <a:lnTo>
                    <a:pt x="31188" y="24783"/>
                  </a:lnTo>
                  <a:cubicBezTo>
                    <a:pt x="30448" y="25068"/>
                    <a:pt x="29671" y="25291"/>
                    <a:pt x="28877" y="25461"/>
                  </a:cubicBezTo>
                  <a:lnTo>
                    <a:pt x="28877" y="25461"/>
                  </a:lnTo>
                  <a:cubicBezTo>
                    <a:pt x="28886" y="25434"/>
                    <a:pt x="28886" y="25407"/>
                    <a:pt x="28895" y="25390"/>
                  </a:cubicBezTo>
                  <a:moveTo>
                    <a:pt x="50297" y="24863"/>
                  </a:moveTo>
                  <a:cubicBezTo>
                    <a:pt x="50342" y="24944"/>
                    <a:pt x="50395" y="25024"/>
                    <a:pt x="50440" y="25104"/>
                  </a:cubicBezTo>
                  <a:lnTo>
                    <a:pt x="50440" y="25104"/>
                  </a:lnTo>
                  <a:cubicBezTo>
                    <a:pt x="50663" y="25488"/>
                    <a:pt x="50796" y="25925"/>
                    <a:pt x="50859" y="26389"/>
                  </a:cubicBezTo>
                  <a:lnTo>
                    <a:pt x="50859" y="26389"/>
                  </a:lnTo>
                  <a:cubicBezTo>
                    <a:pt x="48370" y="27861"/>
                    <a:pt x="45810" y="27602"/>
                    <a:pt x="43205" y="27343"/>
                  </a:cubicBezTo>
                  <a:lnTo>
                    <a:pt x="43205" y="27343"/>
                  </a:lnTo>
                  <a:cubicBezTo>
                    <a:pt x="42081" y="27227"/>
                    <a:pt x="40957" y="27120"/>
                    <a:pt x="39824" y="27138"/>
                  </a:cubicBezTo>
                  <a:lnTo>
                    <a:pt x="39824" y="27138"/>
                  </a:lnTo>
                  <a:cubicBezTo>
                    <a:pt x="39788" y="27049"/>
                    <a:pt x="39743" y="26969"/>
                    <a:pt x="39681" y="26888"/>
                  </a:cubicBezTo>
                  <a:lnTo>
                    <a:pt x="39681" y="26888"/>
                  </a:lnTo>
                  <a:cubicBezTo>
                    <a:pt x="39413" y="26567"/>
                    <a:pt x="38940" y="26523"/>
                    <a:pt x="38619" y="26790"/>
                  </a:cubicBezTo>
                  <a:lnTo>
                    <a:pt x="38619" y="26790"/>
                  </a:lnTo>
                  <a:cubicBezTo>
                    <a:pt x="38477" y="26906"/>
                    <a:pt x="38396" y="27067"/>
                    <a:pt x="38369" y="27236"/>
                  </a:cubicBezTo>
                  <a:lnTo>
                    <a:pt x="38369" y="27236"/>
                  </a:lnTo>
                  <a:cubicBezTo>
                    <a:pt x="36559" y="27424"/>
                    <a:pt x="34917" y="27745"/>
                    <a:pt x="33008" y="27397"/>
                  </a:cubicBezTo>
                  <a:lnTo>
                    <a:pt x="33008" y="27397"/>
                  </a:lnTo>
                  <a:cubicBezTo>
                    <a:pt x="32321" y="27272"/>
                    <a:pt x="31661" y="27102"/>
                    <a:pt x="30992" y="26960"/>
                  </a:cubicBezTo>
                  <a:lnTo>
                    <a:pt x="30992" y="26960"/>
                  </a:lnTo>
                  <a:cubicBezTo>
                    <a:pt x="30974" y="26924"/>
                    <a:pt x="30965" y="26897"/>
                    <a:pt x="30947" y="26862"/>
                  </a:cubicBezTo>
                  <a:lnTo>
                    <a:pt x="30947" y="26862"/>
                  </a:lnTo>
                  <a:cubicBezTo>
                    <a:pt x="31688" y="27004"/>
                    <a:pt x="32428" y="27138"/>
                    <a:pt x="33177" y="27254"/>
                  </a:cubicBezTo>
                  <a:lnTo>
                    <a:pt x="33177" y="27254"/>
                  </a:lnTo>
                  <a:cubicBezTo>
                    <a:pt x="35113" y="27566"/>
                    <a:pt x="36344" y="27129"/>
                    <a:pt x="38200" y="26558"/>
                  </a:cubicBezTo>
                  <a:lnTo>
                    <a:pt x="38200" y="26558"/>
                  </a:lnTo>
                  <a:cubicBezTo>
                    <a:pt x="40644" y="25800"/>
                    <a:pt x="43053" y="25568"/>
                    <a:pt x="45596" y="25666"/>
                  </a:cubicBezTo>
                  <a:lnTo>
                    <a:pt x="45596" y="25666"/>
                  </a:lnTo>
                  <a:cubicBezTo>
                    <a:pt x="45890" y="25675"/>
                    <a:pt x="46184" y="25684"/>
                    <a:pt x="46470" y="25684"/>
                  </a:cubicBezTo>
                  <a:lnTo>
                    <a:pt x="46470" y="25684"/>
                  </a:lnTo>
                  <a:cubicBezTo>
                    <a:pt x="47826" y="25684"/>
                    <a:pt x="49084" y="25523"/>
                    <a:pt x="50297" y="24863"/>
                  </a:cubicBezTo>
                  <a:moveTo>
                    <a:pt x="28833" y="25586"/>
                  </a:moveTo>
                  <a:cubicBezTo>
                    <a:pt x="29707" y="25452"/>
                    <a:pt x="30501" y="25220"/>
                    <a:pt x="31242" y="24908"/>
                  </a:cubicBezTo>
                  <a:lnTo>
                    <a:pt x="31242" y="24908"/>
                  </a:lnTo>
                  <a:cubicBezTo>
                    <a:pt x="31242" y="24917"/>
                    <a:pt x="31250" y="24926"/>
                    <a:pt x="31250" y="24935"/>
                  </a:cubicBezTo>
                  <a:lnTo>
                    <a:pt x="31250" y="24935"/>
                  </a:lnTo>
                  <a:cubicBezTo>
                    <a:pt x="30688" y="25158"/>
                    <a:pt x="30126" y="25381"/>
                    <a:pt x="29555" y="25586"/>
                  </a:cubicBezTo>
                  <a:lnTo>
                    <a:pt x="29555" y="25586"/>
                  </a:lnTo>
                  <a:cubicBezTo>
                    <a:pt x="29297" y="25622"/>
                    <a:pt x="29038" y="25666"/>
                    <a:pt x="28788" y="25711"/>
                  </a:cubicBezTo>
                  <a:lnTo>
                    <a:pt x="28788" y="25711"/>
                  </a:lnTo>
                  <a:cubicBezTo>
                    <a:pt x="28806" y="25675"/>
                    <a:pt x="28824" y="25630"/>
                    <a:pt x="28833" y="25586"/>
                  </a:cubicBezTo>
                  <a:moveTo>
                    <a:pt x="12704" y="25506"/>
                  </a:moveTo>
                  <a:cubicBezTo>
                    <a:pt x="14889" y="24810"/>
                    <a:pt x="17200" y="25140"/>
                    <a:pt x="19519" y="25256"/>
                  </a:cubicBezTo>
                  <a:lnTo>
                    <a:pt x="19519" y="25256"/>
                  </a:lnTo>
                  <a:cubicBezTo>
                    <a:pt x="19475" y="25416"/>
                    <a:pt x="19501" y="25595"/>
                    <a:pt x="19617" y="25729"/>
                  </a:cubicBezTo>
                  <a:lnTo>
                    <a:pt x="19617" y="25729"/>
                  </a:lnTo>
                  <a:cubicBezTo>
                    <a:pt x="19644" y="25755"/>
                    <a:pt x="19671" y="25773"/>
                    <a:pt x="19707" y="25800"/>
                  </a:cubicBezTo>
                  <a:lnTo>
                    <a:pt x="19707" y="25800"/>
                  </a:lnTo>
                  <a:cubicBezTo>
                    <a:pt x="18021" y="25978"/>
                    <a:pt x="16299" y="25916"/>
                    <a:pt x="14586" y="26023"/>
                  </a:cubicBezTo>
                  <a:lnTo>
                    <a:pt x="14586" y="26023"/>
                  </a:lnTo>
                  <a:cubicBezTo>
                    <a:pt x="14399" y="25809"/>
                    <a:pt x="14069" y="25782"/>
                    <a:pt x="13846" y="25969"/>
                  </a:cubicBezTo>
                  <a:lnTo>
                    <a:pt x="13846" y="25969"/>
                  </a:lnTo>
                  <a:cubicBezTo>
                    <a:pt x="13801" y="26005"/>
                    <a:pt x="13765" y="26059"/>
                    <a:pt x="13730" y="26112"/>
                  </a:cubicBezTo>
                  <a:lnTo>
                    <a:pt x="13730" y="26112"/>
                  </a:lnTo>
                  <a:cubicBezTo>
                    <a:pt x="13078" y="26184"/>
                    <a:pt x="12436" y="26273"/>
                    <a:pt x="11794" y="26442"/>
                  </a:cubicBezTo>
                  <a:lnTo>
                    <a:pt x="11794" y="26442"/>
                  </a:lnTo>
                  <a:cubicBezTo>
                    <a:pt x="9876" y="26951"/>
                    <a:pt x="8109" y="27085"/>
                    <a:pt x="6165" y="27334"/>
                  </a:cubicBezTo>
                  <a:lnTo>
                    <a:pt x="6165" y="27334"/>
                  </a:lnTo>
                  <a:cubicBezTo>
                    <a:pt x="4969" y="27495"/>
                    <a:pt x="4023" y="27843"/>
                    <a:pt x="3131" y="28664"/>
                  </a:cubicBezTo>
                  <a:lnTo>
                    <a:pt x="3131" y="28664"/>
                  </a:lnTo>
                  <a:cubicBezTo>
                    <a:pt x="3087" y="28708"/>
                    <a:pt x="3158" y="28771"/>
                    <a:pt x="3203" y="28735"/>
                  </a:cubicBezTo>
                  <a:lnTo>
                    <a:pt x="3203" y="28735"/>
                  </a:lnTo>
                  <a:cubicBezTo>
                    <a:pt x="5085" y="27102"/>
                    <a:pt x="7297" y="27655"/>
                    <a:pt x="9501" y="27263"/>
                  </a:cubicBezTo>
                  <a:lnTo>
                    <a:pt x="9501" y="27263"/>
                  </a:lnTo>
                  <a:cubicBezTo>
                    <a:pt x="10928" y="27013"/>
                    <a:pt x="12249" y="26540"/>
                    <a:pt x="13658" y="26317"/>
                  </a:cubicBezTo>
                  <a:lnTo>
                    <a:pt x="13658" y="26317"/>
                  </a:lnTo>
                  <a:cubicBezTo>
                    <a:pt x="13640" y="26451"/>
                    <a:pt x="13676" y="26603"/>
                    <a:pt x="13774" y="26719"/>
                  </a:cubicBezTo>
                  <a:lnTo>
                    <a:pt x="13774" y="26719"/>
                  </a:lnTo>
                  <a:cubicBezTo>
                    <a:pt x="13970" y="26951"/>
                    <a:pt x="14301" y="26978"/>
                    <a:pt x="14532" y="26790"/>
                  </a:cubicBezTo>
                  <a:lnTo>
                    <a:pt x="14532" y="26790"/>
                  </a:lnTo>
                  <a:cubicBezTo>
                    <a:pt x="14711" y="26639"/>
                    <a:pt x="14764" y="26398"/>
                    <a:pt x="14684" y="26184"/>
                  </a:cubicBezTo>
                  <a:lnTo>
                    <a:pt x="14684" y="26184"/>
                  </a:lnTo>
                  <a:cubicBezTo>
                    <a:pt x="17575" y="26014"/>
                    <a:pt x="20385" y="26308"/>
                    <a:pt x="23088" y="25104"/>
                  </a:cubicBezTo>
                  <a:lnTo>
                    <a:pt x="23088" y="25104"/>
                  </a:lnTo>
                  <a:cubicBezTo>
                    <a:pt x="23239" y="25175"/>
                    <a:pt x="23400" y="25238"/>
                    <a:pt x="23561" y="25300"/>
                  </a:cubicBezTo>
                  <a:lnTo>
                    <a:pt x="23561" y="25300"/>
                  </a:lnTo>
                  <a:cubicBezTo>
                    <a:pt x="21892" y="25978"/>
                    <a:pt x="20099" y="26308"/>
                    <a:pt x="18342" y="26692"/>
                  </a:cubicBezTo>
                  <a:lnTo>
                    <a:pt x="18342" y="26692"/>
                  </a:lnTo>
                  <a:cubicBezTo>
                    <a:pt x="16352" y="27138"/>
                    <a:pt x="14390" y="26701"/>
                    <a:pt x="12409" y="27272"/>
                  </a:cubicBezTo>
                  <a:lnTo>
                    <a:pt x="12409" y="27272"/>
                  </a:lnTo>
                  <a:cubicBezTo>
                    <a:pt x="10518" y="27807"/>
                    <a:pt x="8734" y="28467"/>
                    <a:pt x="6789" y="28869"/>
                  </a:cubicBezTo>
                  <a:lnTo>
                    <a:pt x="6789" y="28869"/>
                  </a:lnTo>
                  <a:cubicBezTo>
                    <a:pt x="5228" y="29190"/>
                    <a:pt x="3729" y="29538"/>
                    <a:pt x="2355" y="30323"/>
                  </a:cubicBezTo>
                  <a:lnTo>
                    <a:pt x="2355" y="30323"/>
                  </a:lnTo>
                  <a:cubicBezTo>
                    <a:pt x="2676" y="29047"/>
                    <a:pt x="3176" y="27816"/>
                    <a:pt x="3827" y="26692"/>
                  </a:cubicBezTo>
                  <a:lnTo>
                    <a:pt x="3827" y="26692"/>
                  </a:lnTo>
                  <a:cubicBezTo>
                    <a:pt x="5192" y="25773"/>
                    <a:pt x="7003" y="25800"/>
                    <a:pt x="8814" y="25836"/>
                  </a:cubicBezTo>
                  <a:lnTo>
                    <a:pt x="8814" y="25836"/>
                  </a:lnTo>
                  <a:cubicBezTo>
                    <a:pt x="9162" y="25845"/>
                    <a:pt x="9501" y="25853"/>
                    <a:pt x="9831" y="25853"/>
                  </a:cubicBezTo>
                  <a:lnTo>
                    <a:pt x="9831" y="25853"/>
                  </a:lnTo>
                  <a:cubicBezTo>
                    <a:pt x="10848" y="25853"/>
                    <a:pt x="11829" y="25791"/>
                    <a:pt x="12704" y="25506"/>
                  </a:cubicBezTo>
                  <a:moveTo>
                    <a:pt x="31340" y="25095"/>
                  </a:moveTo>
                  <a:cubicBezTo>
                    <a:pt x="31375" y="25149"/>
                    <a:pt x="31402" y="25211"/>
                    <a:pt x="31447" y="25256"/>
                  </a:cubicBezTo>
                  <a:lnTo>
                    <a:pt x="31447" y="25256"/>
                  </a:lnTo>
                  <a:cubicBezTo>
                    <a:pt x="31447" y="25265"/>
                    <a:pt x="31456" y="25265"/>
                    <a:pt x="31456" y="25265"/>
                  </a:cubicBezTo>
                  <a:lnTo>
                    <a:pt x="31456" y="25265"/>
                  </a:lnTo>
                  <a:cubicBezTo>
                    <a:pt x="31117" y="25327"/>
                    <a:pt x="30778" y="25390"/>
                    <a:pt x="30439" y="25443"/>
                  </a:cubicBezTo>
                  <a:lnTo>
                    <a:pt x="30439" y="25443"/>
                  </a:lnTo>
                  <a:cubicBezTo>
                    <a:pt x="30742" y="25336"/>
                    <a:pt x="31036" y="25211"/>
                    <a:pt x="31340" y="25095"/>
                  </a:cubicBezTo>
                  <a:close/>
                  <a:moveTo>
                    <a:pt x="22535" y="25175"/>
                  </a:moveTo>
                  <a:cubicBezTo>
                    <a:pt x="21857" y="25425"/>
                    <a:pt x="21161" y="25577"/>
                    <a:pt x="20456" y="25693"/>
                  </a:cubicBezTo>
                  <a:lnTo>
                    <a:pt x="20456" y="25693"/>
                  </a:lnTo>
                  <a:cubicBezTo>
                    <a:pt x="20545" y="25568"/>
                    <a:pt x="20572" y="25425"/>
                    <a:pt x="20545" y="25283"/>
                  </a:cubicBezTo>
                  <a:lnTo>
                    <a:pt x="20545" y="25283"/>
                  </a:lnTo>
                  <a:cubicBezTo>
                    <a:pt x="20608" y="25283"/>
                    <a:pt x="20670" y="25283"/>
                    <a:pt x="20733" y="25283"/>
                  </a:cubicBezTo>
                  <a:lnTo>
                    <a:pt x="20733" y="25283"/>
                  </a:lnTo>
                  <a:cubicBezTo>
                    <a:pt x="21330" y="25283"/>
                    <a:pt x="21937" y="25256"/>
                    <a:pt x="22535" y="25175"/>
                  </a:cubicBezTo>
                  <a:close/>
                  <a:moveTo>
                    <a:pt x="18404" y="26879"/>
                  </a:moveTo>
                  <a:cubicBezTo>
                    <a:pt x="20251" y="26433"/>
                    <a:pt x="22124" y="26157"/>
                    <a:pt x="23873" y="25390"/>
                  </a:cubicBezTo>
                  <a:lnTo>
                    <a:pt x="23873" y="25390"/>
                  </a:lnTo>
                  <a:cubicBezTo>
                    <a:pt x="23926" y="25398"/>
                    <a:pt x="23980" y="25407"/>
                    <a:pt x="24033" y="25425"/>
                  </a:cubicBezTo>
                  <a:lnTo>
                    <a:pt x="24033" y="25425"/>
                  </a:lnTo>
                  <a:cubicBezTo>
                    <a:pt x="23971" y="25568"/>
                    <a:pt x="23944" y="25720"/>
                    <a:pt x="23935" y="25880"/>
                  </a:cubicBezTo>
                  <a:lnTo>
                    <a:pt x="23935" y="25880"/>
                  </a:lnTo>
                  <a:cubicBezTo>
                    <a:pt x="20411" y="26371"/>
                    <a:pt x="16959" y="28093"/>
                    <a:pt x="13596" y="29127"/>
                  </a:cubicBezTo>
                  <a:lnTo>
                    <a:pt x="13596" y="29127"/>
                  </a:lnTo>
                  <a:cubicBezTo>
                    <a:pt x="9742" y="30323"/>
                    <a:pt x="5638" y="30644"/>
                    <a:pt x="2016" y="32455"/>
                  </a:cubicBezTo>
                  <a:lnTo>
                    <a:pt x="2016" y="32455"/>
                  </a:lnTo>
                  <a:cubicBezTo>
                    <a:pt x="2070" y="31804"/>
                    <a:pt x="2168" y="31153"/>
                    <a:pt x="2320" y="30501"/>
                  </a:cubicBezTo>
                  <a:lnTo>
                    <a:pt x="2320" y="30501"/>
                  </a:lnTo>
                  <a:cubicBezTo>
                    <a:pt x="3961" y="29636"/>
                    <a:pt x="5692" y="29288"/>
                    <a:pt x="7512" y="28904"/>
                  </a:cubicBezTo>
                  <a:lnTo>
                    <a:pt x="7512" y="28904"/>
                  </a:lnTo>
                  <a:cubicBezTo>
                    <a:pt x="9528" y="28476"/>
                    <a:pt x="11437" y="27557"/>
                    <a:pt x="13462" y="27218"/>
                  </a:cubicBezTo>
                  <a:lnTo>
                    <a:pt x="13462" y="27218"/>
                  </a:lnTo>
                  <a:cubicBezTo>
                    <a:pt x="14229" y="27085"/>
                    <a:pt x="14979" y="27085"/>
                    <a:pt x="15719" y="27085"/>
                  </a:cubicBezTo>
                  <a:lnTo>
                    <a:pt x="15719" y="27085"/>
                  </a:lnTo>
                  <a:cubicBezTo>
                    <a:pt x="15799" y="27085"/>
                    <a:pt x="15871" y="27085"/>
                    <a:pt x="15951" y="27085"/>
                  </a:cubicBezTo>
                  <a:lnTo>
                    <a:pt x="15951" y="27085"/>
                  </a:lnTo>
                  <a:cubicBezTo>
                    <a:pt x="16754" y="27085"/>
                    <a:pt x="17566" y="27076"/>
                    <a:pt x="18404" y="26879"/>
                  </a:cubicBezTo>
                  <a:moveTo>
                    <a:pt x="2007" y="32669"/>
                  </a:moveTo>
                  <a:cubicBezTo>
                    <a:pt x="5656" y="30849"/>
                    <a:pt x="9778" y="30519"/>
                    <a:pt x="13658" y="29324"/>
                  </a:cubicBezTo>
                  <a:lnTo>
                    <a:pt x="13658" y="29324"/>
                  </a:lnTo>
                  <a:cubicBezTo>
                    <a:pt x="16995" y="28289"/>
                    <a:pt x="20456" y="26603"/>
                    <a:pt x="23944" y="26103"/>
                  </a:cubicBezTo>
                  <a:lnTo>
                    <a:pt x="23944" y="26103"/>
                  </a:lnTo>
                  <a:cubicBezTo>
                    <a:pt x="23962" y="26219"/>
                    <a:pt x="23998" y="26335"/>
                    <a:pt x="24042" y="26442"/>
                  </a:cubicBezTo>
                  <a:lnTo>
                    <a:pt x="24042" y="26442"/>
                  </a:lnTo>
                  <a:cubicBezTo>
                    <a:pt x="22347" y="26933"/>
                    <a:pt x="20652" y="27450"/>
                    <a:pt x="19055" y="28200"/>
                  </a:cubicBezTo>
                  <a:lnTo>
                    <a:pt x="19055" y="28200"/>
                  </a:lnTo>
                  <a:cubicBezTo>
                    <a:pt x="16852" y="29235"/>
                    <a:pt x="15202" y="30662"/>
                    <a:pt x="12739" y="31117"/>
                  </a:cubicBezTo>
                  <a:lnTo>
                    <a:pt x="12739" y="31117"/>
                  </a:lnTo>
                  <a:cubicBezTo>
                    <a:pt x="11044" y="31429"/>
                    <a:pt x="9501" y="31866"/>
                    <a:pt x="7922" y="32589"/>
                  </a:cubicBezTo>
                  <a:lnTo>
                    <a:pt x="7922" y="32589"/>
                  </a:lnTo>
                  <a:cubicBezTo>
                    <a:pt x="5995" y="33472"/>
                    <a:pt x="4184" y="34418"/>
                    <a:pt x="2061" y="34569"/>
                  </a:cubicBezTo>
                  <a:lnTo>
                    <a:pt x="2061" y="34569"/>
                  </a:lnTo>
                  <a:cubicBezTo>
                    <a:pt x="1989" y="33945"/>
                    <a:pt x="1972" y="33311"/>
                    <a:pt x="2007" y="32669"/>
                  </a:cubicBezTo>
                  <a:moveTo>
                    <a:pt x="28235" y="26433"/>
                  </a:moveTo>
                  <a:cubicBezTo>
                    <a:pt x="28208" y="26407"/>
                    <a:pt x="28173" y="26380"/>
                    <a:pt x="28146" y="26344"/>
                  </a:cubicBezTo>
                  <a:lnTo>
                    <a:pt x="28146" y="26344"/>
                  </a:lnTo>
                  <a:cubicBezTo>
                    <a:pt x="28726" y="26451"/>
                    <a:pt x="29306" y="26567"/>
                    <a:pt x="29886" y="26674"/>
                  </a:cubicBezTo>
                  <a:lnTo>
                    <a:pt x="29886" y="26674"/>
                  </a:lnTo>
                  <a:cubicBezTo>
                    <a:pt x="29868" y="26683"/>
                    <a:pt x="29859" y="26683"/>
                    <a:pt x="29841" y="26692"/>
                  </a:cubicBezTo>
                  <a:lnTo>
                    <a:pt x="29841" y="26692"/>
                  </a:lnTo>
                  <a:cubicBezTo>
                    <a:pt x="29832" y="26701"/>
                    <a:pt x="29823" y="26719"/>
                    <a:pt x="29814" y="26728"/>
                  </a:cubicBezTo>
                  <a:lnTo>
                    <a:pt x="29814" y="26728"/>
                  </a:lnTo>
                  <a:cubicBezTo>
                    <a:pt x="29341" y="26656"/>
                    <a:pt x="28851" y="26612"/>
                    <a:pt x="28360" y="26621"/>
                  </a:cubicBezTo>
                  <a:lnTo>
                    <a:pt x="28360" y="26621"/>
                  </a:lnTo>
                  <a:cubicBezTo>
                    <a:pt x="28324" y="26558"/>
                    <a:pt x="28289" y="26496"/>
                    <a:pt x="28235" y="26433"/>
                  </a:cubicBezTo>
                  <a:moveTo>
                    <a:pt x="2079" y="34721"/>
                  </a:moveTo>
                  <a:cubicBezTo>
                    <a:pt x="3586" y="34641"/>
                    <a:pt x="4942" y="34195"/>
                    <a:pt x="6343" y="33561"/>
                  </a:cubicBezTo>
                  <a:lnTo>
                    <a:pt x="6343" y="33561"/>
                  </a:lnTo>
                  <a:cubicBezTo>
                    <a:pt x="8520" y="32571"/>
                    <a:pt x="10420" y="31768"/>
                    <a:pt x="12784" y="31322"/>
                  </a:cubicBezTo>
                  <a:lnTo>
                    <a:pt x="12784" y="31322"/>
                  </a:lnTo>
                  <a:cubicBezTo>
                    <a:pt x="14613" y="30983"/>
                    <a:pt x="15764" y="30359"/>
                    <a:pt x="17316" y="29386"/>
                  </a:cubicBezTo>
                  <a:lnTo>
                    <a:pt x="17316" y="29386"/>
                  </a:lnTo>
                  <a:cubicBezTo>
                    <a:pt x="19412" y="28066"/>
                    <a:pt x="21758" y="27325"/>
                    <a:pt x="24114" y="26603"/>
                  </a:cubicBezTo>
                  <a:lnTo>
                    <a:pt x="24114" y="26603"/>
                  </a:lnTo>
                  <a:cubicBezTo>
                    <a:pt x="24149" y="26656"/>
                    <a:pt x="24185" y="26719"/>
                    <a:pt x="24230" y="26772"/>
                  </a:cubicBezTo>
                  <a:lnTo>
                    <a:pt x="24230" y="26772"/>
                  </a:lnTo>
                  <a:cubicBezTo>
                    <a:pt x="22508" y="27736"/>
                    <a:pt x="20866" y="28860"/>
                    <a:pt x="19002" y="29529"/>
                  </a:cubicBezTo>
                  <a:lnTo>
                    <a:pt x="19002" y="29529"/>
                  </a:lnTo>
                  <a:cubicBezTo>
                    <a:pt x="17191" y="30171"/>
                    <a:pt x="15451" y="30849"/>
                    <a:pt x="13810" y="31866"/>
                  </a:cubicBezTo>
                  <a:lnTo>
                    <a:pt x="13810" y="31866"/>
                  </a:lnTo>
                  <a:cubicBezTo>
                    <a:pt x="12097" y="32928"/>
                    <a:pt x="10643" y="34632"/>
                    <a:pt x="8805" y="35426"/>
                  </a:cubicBezTo>
                  <a:lnTo>
                    <a:pt x="8805" y="35426"/>
                  </a:lnTo>
                  <a:cubicBezTo>
                    <a:pt x="7913" y="35818"/>
                    <a:pt x="7110" y="35774"/>
                    <a:pt x="6263" y="35729"/>
                  </a:cubicBezTo>
                  <a:lnTo>
                    <a:pt x="6263" y="35729"/>
                  </a:lnTo>
                  <a:cubicBezTo>
                    <a:pt x="5897" y="35702"/>
                    <a:pt x="5531" y="35684"/>
                    <a:pt x="5139" y="35702"/>
                  </a:cubicBezTo>
                  <a:lnTo>
                    <a:pt x="5139" y="35702"/>
                  </a:lnTo>
                  <a:cubicBezTo>
                    <a:pt x="4193" y="35738"/>
                    <a:pt x="3310" y="35979"/>
                    <a:pt x="2418" y="36309"/>
                  </a:cubicBezTo>
                  <a:lnTo>
                    <a:pt x="2418" y="36309"/>
                  </a:lnTo>
                  <a:cubicBezTo>
                    <a:pt x="2257" y="35791"/>
                    <a:pt x="2150" y="35265"/>
                    <a:pt x="2079" y="34721"/>
                  </a:cubicBezTo>
                  <a:moveTo>
                    <a:pt x="50877" y="26612"/>
                  </a:moveTo>
                  <a:cubicBezTo>
                    <a:pt x="50957" y="27441"/>
                    <a:pt x="50805" y="28342"/>
                    <a:pt x="50484" y="29217"/>
                  </a:cubicBezTo>
                  <a:lnTo>
                    <a:pt x="50484" y="29217"/>
                  </a:lnTo>
                  <a:cubicBezTo>
                    <a:pt x="50466" y="29217"/>
                    <a:pt x="50457" y="29208"/>
                    <a:pt x="50440" y="29217"/>
                  </a:cubicBezTo>
                  <a:lnTo>
                    <a:pt x="50440" y="29217"/>
                  </a:lnTo>
                  <a:cubicBezTo>
                    <a:pt x="46479" y="30367"/>
                    <a:pt x="42901" y="28557"/>
                    <a:pt x="38985" y="28271"/>
                  </a:cubicBezTo>
                  <a:lnTo>
                    <a:pt x="38985" y="28271"/>
                  </a:lnTo>
                  <a:cubicBezTo>
                    <a:pt x="38316" y="28218"/>
                    <a:pt x="37647" y="28235"/>
                    <a:pt x="36978" y="28244"/>
                  </a:cubicBezTo>
                  <a:lnTo>
                    <a:pt x="36978" y="28244"/>
                  </a:lnTo>
                  <a:cubicBezTo>
                    <a:pt x="35952" y="28262"/>
                    <a:pt x="34944" y="28280"/>
                    <a:pt x="33909" y="28075"/>
                  </a:cubicBezTo>
                  <a:lnTo>
                    <a:pt x="33909" y="28075"/>
                  </a:lnTo>
                  <a:cubicBezTo>
                    <a:pt x="32945" y="27887"/>
                    <a:pt x="32009" y="27620"/>
                    <a:pt x="31063" y="27370"/>
                  </a:cubicBezTo>
                  <a:lnTo>
                    <a:pt x="31063" y="27370"/>
                  </a:lnTo>
                  <a:cubicBezTo>
                    <a:pt x="31072" y="27325"/>
                    <a:pt x="31063" y="27281"/>
                    <a:pt x="31063" y="27227"/>
                  </a:cubicBezTo>
                  <a:lnTo>
                    <a:pt x="31063" y="27227"/>
                  </a:lnTo>
                  <a:cubicBezTo>
                    <a:pt x="32178" y="27468"/>
                    <a:pt x="33284" y="27718"/>
                    <a:pt x="34426" y="27798"/>
                  </a:cubicBezTo>
                  <a:lnTo>
                    <a:pt x="34426" y="27798"/>
                  </a:lnTo>
                  <a:cubicBezTo>
                    <a:pt x="35773" y="27905"/>
                    <a:pt x="37067" y="27647"/>
                    <a:pt x="38369" y="27486"/>
                  </a:cubicBezTo>
                  <a:lnTo>
                    <a:pt x="38369" y="27486"/>
                  </a:lnTo>
                  <a:cubicBezTo>
                    <a:pt x="38387" y="27611"/>
                    <a:pt x="38432" y="27745"/>
                    <a:pt x="38521" y="27852"/>
                  </a:cubicBezTo>
                  <a:lnTo>
                    <a:pt x="38521" y="27852"/>
                  </a:lnTo>
                  <a:cubicBezTo>
                    <a:pt x="38789" y="28173"/>
                    <a:pt x="39262" y="28218"/>
                    <a:pt x="39583" y="27950"/>
                  </a:cubicBezTo>
                  <a:lnTo>
                    <a:pt x="39583" y="27950"/>
                  </a:lnTo>
                  <a:cubicBezTo>
                    <a:pt x="39761" y="27798"/>
                    <a:pt x="39850" y="27584"/>
                    <a:pt x="39850" y="27361"/>
                  </a:cubicBezTo>
                  <a:lnTo>
                    <a:pt x="39850" y="27361"/>
                  </a:lnTo>
                  <a:cubicBezTo>
                    <a:pt x="40314" y="27352"/>
                    <a:pt x="40796" y="27361"/>
                    <a:pt x="41278" y="27441"/>
                  </a:cubicBezTo>
                  <a:lnTo>
                    <a:pt x="41278" y="27441"/>
                  </a:lnTo>
                  <a:cubicBezTo>
                    <a:pt x="42687" y="27655"/>
                    <a:pt x="44231" y="27879"/>
                    <a:pt x="45765" y="27879"/>
                  </a:cubicBezTo>
                  <a:lnTo>
                    <a:pt x="45765" y="27879"/>
                  </a:lnTo>
                  <a:cubicBezTo>
                    <a:pt x="47585" y="27879"/>
                    <a:pt x="49378" y="27566"/>
                    <a:pt x="50877" y="26612"/>
                  </a:cubicBezTo>
                  <a:close/>
                  <a:moveTo>
                    <a:pt x="24096" y="27441"/>
                  </a:moveTo>
                  <a:cubicBezTo>
                    <a:pt x="24230" y="27299"/>
                    <a:pt x="24372" y="27165"/>
                    <a:pt x="24506" y="27031"/>
                  </a:cubicBezTo>
                  <a:lnTo>
                    <a:pt x="24506" y="27031"/>
                  </a:lnTo>
                  <a:cubicBezTo>
                    <a:pt x="24595" y="27085"/>
                    <a:pt x="24685" y="27129"/>
                    <a:pt x="24774" y="27174"/>
                  </a:cubicBezTo>
                  <a:lnTo>
                    <a:pt x="24774" y="27174"/>
                  </a:lnTo>
                  <a:cubicBezTo>
                    <a:pt x="24667" y="27316"/>
                    <a:pt x="24569" y="27468"/>
                    <a:pt x="24470" y="27629"/>
                  </a:cubicBezTo>
                  <a:lnTo>
                    <a:pt x="24470" y="27629"/>
                  </a:lnTo>
                  <a:cubicBezTo>
                    <a:pt x="24363" y="27531"/>
                    <a:pt x="24230" y="27459"/>
                    <a:pt x="24096" y="27441"/>
                  </a:cubicBezTo>
                  <a:close/>
                  <a:moveTo>
                    <a:pt x="8609" y="35774"/>
                  </a:moveTo>
                  <a:cubicBezTo>
                    <a:pt x="10393" y="35131"/>
                    <a:pt x="11749" y="33481"/>
                    <a:pt x="13310" y="32446"/>
                  </a:cubicBezTo>
                  <a:lnTo>
                    <a:pt x="13310" y="32446"/>
                  </a:lnTo>
                  <a:cubicBezTo>
                    <a:pt x="15309" y="31117"/>
                    <a:pt x="17459" y="30367"/>
                    <a:pt x="19671" y="29520"/>
                  </a:cubicBezTo>
                  <a:lnTo>
                    <a:pt x="19671" y="29520"/>
                  </a:lnTo>
                  <a:cubicBezTo>
                    <a:pt x="21214" y="28931"/>
                    <a:pt x="22651" y="27994"/>
                    <a:pt x="24069" y="27111"/>
                  </a:cubicBezTo>
                  <a:lnTo>
                    <a:pt x="24069" y="27111"/>
                  </a:lnTo>
                  <a:cubicBezTo>
                    <a:pt x="24042" y="27156"/>
                    <a:pt x="24016" y="27201"/>
                    <a:pt x="23980" y="27245"/>
                  </a:cubicBezTo>
                  <a:lnTo>
                    <a:pt x="23980" y="27245"/>
                  </a:lnTo>
                  <a:cubicBezTo>
                    <a:pt x="23908" y="27316"/>
                    <a:pt x="23837" y="27388"/>
                    <a:pt x="23766" y="27459"/>
                  </a:cubicBezTo>
                  <a:lnTo>
                    <a:pt x="23766" y="27459"/>
                  </a:lnTo>
                  <a:cubicBezTo>
                    <a:pt x="23677" y="27486"/>
                    <a:pt x="23578" y="27531"/>
                    <a:pt x="23498" y="27602"/>
                  </a:cubicBezTo>
                  <a:lnTo>
                    <a:pt x="23498" y="27602"/>
                  </a:lnTo>
                  <a:cubicBezTo>
                    <a:pt x="23391" y="27691"/>
                    <a:pt x="23320" y="27816"/>
                    <a:pt x="23275" y="27950"/>
                  </a:cubicBezTo>
                  <a:lnTo>
                    <a:pt x="23275" y="27950"/>
                  </a:lnTo>
                  <a:cubicBezTo>
                    <a:pt x="22222" y="29003"/>
                    <a:pt x="21143" y="30037"/>
                    <a:pt x="19948" y="30894"/>
                  </a:cubicBezTo>
                  <a:lnTo>
                    <a:pt x="19948" y="30894"/>
                  </a:lnTo>
                  <a:cubicBezTo>
                    <a:pt x="18324" y="32062"/>
                    <a:pt x="16442" y="32767"/>
                    <a:pt x="14657" y="33615"/>
                  </a:cubicBezTo>
                  <a:lnTo>
                    <a:pt x="14657" y="33615"/>
                  </a:lnTo>
                  <a:cubicBezTo>
                    <a:pt x="13150" y="34337"/>
                    <a:pt x="11847" y="35194"/>
                    <a:pt x="10563" y="36237"/>
                  </a:cubicBezTo>
                  <a:lnTo>
                    <a:pt x="10563" y="36237"/>
                  </a:lnTo>
                  <a:cubicBezTo>
                    <a:pt x="9403" y="37174"/>
                    <a:pt x="8332" y="37915"/>
                    <a:pt x="6780" y="37995"/>
                  </a:cubicBezTo>
                  <a:lnTo>
                    <a:pt x="6780" y="37995"/>
                  </a:lnTo>
                  <a:cubicBezTo>
                    <a:pt x="5540" y="38066"/>
                    <a:pt x="4246" y="37870"/>
                    <a:pt x="3006" y="37745"/>
                  </a:cubicBezTo>
                  <a:lnTo>
                    <a:pt x="3006" y="37745"/>
                  </a:lnTo>
                  <a:cubicBezTo>
                    <a:pt x="2783" y="37317"/>
                    <a:pt x="2605" y="36862"/>
                    <a:pt x="2453" y="36407"/>
                  </a:cubicBezTo>
                  <a:lnTo>
                    <a:pt x="2453" y="36407"/>
                  </a:lnTo>
                  <a:cubicBezTo>
                    <a:pt x="3827" y="35970"/>
                    <a:pt x="5049" y="35907"/>
                    <a:pt x="6468" y="35979"/>
                  </a:cubicBezTo>
                  <a:lnTo>
                    <a:pt x="6468" y="35979"/>
                  </a:lnTo>
                  <a:cubicBezTo>
                    <a:pt x="6735" y="35988"/>
                    <a:pt x="6985" y="36006"/>
                    <a:pt x="7226" y="36006"/>
                  </a:cubicBezTo>
                  <a:lnTo>
                    <a:pt x="7226" y="36006"/>
                  </a:lnTo>
                  <a:cubicBezTo>
                    <a:pt x="7681" y="36006"/>
                    <a:pt x="8109" y="35952"/>
                    <a:pt x="8609" y="35774"/>
                  </a:cubicBezTo>
                  <a:moveTo>
                    <a:pt x="23320" y="49012"/>
                  </a:moveTo>
                  <a:cubicBezTo>
                    <a:pt x="22883" y="47683"/>
                    <a:pt x="23480" y="45417"/>
                    <a:pt x="23293" y="44088"/>
                  </a:cubicBezTo>
                  <a:lnTo>
                    <a:pt x="23293" y="44088"/>
                  </a:lnTo>
                  <a:cubicBezTo>
                    <a:pt x="23079" y="42607"/>
                    <a:pt x="22579" y="41206"/>
                    <a:pt x="22597" y="39690"/>
                  </a:cubicBezTo>
                  <a:lnTo>
                    <a:pt x="22597" y="39690"/>
                  </a:lnTo>
                  <a:cubicBezTo>
                    <a:pt x="22615" y="37843"/>
                    <a:pt x="23123" y="35961"/>
                    <a:pt x="23453" y="34141"/>
                  </a:cubicBezTo>
                  <a:lnTo>
                    <a:pt x="23453" y="34141"/>
                  </a:lnTo>
                  <a:cubicBezTo>
                    <a:pt x="23792" y="32321"/>
                    <a:pt x="24078" y="30510"/>
                    <a:pt x="24702" y="28762"/>
                  </a:cubicBezTo>
                  <a:lnTo>
                    <a:pt x="24702" y="28762"/>
                  </a:lnTo>
                  <a:cubicBezTo>
                    <a:pt x="24720" y="28708"/>
                    <a:pt x="24694" y="28681"/>
                    <a:pt x="24649" y="28672"/>
                  </a:cubicBezTo>
                  <a:lnTo>
                    <a:pt x="24649" y="28672"/>
                  </a:lnTo>
                  <a:cubicBezTo>
                    <a:pt x="24908" y="28137"/>
                    <a:pt x="25229" y="27647"/>
                    <a:pt x="25603" y="27245"/>
                  </a:cubicBezTo>
                  <a:lnTo>
                    <a:pt x="25603" y="27245"/>
                  </a:lnTo>
                  <a:cubicBezTo>
                    <a:pt x="25666" y="27227"/>
                    <a:pt x="25746" y="27218"/>
                    <a:pt x="25809" y="27192"/>
                  </a:cubicBezTo>
                  <a:lnTo>
                    <a:pt x="25809" y="27192"/>
                  </a:lnTo>
                  <a:cubicBezTo>
                    <a:pt x="25809" y="27209"/>
                    <a:pt x="25818" y="27227"/>
                    <a:pt x="25818" y="27245"/>
                  </a:cubicBezTo>
                  <a:lnTo>
                    <a:pt x="25818" y="27245"/>
                  </a:lnTo>
                  <a:cubicBezTo>
                    <a:pt x="24265" y="30519"/>
                    <a:pt x="23338" y="34177"/>
                    <a:pt x="23516" y="37799"/>
                  </a:cubicBezTo>
                  <a:lnTo>
                    <a:pt x="23516" y="37799"/>
                  </a:lnTo>
                  <a:cubicBezTo>
                    <a:pt x="23614" y="39877"/>
                    <a:pt x="24337" y="41893"/>
                    <a:pt x="24346" y="43981"/>
                  </a:cubicBezTo>
                  <a:lnTo>
                    <a:pt x="24346" y="43981"/>
                  </a:lnTo>
                  <a:cubicBezTo>
                    <a:pt x="24346" y="45908"/>
                    <a:pt x="23775" y="47701"/>
                    <a:pt x="24230" y="49601"/>
                  </a:cubicBezTo>
                  <a:lnTo>
                    <a:pt x="24230" y="49601"/>
                  </a:lnTo>
                  <a:cubicBezTo>
                    <a:pt x="23900" y="49432"/>
                    <a:pt x="23596" y="49235"/>
                    <a:pt x="23320" y="49012"/>
                  </a:cubicBezTo>
                  <a:moveTo>
                    <a:pt x="44882" y="30671"/>
                  </a:moveTo>
                  <a:cubicBezTo>
                    <a:pt x="42884" y="30153"/>
                    <a:pt x="40930" y="29565"/>
                    <a:pt x="38887" y="29190"/>
                  </a:cubicBezTo>
                  <a:lnTo>
                    <a:pt x="38887" y="29190"/>
                  </a:lnTo>
                  <a:cubicBezTo>
                    <a:pt x="37094" y="28860"/>
                    <a:pt x="35238" y="28896"/>
                    <a:pt x="33472" y="28485"/>
                  </a:cubicBezTo>
                  <a:lnTo>
                    <a:pt x="33472" y="28485"/>
                  </a:lnTo>
                  <a:cubicBezTo>
                    <a:pt x="32598" y="28289"/>
                    <a:pt x="31741" y="28012"/>
                    <a:pt x="30894" y="27745"/>
                  </a:cubicBezTo>
                  <a:lnTo>
                    <a:pt x="30894" y="27745"/>
                  </a:lnTo>
                  <a:cubicBezTo>
                    <a:pt x="30938" y="27700"/>
                    <a:pt x="30974" y="27647"/>
                    <a:pt x="31001" y="27584"/>
                  </a:cubicBezTo>
                  <a:lnTo>
                    <a:pt x="31001" y="27584"/>
                  </a:lnTo>
                  <a:cubicBezTo>
                    <a:pt x="32062" y="27870"/>
                    <a:pt x="33124" y="28173"/>
                    <a:pt x="34203" y="28360"/>
                  </a:cubicBezTo>
                  <a:lnTo>
                    <a:pt x="34203" y="28360"/>
                  </a:lnTo>
                  <a:cubicBezTo>
                    <a:pt x="35220" y="28530"/>
                    <a:pt x="36237" y="28521"/>
                    <a:pt x="37263" y="28503"/>
                  </a:cubicBezTo>
                  <a:lnTo>
                    <a:pt x="37263" y="28503"/>
                  </a:lnTo>
                  <a:cubicBezTo>
                    <a:pt x="38209" y="28494"/>
                    <a:pt x="39163" y="28485"/>
                    <a:pt x="40109" y="28619"/>
                  </a:cubicBezTo>
                  <a:lnTo>
                    <a:pt x="40109" y="28619"/>
                  </a:lnTo>
                  <a:cubicBezTo>
                    <a:pt x="43579" y="29110"/>
                    <a:pt x="46898" y="30457"/>
                    <a:pt x="50395" y="29466"/>
                  </a:cubicBezTo>
                  <a:lnTo>
                    <a:pt x="50395" y="29466"/>
                  </a:lnTo>
                  <a:cubicBezTo>
                    <a:pt x="50163" y="30046"/>
                    <a:pt x="49860" y="30599"/>
                    <a:pt x="49494" y="31117"/>
                  </a:cubicBezTo>
                  <a:lnTo>
                    <a:pt x="49494" y="31117"/>
                  </a:lnTo>
                  <a:cubicBezTo>
                    <a:pt x="49110" y="31233"/>
                    <a:pt x="48691" y="31277"/>
                    <a:pt x="48263" y="31277"/>
                  </a:cubicBezTo>
                  <a:lnTo>
                    <a:pt x="48263" y="31277"/>
                  </a:lnTo>
                  <a:cubicBezTo>
                    <a:pt x="47121" y="31277"/>
                    <a:pt x="45881" y="30938"/>
                    <a:pt x="44882" y="30671"/>
                  </a:cubicBezTo>
                  <a:close/>
                  <a:moveTo>
                    <a:pt x="24310" y="49628"/>
                  </a:moveTo>
                  <a:cubicBezTo>
                    <a:pt x="24105" y="47951"/>
                    <a:pt x="24444" y="46372"/>
                    <a:pt x="24533" y="44704"/>
                  </a:cubicBezTo>
                  <a:lnTo>
                    <a:pt x="24533" y="44704"/>
                  </a:lnTo>
                  <a:cubicBezTo>
                    <a:pt x="24640" y="42723"/>
                    <a:pt x="24078" y="40921"/>
                    <a:pt x="23846" y="38976"/>
                  </a:cubicBezTo>
                  <a:lnTo>
                    <a:pt x="23846" y="38976"/>
                  </a:lnTo>
                  <a:cubicBezTo>
                    <a:pt x="23382" y="35113"/>
                    <a:pt x="24301" y="31215"/>
                    <a:pt x="25862" y="27691"/>
                  </a:cubicBezTo>
                  <a:lnTo>
                    <a:pt x="25862" y="27691"/>
                  </a:lnTo>
                  <a:cubicBezTo>
                    <a:pt x="25916" y="27870"/>
                    <a:pt x="25996" y="28039"/>
                    <a:pt x="26121" y="28191"/>
                  </a:cubicBezTo>
                  <a:lnTo>
                    <a:pt x="26121" y="28191"/>
                  </a:lnTo>
                  <a:cubicBezTo>
                    <a:pt x="26139" y="28218"/>
                    <a:pt x="26165" y="28226"/>
                    <a:pt x="26183" y="28253"/>
                  </a:cubicBezTo>
                  <a:lnTo>
                    <a:pt x="26183" y="28253"/>
                  </a:lnTo>
                  <a:cubicBezTo>
                    <a:pt x="25987" y="29065"/>
                    <a:pt x="25800" y="29886"/>
                    <a:pt x="25630" y="30706"/>
                  </a:cubicBezTo>
                  <a:lnTo>
                    <a:pt x="25630" y="30706"/>
                  </a:lnTo>
                  <a:cubicBezTo>
                    <a:pt x="25416" y="30644"/>
                    <a:pt x="25175" y="30671"/>
                    <a:pt x="24979" y="30831"/>
                  </a:cubicBezTo>
                  <a:lnTo>
                    <a:pt x="24979" y="30831"/>
                  </a:lnTo>
                  <a:cubicBezTo>
                    <a:pt x="24685" y="31072"/>
                    <a:pt x="24640" y="31509"/>
                    <a:pt x="24890" y="31813"/>
                  </a:cubicBezTo>
                  <a:lnTo>
                    <a:pt x="24890" y="31813"/>
                  </a:lnTo>
                  <a:cubicBezTo>
                    <a:pt x="25024" y="31973"/>
                    <a:pt x="25220" y="32054"/>
                    <a:pt x="25416" y="32054"/>
                  </a:cubicBezTo>
                  <a:lnTo>
                    <a:pt x="25416" y="32054"/>
                  </a:lnTo>
                  <a:cubicBezTo>
                    <a:pt x="25389" y="32268"/>
                    <a:pt x="25354" y="32491"/>
                    <a:pt x="25336" y="32705"/>
                  </a:cubicBezTo>
                  <a:lnTo>
                    <a:pt x="25336" y="32705"/>
                  </a:lnTo>
                  <a:cubicBezTo>
                    <a:pt x="25256" y="33784"/>
                    <a:pt x="25363" y="34846"/>
                    <a:pt x="25202" y="35925"/>
                  </a:cubicBezTo>
                  <a:lnTo>
                    <a:pt x="25202" y="35925"/>
                  </a:lnTo>
                  <a:cubicBezTo>
                    <a:pt x="25068" y="36871"/>
                    <a:pt x="24711" y="37790"/>
                    <a:pt x="24694" y="38753"/>
                  </a:cubicBezTo>
                  <a:lnTo>
                    <a:pt x="24694" y="38753"/>
                  </a:lnTo>
                  <a:cubicBezTo>
                    <a:pt x="24676" y="40279"/>
                    <a:pt x="25122" y="41831"/>
                    <a:pt x="25220" y="43356"/>
                  </a:cubicBezTo>
                  <a:lnTo>
                    <a:pt x="25220" y="43356"/>
                  </a:lnTo>
                  <a:cubicBezTo>
                    <a:pt x="25363" y="45569"/>
                    <a:pt x="26424" y="47906"/>
                    <a:pt x="25407" y="49994"/>
                  </a:cubicBezTo>
                  <a:lnTo>
                    <a:pt x="25407" y="49994"/>
                  </a:lnTo>
                  <a:cubicBezTo>
                    <a:pt x="25024" y="49922"/>
                    <a:pt x="24658" y="49797"/>
                    <a:pt x="24310" y="49628"/>
                  </a:cubicBezTo>
                  <a:moveTo>
                    <a:pt x="37932" y="42241"/>
                  </a:moveTo>
                  <a:cubicBezTo>
                    <a:pt x="36478" y="40297"/>
                    <a:pt x="35506" y="38316"/>
                    <a:pt x="34623" y="36059"/>
                  </a:cubicBezTo>
                  <a:lnTo>
                    <a:pt x="34623" y="36059"/>
                  </a:lnTo>
                  <a:cubicBezTo>
                    <a:pt x="33320" y="32723"/>
                    <a:pt x="31054" y="30287"/>
                    <a:pt x="28485" y="27896"/>
                  </a:cubicBezTo>
                  <a:lnTo>
                    <a:pt x="28485" y="27896"/>
                  </a:lnTo>
                  <a:cubicBezTo>
                    <a:pt x="28672" y="27923"/>
                    <a:pt x="28851" y="27977"/>
                    <a:pt x="29011" y="28048"/>
                  </a:cubicBezTo>
                  <a:lnTo>
                    <a:pt x="29011" y="28048"/>
                  </a:lnTo>
                  <a:cubicBezTo>
                    <a:pt x="30644" y="29252"/>
                    <a:pt x="31563" y="31045"/>
                    <a:pt x="32928" y="32553"/>
                  </a:cubicBezTo>
                  <a:lnTo>
                    <a:pt x="32928" y="32553"/>
                  </a:lnTo>
                  <a:cubicBezTo>
                    <a:pt x="34007" y="33766"/>
                    <a:pt x="35131" y="34560"/>
                    <a:pt x="35881" y="36068"/>
                  </a:cubicBezTo>
                  <a:lnTo>
                    <a:pt x="35881" y="36068"/>
                  </a:lnTo>
                  <a:cubicBezTo>
                    <a:pt x="36398" y="37139"/>
                    <a:pt x="36799" y="38280"/>
                    <a:pt x="37549" y="39217"/>
                  </a:cubicBezTo>
                  <a:lnTo>
                    <a:pt x="37549" y="39217"/>
                  </a:lnTo>
                  <a:cubicBezTo>
                    <a:pt x="38057" y="39877"/>
                    <a:pt x="38753" y="40314"/>
                    <a:pt x="39315" y="40921"/>
                  </a:cubicBezTo>
                  <a:lnTo>
                    <a:pt x="39315" y="40921"/>
                  </a:lnTo>
                  <a:cubicBezTo>
                    <a:pt x="40163" y="41849"/>
                    <a:pt x="40591" y="42973"/>
                    <a:pt x="41064" y="44106"/>
                  </a:cubicBezTo>
                  <a:lnTo>
                    <a:pt x="41064" y="44106"/>
                  </a:lnTo>
                  <a:cubicBezTo>
                    <a:pt x="40760" y="44695"/>
                    <a:pt x="40377" y="45239"/>
                    <a:pt x="39940" y="45738"/>
                  </a:cubicBezTo>
                  <a:lnTo>
                    <a:pt x="39940" y="45738"/>
                  </a:lnTo>
                  <a:cubicBezTo>
                    <a:pt x="39717" y="44373"/>
                    <a:pt x="38771" y="43365"/>
                    <a:pt x="37932" y="42241"/>
                  </a:cubicBezTo>
                  <a:moveTo>
                    <a:pt x="42973" y="31545"/>
                  </a:moveTo>
                  <a:cubicBezTo>
                    <a:pt x="41759" y="30947"/>
                    <a:pt x="40475" y="30599"/>
                    <a:pt x="39146" y="30332"/>
                  </a:cubicBezTo>
                  <a:lnTo>
                    <a:pt x="39146" y="30332"/>
                  </a:lnTo>
                  <a:cubicBezTo>
                    <a:pt x="37486" y="30002"/>
                    <a:pt x="35791" y="29832"/>
                    <a:pt x="34141" y="29458"/>
                  </a:cubicBezTo>
                  <a:lnTo>
                    <a:pt x="34141" y="29458"/>
                  </a:lnTo>
                  <a:cubicBezTo>
                    <a:pt x="32830" y="29172"/>
                    <a:pt x="31705" y="28592"/>
                    <a:pt x="30555" y="27986"/>
                  </a:cubicBezTo>
                  <a:lnTo>
                    <a:pt x="30555" y="27986"/>
                  </a:lnTo>
                  <a:cubicBezTo>
                    <a:pt x="30590" y="27977"/>
                    <a:pt x="30617" y="27959"/>
                    <a:pt x="30644" y="27941"/>
                  </a:cubicBezTo>
                  <a:lnTo>
                    <a:pt x="30644" y="27941"/>
                  </a:lnTo>
                  <a:cubicBezTo>
                    <a:pt x="31688" y="28280"/>
                    <a:pt x="32740" y="28610"/>
                    <a:pt x="33793" y="28815"/>
                  </a:cubicBezTo>
                  <a:lnTo>
                    <a:pt x="33793" y="28815"/>
                  </a:lnTo>
                  <a:cubicBezTo>
                    <a:pt x="35988" y="29243"/>
                    <a:pt x="38236" y="29270"/>
                    <a:pt x="40439" y="29752"/>
                  </a:cubicBezTo>
                  <a:lnTo>
                    <a:pt x="40439" y="29752"/>
                  </a:lnTo>
                  <a:cubicBezTo>
                    <a:pt x="42973" y="30305"/>
                    <a:pt x="46541" y="32089"/>
                    <a:pt x="49271" y="31438"/>
                  </a:cubicBezTo>
                  <a:lnTo>
                    <a:pt x="49271" y="31438"/>
                  </a:lnTo>
                  <a:cubicBezTo>
                    <a:pt x="48504" y="32410"/>
                    <a:pt x="47522" y="33142"/>
                    <a:pt x="46479" y="33374"/>
                  </a:cubicBezTo>
                  <a:lnTo>
                    <a:pt x="46479" y="33374"/>
                  </a:lnTo>
                  <a:cubicBezTo>
                    <a:pt x="45239" y="33115"/>
                    <a:pt x="43802" y="31955"/>
                    <a:pt x="42973" y="31545"/>
                  </a:cubicBezTo>
                  <a:moveTo>
                    <a:pt x="32776" y="29993"/>
                  </a:moveTo>
                  <a:cubicBezTo>
                    <a:pt x="31545" y="29663"/>
                    <a:pt x="30867" y="28672"/>
                    <a:pt x="30010" y="27959"/>
                  </a:cubicBezTo>
                  <a:lnTo>
                    <a:pt x="30010" y="27959"/>
                  </a:lnTo>
                  <a:cubicBezTo>
                    <a:pt x="30100" y="27994"/>
                    <a:pt x="30198" y="28021"/>
                    <a:pt x="30305" y="28021"/>
                  </a:cubicBezTo>
                  <a:lnTo>
                    <a:pt x="30305" y="28021"/>
                  </a:lnTo>
                  <a:cubicBezTo>
                    <a:pt x="31402" y="28681"/>
                    <a:pt x="32535" y="29252"/>
                    <a:pt x="33802" y="29547"/>
                  </a:cubicBezTo>
                  <a:lnTo>
                    <a:pt x="33802" y="29547"/>
                  </a:lnTo>
                  <a:cubicBezTo>
                    <a:pt x="36023" y="30064"/>
                    <a:pt x="38334" y="30180"/>
                    <a:pt x="40528" y="30831"/>
                  </a:cubicBezTo>
                  <a:lnTo>
                    <a:pt x="40528" y="30831"/>
                  </a:lnTo>
                  <a:cubicBezTo>
                    <a:pt x="42339" y="31367"/>
                    <a:pt x="43633" y="32428"/>
                    <a:pt x="45292" y="33160"/>
                  </a:cubicBezTo>
                  <a:lnTo>
                    <a:pt x="45292" y="33160"/>
                  </a:lnTo>
                  <a:cubicBezTo>
                    <a:pt x="45506" y="33258"/>
                    <a:pt x="45756" y="33356"/>
                    <a:pt x="46024" y="33445"/>
                  </a:cubicBezTo>
                  <a:lnTo>
                    <a:pt x="46024" y="33445"/>
                  </a:lnTo>
                  <a:cubicBezTo>
                    <a:pt x="46015" y="33445"/>
                    <a:pt x="46015" y="33445"/>
                    <a:pt x="46015" y="33445"/>
                  </a:cubicBezTo>
                  <a:lnTo>
                    <a:pt x="46015" y="33445"/>
                  </a:lnTo>
                  <a:cubicBezTo>
                    <a:pt x="43526" y="33615"/>
                    <a:pt x="40769" y="32241"/>
                    <a:pt x="38655" y="31081"/>
                  </a:cubicBezTo>
                  <a:lnTo>
                    <a:pt x="38655" y="31081"/>
                  </a:lnTo>
                  <a:cubicBezTo>
                    <a:pt x="37834" y="30626"/>
                    <a:pt x="37005" y="30171"/>
                    <a:pt x="36068" y="30028"/>
                  </a:cubicBezTo>
                  <a:lnTo>
                    <a:pt x="36068" y="30028"/>
                  </a:lnTo>
                  <a:cubicBezTo>
                    <a:pt x="35586" y="29957"/>
                    <a:pt x="35078" y="30002"/>
                    <a:pt x="34569" y="30037"/>
                  </a:cubicBezTo>
                  <a:lnTo>
                    <a:pt x="34569" y="30037"/>
                  </a:lnTo>
                  <a:cubicBezTo>
                    <a:pt x="34266" y="30064"/>
                    <a:pt x="33962" y="30091"/>
                    <a:pt x="33659" y="30091"/>
                  </a:cubicBezTo>
                  <a:lnTo>
                    <a:pt x="33659" y="30091"/>
                  </a:lnTo>
                  <a:cubicBezTo>
                    <a:pt x="33356" y="30091"/>
                    <a:pt x="33061" y="30064"/>
                    <a:pt x="32776" y="29993"/>
                  </a:cubicBezTo>
                  <a:moveTo>
                    <a:pt x="28226" y="28200"/>
                  </a:moveTo>
                  <a:cubicBezTo>
                    <a:pt x="28289" y="28128"/>
                    <a:pt x="28342" y="28039"/>
                    <a:pt x="28396" y="27959"/>
                  </a:cubicBezTo>
                  <a:lnTo>
                    <a:pt x="28396" y="27959"/>
                  </a:lnTo>
                  <a:cubicBezTo>
                    <a:pt x="28467" y="28021"/>
                    <a:pt x="28538" y="28093"/>
                    <a:pt x="28610" y="28164"/>
                  </a:cubicBezTo>
                  <a:lnTo>
                    <a:pt x="28610" y="28164"/>
                  </a:lnTo>
                  <a:cubicBezTo>
                    <a:pt x="28583" y="28182"/>
                    <a:pt x="28574" y="28209"/>
                    <a:pt x="28601" y="28235"/>
                  </a:cubicBezTo>
                  <a:lnTo>
                    <a:pt x="28601" y="28235"/>
                  </a:lnTo>
                  <a:cubicBezTo>
                    <a:pt x="29609" y="29475"/>
                    <a:pt x="30617" y="30724"/>
                    <a:pt x="31402" y="32116"/>
                  </a:cubicBezTo>
                  <a:lnTo>
                    <a:pt x="31402" y="32116"/>
                  </a:lnTo>
                  <a:cubicBezTo>
                    <a:pt x="31688" y="32633"/>
                    <a:pt x="31911" y="33151"/>
                    <a:pt x="32107" y="33668"/>
                  </a:cubicBezTo>
                  <a:lnTo>
                    <a:pt x="32107" y="33668"/>
                  </a:lnTo>
                  <a:cubicBezTo>
                    <a:pt x="31973" y="33677"/>
                    <a:pt x="31830" y="33722"/>
                    <a:pt x="31714" y="33811"/>
                  </a:cubicBezTo>
                  <a:lnTo>
                    <a:pt x="31714" y="33811"/>
                  </a:lnTo>
                  <a:cubicBezTo>
                    <a:pt x="31688" y="33838"/>
                    <a:pt x="31670" y="33873"/>
                    <a:pt x="31643" y="33909"/>
                  </a:cubicBezTo>
                  <a:lnTo>
                    <a:pt x="31643" y="33909"/>
                  </a:lnTo>
                  <a:cubicBezTo>
                    <a:pt x="30796" y="31866"/>
                    <a:pt x="29529" y="30011"/>
                    <a:pt x="28226" y="28200"/>
                  </a:cubicBezTo>
                  <a:moveTo>
                    <a:pt x="32562" y="47460"/>
                  </a:moveTo>
                  <a:cubicBezTo>
                    <a:pt x="33383" y="43847"/>
                    <a:pt x="31331" y="40814"/>
                    <a:pt x="31045" y="37254"/>
                  </a:cubicBezTo>
                  <a:lnTo>
                    <a:pt x="31045" y="37254"/>
                  </a:lnTo>
                  <a:cubicBezTo>
                    <a:pt x="30804" y="34177"/>
                    <a:pt x="29315" y="31251"/>
                    <a:pt x="27780" y="28548"/>
                  </a:cubicBezTo>
                  <a:lnTo>
                    <a:pt x="27780" y="28548"/>
                  </a:lnTo>
                  <a:cubicBezTo>
                    <a:pt x="27878" y="28494"/>
                    <a:pt x="27968" y="28441"/>
                    <a:pt x="28057" y="28369"/>
                  </a:cubicBezTo>
                  <a:lnTo>
                    <a:pt x="28057" y="28369"/>
                  </a:lnTo>
                  <a:cubicBezTo>
                    <a:pt x="28092" y="28342"/>
                    <a:pt x="28128" y="28298"/>
                    <a:pt x="28164" y="28262"/>
                  </a:cubicBezTo>
                  <a:lnTo>
                    <a:pt x="28164" y="28262"/>
                  </a:lnTo>
                  <a:cubicBezTo>
                    <a:pt x="29529" y="30252"/>
                    <a:pt x="30662" y="32161"/>
                    <a:pt x="31474" y="34266"/>
                  </a:cubicBezTo>
                  <a:lnTo>
                    <a:pt x="31474" y="34266"/>
                  </a:lnTo>
                  <a:cubicBezTo>
                    <a:pt x="31447" y="34444"/>
                    <a:pt x="31500" y="34641"/>
                    <a:pt x="31625" y="34801"/>
                  </a:cubicBezTo>
                  <a:lnTo>
                    <a:pt x="31625" y="34801"/>
                  </a:lnTo>
                  <a:cubicBezTo>
                    <a:pt x="31643" y="34819"/>
                    <a:pt x="31670" y="34828"/>
                    <a:pt x="31688" y="34846"/>
                  </a:cubicBezTo>
                  <a:lnTo>
                    <a:pt x="31688" y="34846"/>
                  </a:lnTo>
                  <a:cubicBezTo>
                    <a:pt x="32071" y="35925"/>
                    <a:pt x="32375" y="37049"/>
                    <a:pt x="32580" y="38280"/>
                  </a:cubicBezTo>
                  <a:lnTo>
                    <a:pt x="32580" y="38280"/>
                  </a:lnTo>
                  <a:cubicBezTo>
                    <a:pt x="32830" y="39797"/>
                    <a:pt x="33231" y="41314"/>
                    <a:pt x="33695" y="42786"/>
                  </a:cubicBezTo>
                  <a:lnTo>
                    <a:pt x="33695" y="42786"/>
                  </a:lnTo>
                  <a:cubicBezTo>
                    <a:pt x="34257" y="44588"/>
                    <a:pt x="35167" y="46086"/>
                    <a:pt x="35176" y="48013"/>
                  </a:cubicBezTo>
                  <a:lnTo>
                    <a:pt x="35176" y="48013"/>
                  </a:lnTo>
                  <a:cubicBezTo>
                    <a:pt x="34293" y="47969"/>
                    <a:pt x="33427" y="47639"/>
                    <a:pt x="32562" y="47460"/>
                  </a:cubicBezTo>
                  <a:moveTo>
                    <a:pt x="21000" y="30350"/>
                  </a:moveTo>
                  <a:cubicBezTo>
                    <a:pt x="21785" y="29707"/>
                    <a:pt x="22526" y="29011"/>
                    <a:pt x="23248" y="28289"/>
                  </a:cubicBezTo>
                  <a:lnTo>
                    <a:pt x="23248" y="28289"/>
                  </a:lnTo>
                  <a:cubicBezTo>
                    <a:pt x="23248" y="28289"/>
                    <a:pt x="23248" y="28298"/>
                    <a:pt x="23248" y="28298"/>
                  </a:cubicBezTo>
                  <a:lnTo>
                    <a:pt x="23248" y="28298"/>
                  </a:lnTo>
                  <a:cubicBezTo>
                    <a:pt x="22668" y="29083"/>
                    <a:pt x="22035" y="29841"/>
                    <a:pt x="21357" y="30537"/>
                  </a:cubicBezTo>
                  <a:lnTo>
                    <a:pt x="21357" y="30537"/>
                  </a:lnTo>
                  <a:cubicBezTo>
                    <a:pt x="21259" y="30430"/>
                    <a:pt x="21134" y="30367"/>
                    <a:pt x="21000" y="30350"/>
                  </a:cubicBezTo>
                  <a:moveTo>
                    <a:pt x="25541" y="50020"/>
                  </a:moveTo>
                  <a:cubicBezTo>
                    <a:pt x="26183" y="48870"/>
                    <a:pt x="26121" y="47746"/>
                    <a:pt x="25880" y="46434"/>
                  </a:cubicBezTo>
                  <a:lnTo>
                    <a:pt x="25880" y="46434"/>
                  </a:lnTo>
                  <a:cubicBezTo>
                    <a:pt x="25523" y="44498"/>
                    <a:pt x="25496" y="42562"/>
                    <a:pt x="25166" y="40618"/>
                  </a:cubicBezTo>
                  <a:lnTo>
                    <a:pt x="25166" y="40618"/>
                  </a:lnTo>
                  <a:cubicBezTo>
                    <a:pt x="24818" y="38521"/>
                    <a:pt x="25461" y="36764"/>
                    <a:pt x="25550" y="34703"/>
                  </a:cubicBezTo>
                  <a:lnTo>
                    <a:pt x="25550" y="34703"/>
                  </a:lnTo>
                  <a:cubicBezTo>
                    <a:pt x="25595" y="33749"/>
                    <a:pt x="25684" y="32839"/>
                    <a:pt x="25809" y="31938"/>
                  </a:cubicBezTo>
                  <a:lnTo>
                    <a:pt x="25809" y="31938"/>
                  </a:lnTo>
                  <a:cubicBezTo>
                    <a:pt x="25826" y="31920"/>
                    <a:pt x="25853" y="31920"/>
                    <a:pt x="25871" y="31902"/>
                  </a:cubicBezTo>
                  <a:lnTo>
                    <a:pt x="25871" y="31902"/>
                  </a:lnTo>
                  <a:cubicBezTo>
                    <a:pt x="26165" y="31652"/>
                    <a:pt x="26210" y="31215"/>
                    <a:pt x="25969" y="30921"/>
                  </a:cubicBezTo>
                  <a:lnTo>
                    <a:pt x="25969" y="30921"/>
                  </a:lnTo>
                  <a:cubicBezTo>
                    <a:pt x="25960" y="30912"/>
                    <a:pt x="25951" y="30912"/>
                    <a:pt x="25951" y="30903"/>
                  </a:cubicBezTo>
                  <a:lnTo>
                    <a:pt x="25951" y="30903"/>
                  </a:lnTo>
                  <a:cubicBezTo>
                    <a:pt x="26076" y="30091"/>
                    <a:pt x="26237" y="29270"/>
                    <a:pt x="26415" y="28449"/>
                  </a:cubicBezTo>
                  <a:lnTo>
                    <a:pt x="26415" y="28449"/>
                  </a:lnTo>
                  <a:cubicBezTo>
                    <a:pt x="26504" y="28503"/>
                    <a:pt x="26594" y="28557"/>
                    <a:pt x="26692" y="28592"/>
                  </a:cubicBezTo>
                  <a:lnTo>
                    <a:pt x="26692" y="28592"/>
                  </a:lnTo>
                  <a:cubicBezTo>
                    <a:pt x="26745" y="30207"/>
                    <a:pt x="26290" y="31911"/>
                    <a:pt x="26281" y="33517"/>
                  </a:cubicBezTo>
                  <a:lnTo>
                    <a:pt x="26281" y="33517"/>
                  </a:lnTo>
                  <a:cubicBezTo>
                    <a:pt x="26273" y="35292"/>
                    <a:pt x="26353" y="37094"/>
                    <a:pt x="26603" y="38860"/>
                  </a:cubicBezTo>
                  <a:lnTo>
                    <a:pt x="26603" y="38860"/>
                  </a:lnTo>
                  <a:cubicBezTo>
                    <a:pt x="26835" y="40511"/>
                    <a:pt x="26799" y="42188"/>
                    <a:pt x="27058" y="43829"/>
                  </a:cubicBezTo>
                  <a:lnTo>
                    <a:pt x="27058" y="43829"/>
                  </a:lnTo>
                  <a:cubicBezTo>
                    <a:pt x="27406" y="45997"/>
                    <a:pt x="28369" y="47701"/>
                    <a:pt x="27361" y="49904"/>
                  </a:cubicBezTo>
                  <a:lnTo>
                    <a:pt x="27361" y="49904"/>
                  </a:lnTo>
                  <a:cubicBezTo>
                    <a:pt x="27004" y="50029"/>
                    <a:pt x="26629" y="50083"/>
                    <a:pt x="26246" y="50083"/>
                  </a:cubicBezTo>
                  <a:lnTo>
                    <a:pt x="26246" y="50083"/>
                  </a:lnTo>
                  <a:cubicBezTo>
                    <a:pt x="26014" y="50083"/>
                    <a:pt x="25773" y="50056"/>
                    <a:pt x="25541" y="50020"/>
                  </a:cubicBezTo>
                  <a:moveTo>
                    <a:pt x="21286" y="31295"/>
                  </a:moveTo>
                  <a:cubicBezTo>
                    <a:pt x="21446" y="31161"/>
                    <a:pt x="21500" y="30956"/>
                    <a:pt x="21455" y="30769"/>
                  </a:cubicBezTo>
                  <a:lnTo>
                    <a:pt x="21455" y="30769"/>
                  </a:lnTo>
                  <a:cubicBezTo>
                    <a:pt x="22151" y="30091"/>
                    <a:pt x="22793" y="29359"/>
                    <a:pt x="23355" y="28574"/>
                  </a:cubicBezTo>
                  <a:lnTo>
                    <a:pt x="23355" y="28574"/>
                  </a:lnTo>
                  <a:cubicBezTo>
                    <a:pt x="23373" y="28601"/>
                    <a:pt x="23382" y="28637"/>
                    <a:pt x="23400" y="28664"/>
                  </a:cubicBezTo>
                  <a:lnTo>
                    <a:pt x="23400" y="28664"/>
                  </a:lnTo>
                  <a:cubicBezTo>
                    <a:pt x="23462" y="28735"/>
                    <a:pt x="23543" y="28797"/>
                    <a:pt x="23623" y="28842"/>
                  </a:cubicBezTo>
                  <a:lnTo>
                    <a:pt x="23623" y="28842"/>
                  </a:lnTo>
                  <a:cubicBezTo>
                    <a:pt x="22758" y="30011"/>
                    <a:pt x="21839" y="31135"/>
                    <a:pt x="20822" y="32178"/>
                  </a:cubicBezTo>
                  <a:lnTo>
                    <a:pt x="20822" y="32178"/>
                  </a:lnTo>
                  <a:cubicBezTo>
                    <a:pt x="19591" y="33418"/>
                    <a:pt x="18154" y="34400"/>
                    <a:pt x="16914" y="35622"/>
                  </a:cubicBezTo>
                  <a:lnTo>
                    <a:pt x="16914" y="35622"/>
                  </a:lnTo>
                  <a:cubicBezTo>
                    <a:pt x="15514" y="36987"/>
                    <a:pt x="14604" y="38495"/>
                    <a:pt x="12739" y="39360"/>
                  </a:cubicBezTo>
                  <a:lnTo>
                    <a:pt x="12739" y="39360"/>
                  </a:lnTo>
                  <a:cubicBezTo>
                    <a:pt x="11321" y="40020"/>
                    <a:pt x="9831" y="40555"/>
                    <a:pt x="8386" y="41153"/>
                  </a:cubicBezTo>
                  <a:lnTo>
                    <a:pt x="8386" y="41153"/>
                  </a:lnTo>
                  <a:cubicBezTo>
                    <a:pt x="7904" y="41215"/>
                    <a:pt x="7422" y="41251"/>
                    <a:pt x="6905" y="41126"/>
                  </a:cubicBezTo>
                  <a:lnTo>
                    <a:pt x="6905" y="41126"/>
                  </a:lnTo>
                  <a:cubicBezTo>
                    <a:pt x="6307" y="40983"/>
                    <a:pt x="5754" y="40716"/>
                    <a:pt x="5246" y="40368"/>
                  </a:cubicBezTo>
                  <a:lnTo>
                    <a:pt x="5246" y="40368"/>
                  </a:lnTo>
                  <a:cubicBezTo>
                    <a:pt x="6950" y="40270"/>
                    <a:pt x="8609" y="40109"/>
                    <a:pt x="10170" y="39271"/>
                  </a:cubicBezTo>
                  <a:lnTo>
                    <a:pt x="10170" y="39271"/>
                  </a:lnTo>
                  <a:cubicBezTo>
                    <a:pt x="11901" y="38343"/>
                    <a:pt x="13185" y="36782"/>
                    <a:pt x="14693" y="35559"/>
                  </a:cubicBezTo>
                  <a:lnTo>
                    <a:pt x="14693" y="35559"/>
                  </a:lnTo>
                  <a:cubicBezTo>
                    <a:pt x="16361" y="34204"/>
                    <a:pt x="18395" y="33436"/>
                    <a:pt x="20055" y="32054"/>
                  </a:cubicBezTo>
                  <a:lnTo>
                    <a:pt x="20055" y="32054"/>
                  </a:lnTo>
                  <a:cubicBezTo>
                    <a:pt x="20304" y="31839"/>
                    <a:pt x="20554" y="31616"/>
                    <a:pt x="20795" y="31393"/>
                  </a:cubicBezTo>
                  <a:lnTo>
                    <a:pt x="20795" y="31393"/>
                  </a:lnTo>
                  <a:cubicBezTo>
                    <a:pt x="20849" y="31402"/>
                    <a:pt x="20902" y="31411"/>
                    <a:pt x="20956" y="31411"/>
                  </a:cubicBezTo>
                  <a:lnTo>
                    <a:pt x="20956" y="31411"/>
                  </a:lnTo>
                  <a:cubicBezTo>
                    <a:pt x="21072" y="31411"/>
                    <a:pt x="21188" y="31376"/>
                    <a:pt x="21286" y="31295"/>
                  </a:cubicBezTo>
                  <a:moveTo>
                    <a:pt x="36550" y="43695"/>
                  </a:moveTo>
                  <a:cubicBezTo>
                    <a:pt x="35542" y="41813"/>
                    <a:pt x="34114" y="40279"/>
                    <a:pt x="33534" y="38200"/>
                  </a:cubicBezTo>
                  <a:lnTo>
                    <a:pt x="33534" y="38200"/>
                  </a:lnTo>
                  <a:cubicBezTo>
                    <a:pt x="33213" y="37058"/>
                    <a:pt x="33017" y="35898"/>
                    <a:pt x="32705" y="34766"/>
                  </a:cubicBezTo>
                  <a:lnTo>
                    <a:pt x="32705" y="34766"/>
                  </a:lnTo>
                  <a:cubicBezTo>
                    <a:pt x="32901" y="34516"/>
                    <a:pt x="32910" y="34159"/>
                    <a:pt x="32705" y="33909"/>
                  </a:cubicBezTo>
                  <a:lnTo>
                    <a:pt x="32705" y="33909"/>
                  </a:lnTo>
                  <a:cubicBezTo>
                    <a:pt x="32606" y="33793"/>
                    <a:pt x="32482" y="33731"/>
                    <a:pt x="32348" y="33695"/>
                  </a:cubicBezTo>
                  <a:lnTo>
                    <a:pt x="32348" y="33695"/>
                  </a:lnTo>
                  <a:cubicBezTo>
                    <a:pt x="32294" y="33543"/>
                    <a:pt x="32250" y="33383"/>
                    <a:pt x="32187" y="33231"/>
                  </a:cubicBezTo>
                  <a:lnTo>
                    <a:pt x="32187" y="33231"/>
                  </a:lnTo>
                  <a:cubicBezTo>
                    <a:pt x="31438" y="31536"/>
                    <a:pt x="30278" y="30073"/>
                    <a:pt x="29101" y="28646"/>
                  </a:cubicBezTo>
                  <a:lnTo>
                    <a:pt x="29101" y="28646"/>
                  </a:lnTo>
                  <a:cubicBezTo>
                    <a:pt x="31518" y="31045"/>
                    <a:pt x="33490" y="33472"/>
                    <a:pt x="34694" y="36808"/>
                  </a:cubicBezTo>
                  <a:lnTo>
                    <a:pt x="34694" y="36808"/>
                  </a:lnTo>
                  <a:cubicBezTo>
                    <a:pt x="35211" y="38263"/>
                    <a:pt x="35782" y="39556"/>
                    <a:pt x="36639" y="40841"/>
                  </a:cubicBezTo>
                  <a:lnTo>
                    <a:pt x="36639" y="40841"/>
                  </a:lnTo>
                  <a:cubicBezTo>
                    <a:pt x="37665" y="42393"/>
                    <a:pt x="39538" y="44026"/>
                    <a:pt x="39725" y="45988"/>
                  </a:cubicBezTo>
                  <a:lnTo>
                    <a:pt x="39725" y="45988"/>
                  </a:lnTo>
                  <a:cubicBezTo>
                    <a:pt x="39208" y="46523"/>
                    <a:pt x="38619" y="46978"/>
                    <a:pt x="37977" y="47326"/>
                  </a:cubicBezTo>
                  <a:lnTo>
                    <a:pt x="37977" y="47326"/>
                  </a:lnTo>
                  <a:cubicBezTo>
                    <a:pt x="38218" y="46033"/>
                    <a:pt x="37147" y="44802"/>
                    <a:pt x="36550" y="43695"/>
                  </a:cubicBezTo>
                  <a:moveTo>
                    <a:pt x="27923" y="46407"/>
                  </a:moveTo>
                  <a:cubicBezTo>
                    <a:pt x="27414" y="44070"/>
                    <a:pt x="27227" y="41849"/>
                    <a:pt x="26897" y="39485"/>
                  </a:cubicBezTo>
                  <a:lnTo>
                    <a:pt x="26897" y="39485"/>
                  </a:lnTo>
                  <a:cubicBezTo>
                    <a:pt x="26620" y="37504"/>
                    <a:pt x="26487" y="35506"/>
                    <a:pt x="26504" y="33508"/>
                  </a:cubicBezTo>
                  <a:lnTo>
                    <a:pt x="26504" y="33508"/>
                  </a:lnTo>
                  <a:cubicBezTo>
                    <a:pt x="26513" y="31884"/>
                    <a:pt x="26924" y="30260"/>
                    <a:pt x="26879" y="28646"/>
                  </a:cubicBezTo>
                  <a:lnTo>
                    <a:pt x="26879" y="28646"/>
                  </a:lnTo>
                  <a:cubicBezTo>
                    <a:pt x="26942" y="28664"/>
                    <a:pt x="27013" y="28672"/>
                    <a:pt x="27075" y="28681"/>
                  </a:cubicBezTo>
                  <a:lnTo>
                    <a:pt x="27075" y="28681"/>
                  </a:lnTo>
                  <a:cubicBezTo>
                    <a:pt x="27325" y="31875"/>
                    <a:pt x="27852" y="35051"/>
                    <a:pt x="28280" y="38227"/>
                  </a:cubicBezTo>
                  <a:lnTo>
                    <a:pt x="28280" y="38227"/>
                  </a:lnTo>
                  <a:cubicBezTo>
                    <a:pt x="28244" y="38254"/>
                    <a:pt x="28199" y="38263"/>
                    <a:pt x="28164" y="38289"/>
                  </a:cubicBezTo>
                  <a:lnTo>
                    <a:pt x="28164" y="38289"/>
                  </a:lnTo>
                  <a:cubicBezTo>
                    <a:pt x="27869" y="38539"/>
                    <a:pt x="27825" y="38976"/>
                    <a:pt x="28075" y="39271"/>
                  </a:cubicBezTo>
                  <a:lnTo>
                    <a:pt x="28075" y="39271"/>
                  </a:lnTo>
                  <a:cubicBezTo>
                    <a:pt x="28173" y="39387"/>
                    <a:pt x="28298" y="39458"/>
                    <a:pt x="28431" y="39494"/>
                  </a:cubicBezTo>
                  <a:lnTo>
                    <a:pt x="28431" y="39494"/>
                  </a:lnTo>
                  <a:cubicBezTo>
                    <a:pt x="28556" y="40555"/>
                    <a:pt x="28672" y="41635"/>
                    <a:pt x="28877" y="42678"/>
                  </a:cubicBezTo>
                  <a:lnTo>
                    <a:pt x="28877" y="42678"/>
                  </a:lnTo>
                  <a:cubicBezTo>
                    <a:pt x="29243" y="44480"/>
                    <a:pt x="30242" y="46131"/>
                    <a:pt x="29752" y="47986"/>
                  </a:cubicBezTo>
                  <a:lnTo>
                    <a:pt x="29752" y="47986"/>
                  </a:lnTo>
                  <a:cubicBezTo>
                    <a:pt x="28985" y="48593"/>
                    <a:pt x="28503" y="49441"/>
                    <a:pt x="27521" y="49842"/>
                  </a:cubicBezTo>
                  <a:lnTo>
                    <a:pt x="27521" y="49842"/>
                  </a:lnTo>
                  <a:cubicBezTo>
                    <a:pt x="28057" y="48709"/>
                    <a:pt x="28199" y="47656"/>
                    <a:pt x="27923" y="46407"/>
                  </a:cubicBezTo>
                  <a:moveTo>
                    <a:pt x="31135" y="44186"/>
                  </a:moveTo>
                  <a:cubicBezTo>
                    <a:pt x="30519" y="42232"/>
                    <a:pt x="29636" y="40841"/>
                    <a:pt x="29627" y="38726"/>
                  </a:cubicBezTo>
                  <a:lnTo>
                    <a:pt x="29627" y="38726"/>
                  </a:lnTo>
                  <a:cubicBezTo>
                    <a:pt x="29627" y="35417"/>
                    <a:pt x="28833" y="31688"/>
                    <a:pt x="27361" y="28672"/>
                  </a:cubicBezTo>
                  <a:lnTo>
                    <a:pt x="27361" y="28672"/>
                  </a:lnTo>
                  <a:cubicBezTo>
                    <a:pt x="27397" y="28664"/>
                    <a:pt x="27432" y="28655"/>
                    <a:pt x="27468" y="28655"/>
                  </a:cubicBezTo>
                  <a:lnTo>
                    <a:pt x="27468" y="28655"/>
                  </a:lnTo>
                  <a:cubicBezTo>
                    <a:pt x="28877" y="31572"/>
                    <a:pt x="30572" y="34266"/>
                    <a:pt x="30813" y="37611"/>
                  </a:cubicBezTo>
                  <a:lnTo>
                    <a:pt x="30813" y="37611"/>
                  </a:lnTo>
                  <a:cubicBezTo>
                    <a:pt x="31072" y="41082"/>
                    <a:pt x="33097" y="43874"/>
                    <a:pt x="32446" y="47433"/>
                  </a:cubicBezTo>
                  <a:lnTo>
                    <a:pt x="32446" y="47433"/>
                  </a:lnTo>
                  <a:cubicBezTo>
                    <a:pt x="32009" y="47353"/>
                    <a:pt x="31581" y="47317"/>
                    <a:pt x="31152" y="47371"/>
                  </a:cubicBezTo>
                  <a:lnTo>
                    <a:pt x="31152" y="47371"/>
                  </a:lnTo>
                  <a:cubicBezTo>
                    <a:pt x="31518" y="46318"/>
                    <a:pt x="31491" y="45301"/>
                    <a:pt x="31135" y="44186"/>
                  </a:cubicBezTo>
                  <a:close/>
                  <a:moveTo>
                    <a:pt x="13382" y="39324"/>
                  </a:moveTo>
                  <a:cubicBezTo>
                    <a:pt x="14773" y="38593"/>
                    <a:pt x="15603" y="37370"/>
                    <a:pt x="16656" y="36255"/>
                  </a:cubicBezTo>
                  <a:lnTo>
                    <a:pt x="16656" y="36255"/>
                  </a:lnTo>
                  <a:cubicBezTo>
                    <a:pt x="17985" y="34837"/>
                    <a:pt x="19626" y="33731"/>
                    <a:pt x="20991" y="32339"/>
                  </a:cubicBezTo>
                  <a:lnTo>
                    <a:pt x="20991" y="32339"/>
                  </a:lnTo>
                  <a:cubicBezTo>
                    <a:pt x="22026" y="31295"/>
                    <a:pt x="22954" y="30162"/>
                    <a:pt x="23792" y="28967"/>
                  </a:cubicBezTo>
                  <a:lnTo>
                    <a:pt x="23792" y="28967"/>
                  </a:lnTo>
                  <a:cubicBezTo>
                    <a:pt x="23587" y="29466"/>
                    <a:pt x="23409" y="29984"/>
                    <a:pt x="23257" y="30492"/>
                  </a:cubicBezTo>
                  <a:lnTo>
                    <a:pt x="23257" y="30492"/>
                  </a:lnTo>
                  <a:cubicBezTo>
                    <a:pt x="23222" y="30483"/>
                    <a:pt x="23186" y="30492"/>
                    <a:pt x="23159" y="30528"/>
                  </a:cubicBezTo>
                  <a:lnTo>
                    <a:pt x="23159" y="30528"/>
                  </a:lnTo>
                  <a:cubicBezTo>
                    <a:pt x="21910" y="32669"/>
                    <a:pt x="20126" y="34355"/>
                    <a:pt x="18681" y="36345"/>
                  </a:cubicBezTo>
                  <a:lnTo>
                    <a:pt x="18681" y="36345"/>
                  </a:lnTo>
                  <a:cubicBezTo>
                    <a:pt x="17869" y="37451"/>
                    <a:pt x="17146" y="38673"/>
                    <a:pt x="16004" y="39485"/>
                  </a:cubicBezTo>
                  <a:lnTo>
                    <a:pt x="16004" y="39485"/>
                  </a:lnTo>
                  <a:cubicBezTo>
                    <a:pt x="14711" y="40404"/>
                    <a:pt x="13060" y="40876"/>
                    <a:pt x="11615" y="41528"/>
                  </a:cubicBezTo>
                  <a:lnTo>
                    <a:pt x="11615" y="41528"/>
                  </a:lnTo>
                  <a:cubicBezTo>
                    <a:pt x="11606" y="41528"/>
                    <a:pt x="11606" y="41537"/>
                    <a:pt x="11597" y="41545"/>
                  </a:cubicBezTo>
                  <a:lnTo>
                    <a:pt x="11597" y="41545"/>
                  </a:lnTo>
                  <a:cubicBezTo>
                    <a:pt x="11107" y="41215"/>
                    <a:pt x="10580" y="40966"/>
                    <a:pt x="9911" y="40975"/>
                  </a:cubicBezTo>
                  <a:lnTo>
                    <a:pt x="9911" y="40975"/>
                  </a:lnTo>
                  <a:cubicBezTo>
                    <a:pt x="9706" y="40983"/>
                    <a:pt x="9501" y="41001"/>
                    <a:pt x="9305" y="41028"/>
                  </a:cubicBezTo>
                  <a:lnTo>
                    <a:pt x="9305" y="41028"/>
                  </a:lnTo>
                  <a:cubicBezTo>
                    <a:pt x="10696" y="40520"/>
                    <a:pt x="12106" y="40002"/>
                    <a:pt x="13382" y="39324"/>
                  </a:cubicBezTo>
                  <a:moveTo>
                    <a:pt x="27370" y="29235"/>
                  </a:moveTo>
                  <a:cubicBezTo>
                    <a:pt x="28654" y="32187"/>
                    <a:pt x="29431" y="35559"/>
                    <a:pt x="29431" y="38735"/>
                  </a:cubicBezTo>
                  <a:lnTo>
                    <a:pt x="29431" y="38735"/>
                  </a:lnTo>
                  <a:cubicBezTo>
                    <a:pt x="29431" y="39770"/>
                    <a:pt x="29440" y="40537"/>
                    <a:pt x="29814" y="41528"/>
                  </a:cubicBezTo>
                  <a:lnTo>
                    <a:pt x="29814" y="41528"/>
                  </a:lnTo>
                  <a:cubicBezTo>
                    <a:pt x="30572" y="43499"/>
                    <a:pt x="31705" y="45185"/>
                    <a:pt x="31036" y="47389"/>
                  </a:cubicBezTo>
                  <a:lnTo>
                    <a:pt x="31036" y="47389"/>
                  </a:lnTo>
                  <a:cubicBezTo>
                    <a:pt x="30706" y="47451"/>
                    <a:pt x="30376" y="47567"/>
                    <a:pt x="30046" y="47772"/>
                  </a:cubicBezTo>
                  <a:lnTo>
                    <a:pt x="30046" y="47772"/>
                  </a:lnTo>
                  <a:cubicBezTo>
                    <a:pt x="30019" y="47790"/>
                    <a:pt x="29993" y="47817"/>
                    <a:pt x="29966" y="47835"/>
                  </a:cubicBezTo>
                  <a:lnTo>
                    <a:pt x="29966" y="47835"/>
                  </a:lnTo>
                  <a:cubicBezTo>
                    <a:pt x="30135" y="47210"/>
                    <a:pt x="30135" y="46613"/>
                    <a:pt x="29993" y="45863"/>
                  </a:cubicBezTo>
                  <a:lnTo>
                    <a:pt x="29993" y="45863"/>
                  </a:lnTo>
                  <a:cubicBezTo>
                    <a:pt x="29627" y="43963"/>
                    <a:pt x="28985" y="42188"/>
                    <a:pt x="28726" y="40243"/>
                  </a:cubicBezTo>
                  <a:lnTo>
                    <a:pt x="28726" y="40243"/>
                  </a:lnTo>
                  <a:cubicBezTo>
                    <a:pt x="28699" y="40002"/>
                    <a:pt x="28672" y="39752"/>
                    <a:pt x="28646" y="39512"/>
                  </a:cubicBezTo>
                  <a:lnTo>
                    <a:pt x="28646" y="39512"/>
                  </a:lnTo>
                  <a:cubicBezTo>
                    <a:pt x="28788" y="39503"/>
                    <a:pt x="28931" y="39467"/>
                    <a:pt x="29056" y="39369"/>
                  </a:cubicBezTo>
                  <a:lnTo>
                    <a:pt x="29056" y="39369"/>
                  </a:lnTo>
                  <a:cubicBezTo>
                    <a:pt x="29350" y="39119"/>
                    <a:pt x="29395" y="38682"/>
                    <a:pt x="29145" y="38387"/>
                  </a:cubicBezTo>
                  <a:lnTo>
                    <a:pt x="29145" y="38387"/>
                  </a:lnTo>
                  <a:cubicBezTo>
                    <a:pt x="28985" y="38182"/>
                    <a:pt x="28726" y="38111"/>
                    <a:pt x="28476" y="38156"/>
                  </a:cubicBezTo>
                  <a:lnTo>
                    <a:pt x="28476" y="38156"/>
                  </a:lnTo>
                  <a:cubicBezTo>
                    <a:pt x="28119" y="35176"/>
                    <a:pt x="27798" y="32196"/>
                    <a:pt x="27370" y="29235"/>
                  </a:cubicBezTo>
                  <a:moveTo>
                    <a:pt x="22436" y="48049"/>
                  </a:moveTo>
                  <a:cubicBezTo>
                    <a:pt x="22526" y="45926"/>
                    <a:pt x="22213" y="43910"/>
                    <a:pt x="22151" y="41777"/>
                  </a:cubicBezTo>
                  <a:lnTo>
                    <a:pt x="22151" y="41777"/>
                  </a:lnTo>
                  <a:cubicBezTo>
                    <a:pt x="22089" y="39779"/>
                    <a:pt x="22401" y="37834"/>
                    <a:pt x="22758" y="35890"/>
                  </a:cubicBezTo>
                  <a:lnTo>
                    <a:pt x="22758" y="35890"/>
                  </a:lnTo>
                  <a:cubicBezTo>
                    <a:pt x="22936" y="35131"/>
                    <a:pt x="23114" y="34364"/>
                    <a:pt x="23266" y="33597"/>
                  </a:cubicBezTo>
                  <a:lnTo>
                    <a:pt x="23266" y="33597"/>
                  </a:lnTo>
                  <a:cubicBezTo>
                    <a:pt x="23284" y="33570"/>
                    <a:pt x="23293" y="33552"/>
                    <a:pt x="23311" y="33534"/>
                  </a:cubicBezTo>
                  <a:lnTo>
                    <a:pt x="23311" y="33534"/>
                  </a:lnTo>
                  <a:cubicBezTo>
                    <a:pt x="23391" y="33418"/>
                    <a:pt x="23391" y="33294"/>
                    <a:pt x="23355" y="33187"/>
                  </a:cubicBezTo>
                  <a:lnTo>
                    <a:pt x="23355" y="33187"/>
                  </a:lnTo>
                  <a:cubicBezTo>
                    <a:pt x="23364" y="33133"/>
                    <a:pt x="23382" y="33071"/>
                    <a:pt x="23391" y="33017"/>
                  </a:cubicBezTo>
                  <a:lnTo>
                    <a:pt x="23391" y="33017"/>
                  </a:lnTo>
                  <a:cubicBezTo>
                    <a:pt x="23578" y="31938"/>
                    <a:pt x="23873" y="30582"/>
                    <a:pt x="24355" y="29342"/>
                  </a:cubicBezTo>
                  <a:lnTo>
                    <a:pt x="24355" y="29342"/>
                  </a:lnTo>
                  <a:cubicBezTo>
                    <a:pt x="23784" y="31161"/>
                    <a:pt x="23480" y="33044"/>
                    <a:pt x="23132" y="34917"/>
                  </a:cubicBezTo>
                  <a:lnTo>
                    <a:pt x="23132" y="34917"/>
                  </a:lnTo>
                  <a:cubicBezTo>
                    <a:pt x="22793" y="36746"/>
                    <a:pt x="22312" y="38619"/>
                    <a:pt x="22472" y="40493"/>
                  </a:cubicBezTo>
                  <a:lnTo>
                    <a:pt x="22472" y="40493"/>
                  </a:lnTo>
                  <a:cubicBezTo>
                    <a:pt x="22651" y="42661"/>
                    <a:pt x="23346" y="44579"/>
                    <a:pt x="23123" y="46809"/>
                  </a:cubicBezTo>
                  <a:lnTo>
                    <a:pt x="23123" y="46809"/>
                  </a:lnTo>
                  <a:cubicBezTo>
                    <a:pt x="23043" y="47567"/>
                    <a:pt x="22891" y="48156"/>
                    <a:pt x="23052" y="48745"/>
                  </a:cubicBezTo>
                  <a:lnTo>
                    <a:pt x="23052" y="48745"/>
                  </a:lnTo>
                  <a:cubicBezTo>
                    <a:pt x="22820" y="48531"/>
                    <a:pt x="22615" y="48299"/>
                    <a:pt x="22436" y="48049"/>
                  </a:cubicBezTo>
                  <a:moveTo>
                    <a:pt x="39012" y="40323"/>
                  </a:moveTo>
                  <a:cubicBezTo>
                    <a:pt x="37397" y="38789"/>
                    <a:pt x="36773" y="37058"/>
                    <a:pt x="35684" y="35176"/>
                  </a:cubicBezTo>
                  <a:lnTo>
                    <a:pt x="35684" y="35176"/>
                  </a:lnTo>
                  <a:cubicBezTo>
                    <a:pt x="34783" y="33615"/>
                    <a:pt x="33258" y="32624"/>
                    <a:pt x="32187" y="31170"/>
                  </a:cubicBezTo>
                  <a:lnTo>
                    <a:pt x="32187" y="31170"/>
                  </a:lnTo>
                  <a:cubicBezTo>
                    <a:pt x="31928" y="30814"/>
                    <a:pt x="31661" y="30457"/>
                    <a:pt x="31384" y="30100"/>
                  </a:cubicBezTo>
                  <a:lnTo>
                    <a:pt x="31384" y="30100"/>
                  </a:lnTo>
                  <a:cubicBezTo>
                    <a:pt x="31572" y="30243"/>
                    <a:pt x="31786" y="30376"/>
                    <a:pt x="32009" y="30466"/>
                  </a:cubicBezTo>
                  <a:lnTo>
                    <a:pt x="32009" y="30466"/>
                  </a:lnTo>
                  <a:cubicBezTo>
                    <a:pt x="32053" y="30483"/>
                    <a:pt x="32098" y="30492"/>
                    <a:pt x="32134" y="30510"/>
                  </a:cubicBezTo>
                  <a:lnTo>
                    <a:pt x="32134" y="30510"/>
                  </a:lnTo>
                  <a:cubicBezTo>
                    <a:pt x="32972" y="31269"/>
                    <a:pt x="33838" y="31991"/>
                    <a:pt x="34685" y="32732"/>
                  </a:cubicBezTo>
                  <a:lnTo>
                    <a:pt x="34685" y="32732"/>
                  </a:lnTo>
                  <a:cubicBezTo>
                    <a:pt x="36059" y="33936"/>
                    <a:pt x="36657" y="35310"/>
                    <a:pt x="37361" y="36924"/>
                  </a:cubicBezTo>
                  <a:lnTo>
                    <a:pt x="37361" y="36924"/>
                  </a:lnTo>
                  <a:cubicBezTo>
                    <a:pt x="38262" y="38985"/>
                    <a:pt x="40448" y="40430"/>
                    <a:pt x="41706" y="42277"/>
                  </a:cubicBezTo>
                  <a:lnTo>
                    <a:pt x="41706" y="42277"/>
                  </a:lnTo>
                  <a:cubicBezTo>
                    <a:pt x="41670" y="42420"/>
                    <a:pt x="41661" y="42571"/>
                    <a:pt x="41617" y="42714"/>
                  </a:cubicBezTo>
                  <a:lnTo>
                    <a:pt x="41617" y="42714"/>
                  </a:lnTo>
                  <a:cubicBezTo>
                    <a:pt x="41510" y="43116"/>
                    <a:pt x="41349" y="43517"/>
                    <a:pt x="41162" y="43901"/>
                  </a:cubicBezTo>
                  <a:lnTo>
                    <a:pt x="41162" y="43901"/>
                  </a:lnTo>
                  <a:cubicBezTo>
                    <a:pt x="40698" y="42536"/>
                    <a:pt x="40091" y="41349"/>
                    <a:pt x="39012" y="40323"/>
                  </a:cubicBezTo>
                  <a:moveTo>
                    <a:pt x="39556" y="39360"/>
                  </a:moveTo>
                  <a:cubicBezTo>
                    <a:pt x="38245" y="38022"/>
                    <a:pt x="37691" y="36862"/>
                    <a:pt x="36933" y="35149"/>
                  </a:cubicBezTo>
                  <a:lnTo>
                    <a:pt x="36933" y="35149"/>
                  </a:lnTo>
                  <a:cubicBezTo>
                    <a:pt x="36148" y="33356"/>
                    <a:pt x="34123" y="31884"/>
                    <a:pt x="32508" y="30617"/>
                  </a:cubicBezTo>
                  <a:lnTo>
                    <a:pt x="32508" y="30617"/>
                  </a:lnTo>
                  <a:cubicBezTo>
                    <a:pt x="32901" y="30706"/>
                    <a:pt x="33293" y="30751"/>
                    <a:pt x="33695" y="30760"/>
                  </a:cubicBezTo>
                  <a:lnTo>
                    <a:pt x="33695" y="30760"/>
                  </a:lnTo>
                  <a:cubicBezTo>
                    <a:pt x="35693" y="31848"/>
                    <a:pt x="36666" y="34052"/>
                    <a:pt x="37790" y="35943"/>
                  </a:cubicBezTo>
                  <a:lnTo>
                    <a:pt x="37790" y="35943"/>
                  </a:lnTo>
                  <a:cubicBezTo>
                    <a:pt x="38860" y="37727"/>
                    <a:pt x="40609" y="38405"/>
                    <a:pt x="41831" y="40056"/>
                  </a:cubicBezTo>
                  <a:lnTo>
                    <a:pt x="41831" y="40056"/>
                  </a:lnTo>
                  <a:cubicBezTo>
                    <a:pt x="41902" y="40743"/>
                    <a:pt x="41867" y="41438"/>
                    <a:pt x="41733" y="42134"/>
                  </a:cubicBezTo>
                  <a:lnTo>
                    <a:pt x="41733" y="42134"/>
                  </a:lnTo>
                  <a:cubicBezTo>
                    <a:pt x="41117" y="41099"/>
                    <a:pt x="40403" y="40216"/>
                    <a:pt x="39556" y="39360"/>
                  </a:cubicBezTo>
                  <a:moveTo>
                    <a:pt x="40305" y="38129"/>
                  </a:moveTo>
                  <a:cubicBezTo>
                    <a:pt x="39610" y="37549"/>
                    <a:pt x="38824" y="37192"/>
                    <a:pt x="38254" y="36380"/>
                  </a:cubicBezTo>
                  <a:lnTo>
                    <a:pt x="38254" y="36380"/>
                  </a:lnTo>
                  <a:cubicBezTo>
                    <a:pt x="37879" y="35854"/>
                    <a:pt x="37593" y="35256"/>
                    <a:pt x="37272" y="34694"/>
                  </a:cubicBezTo>
                  <a:lnTo>
                    <a:pt x="37272" y="34694"/>
                  </a:lnTo>
                  <a:cubicBezTo>
                    <a:pt x="36371" y="33115"/>
                    <a:pt x="35640" y="31661"/>
                    <a:pt x="34123" y="30760"/>
                  </a:cubicBezTo>
                  <a:lnTo>
                    <a:pt x="34123" y="30760"/>
                  </a:lnTo>
                  <a:cubicBezTo>
                    <a:pt x="34426" y="30760"/>
                    <a:pt x="34721" y="30751"/>
                    <a:pt x="35024" y="30760"/>
                  </a:cubicBezTo>
                  <a:lnTo>
                    <a:pt x="35024" y="30760"/>
                  </a:lnTo>
                  <a:cubicBezTo>
                    <a:pt x="35443" y="31402"/>
                    <a:pt x="35845" y="32098"/>
                    <a:pt x="36353" y="32660"/>
                  </a:cubicBezTo>
                  <a:lnTo>
                    <a:pt x="36353" y="32660"/>
                  </a:lnTo>
                  <a:cubicBezTo>
                    <a:pt x="37138" y="33534"/>
                    <a:pt x="38245" y="34070"/>
                    <a:pt x="39119" y="34846"/>
                  </a:cubicBezTo>
                  <a:lnTo>
                    <a:pt x="39119" y="34846"/>
                  </a:lnTo>
                  <a:cubicBezTo>
                    <a:pt x="40573" y="36122"/>
                    <a:pt x="41528" y="37870"/>
                    <a:pt x="41795" y="39735"/>
                  </a:cubicBezTo>
                  <a:lnTo>
                    <a:pt x="41795" y="39735"/>
                  </a:lnTo>
                  <a:cubicBezTo>
                    <a:pt x="41358" y="39128"/>
                    <a:pt x="40903" y="38628"/>
                    <a:pt x="40305" y="38129"/>
                  </a:cubicBezTo>
                  <a:moveTo>
                    <a:pt x="8680" y="37790"/>
                  </a:moveTo>
                  <a:cubicBezTo>
                    <a:pt x="10491" y="36987"/>
                    <a:pt x="11829" y="35328"/>
                    <a:pt x="13587" y="34391"/>
                  </a:cubicBezTo>
                  <a:lnTo>
                    <a:pt x="13587" y="34391"/>
                  </a:lnTo>
                  <a:cubicBezTo>
                    <a:pt x="15621" y="33294"/>
                    <a:pt x="17851" y="32553"/>
                    <a:pt x="19787" y="31269"/>
                  </a:cubicBezTo>
                  <a:lnTo>
                    <a:pt x="19787" y="31269"/>
                  </a:lnTo>
                  <a:cubicBezTo>
                    <a:pt x="20001" y="31126"/>
                    <a:pt x="20206" y="30965"/>
                    <a:pt x="20411" y="30814"/>
                  </a:cubicBezTo>
                  <a:lnTo>
                    <a:pt x="20411" y="30814"/>
                  </a:lnTo>
                  <a:cubicBezTo>
                    <a:pt x="20394" y="30956"/>
                    <a:pt x="20429" y="31108"/>
                    <a:pt x="20527" y="31224"/>
                  </a:cubicBezTo>
                  <a:lnTo>
                    <a:pt x="20527" y="31224"/>
                  </a:lnTo>
                  <a:cubicBezTo>
                    <a:pt x="20545" y="31251"/>
                    <a:pt x="20572" y="31260"/>
                    <a:pt x="20590" y="31277"/>
                  </a:cubicBezTo>
                  <a:lnTo>
                    <a:pt x="20590" y="31277"/>
                  </a:lnTo>
                  <a:cubicBezTo>
                    <a:pt x="20188" y="31643"/>
                    <a:pt x="19778" y="32000"/>
                    <a:pt x="19341" y="32330"/>
                  </a:cubicBezTo>
                  <a:lnTo>
                    <a:pt x="19341" y="32330"/>
                  </a:lnTo>
                  <a:cubicBezTo>
                    <a:pt x="17914" y="33418"/>
                    <a:pt x="16227" y="34070"/>
                    <a:pt x="14809" y="35167"/>
                  </a:cubicBezTo>
                  <a:lnTo>
                    <a:pt x="14809" y="35167"/>
                  </a:lnTo>
                  <a:cubicBezTo>
                    <a:pt x="13524" y="36175"/>
                    <a:pt x="12454" y="37433"/>
                    <a:pt x="11134" y="38396"/>
                  </a:cubicBezTo>
                  <a:lnTo>
                    <a:pt x="11134" y="38396"/>
                  </a:lnTo>
                  <a:cubicBezTo>
                    <a:pt x="9269" y="39761"/>
                    <a:pt x="7253" y="39966"/>
                    <a:pt x="5076" y="40252"/>
                  </a:cubicBezTo>
                  <a:lnTo>
                    <a:pt x="5076" y="40252"/>
                  </a:lnTo>
                  <a:cubicBezTo>
                    <a:pt x="4514" y="39833"/>
                    <a:pt x="4023" y="39315"/>
                    <a:pt x="3622" y="38762"/>
                  </a:cubicBezTo>
                  <a:lnTo>
                    <a:pt x="3622" y="38762"/>
                  </a:lnTo>
                  <a:cubicBezTo>
                    <a:pt x="3426" y="38486"/>
                    <a:pt x="3238" y="38191"/>
                    <a:pt x="3078" y="37897"/>
                  </a:cubicBezTo>
                  <a:lnTo>
                    <a:pt x="3078" y="37897"/>
                  </a:lnTo>
                  <a:cubicBezTo>
                    <a:pt x="4095" y="38040"/>
                    <a:pt x="5210" y="38227"/>
                    <a:pt x="6298" y="38236"/>
                  </a:cubicBezTo>
                  <a:lnTo>
                    <a:pt x="6298" y="38236"/>
                  </a:lnTo>
                  <a:cubicBezTo>
                    <a:pt x="7128" y="38236"/>
                    <a:pt x="7949" y="38120"/>
                    <a:pt x="8680" y="37790"/>
                  </a:cubicBezTo>
                  <a:moveTo>
                    <a:pt x="11731" y="41635"/>
                  </a:moveTo>
                  <a:cubicBezTo>
                    <a:pt x="14292" y="40689"/>
                    <a:pt x="16379" y="39877"/>
                    <a:pt x="18074" y="37647"/>
                  </a:cubicBezTo>
                  <a:lnTo>
                    <a:pt x="18074" y="37647"/>
                  </a:lnTo>
                  <a:cubicBezTo>
                    <a:pt x="19716" y="35488"/>
                    <a:pt x="21776" y="33410"/>
                    <a:pt x="23106" y="31028"/>
                  </a:cubicBezTo>
                  <a:lnTo>
                    <a:pt x="23106" y="31028"/>
                  </a:lnTo>
                  <a:cubicBezTo>
                    <a:pt x="23052" y="31242"/>
                    <a:pt x="22999" y="31465"/>
                    <a:pt x="22945" y="31670"/>
                  </a:cubicBezTo>
                  <a:lnTo>
                    <a:pt x="22945" y="31670"/>
                  </a:lnTo>
                  <a:cubicBezTo>
                    <a:pt x="22927" y="31732"/>
                    <a:pt x="22918" y="31804"/>
                    <a:pt x="22900" y="31866"/>
                  </a:cubicBezTo>
                  <a:lnTo>
                    <a:pt x="22900" y="31866"/>
                  </a:lnTo>
                  <a:cubicBezTo>
                    <a:pt x="22865" y="31866"/>
                    <a:pt x="22829" y="31875"/>
                    <a:pt x="22811" y="31911"/>
                  </a:cubicBezTo>
                  <a:lnTo>
                    <a:pt x="22811" y="31911"/>
                  </a:lnTo>
                  <a:cubicBezTo>
                    <a:pt x="21464" y="34070"/>
                    <a:pt x="20179" y="36273"/>
                    <a:pt x="18859" y="38450"/>
                  </a:cubicBezTo>
                  <a:lnTo>
                    <a:pt x="18859" y="38450"/>
                  </a:lnTo>
                  <a:cubicBezTo>
                    <a:pt x="17494" y="40716"/>
                    <a:pt x="15335" y="41537"/>
                    <a:pt x="13105" y="42652"/>
                  </a:cubicBezTo>
                  <a:lnTo>
                    <a:pt x="13105" y="42652"/>
                  </a:lnTo>
                  <a:cubicBezTo>
                    <a:pt x="12623" y="42357"/>
                    <a:pt x="12195" y="41965"/>
                    <a:pt x="11731" y="41635"/>
                  </a:cubicBezTo>
                  <a:moveTo>
                    <a:pt x="13275" y="42750"/>
                  </a:moveTo>
                  <a:cubicBezTo>
                    <a:pt x="14996" y="42045"/>
                    <a:pt x="17004" y="41331"/>
                    <a:pt x="18181" y="39949"/>
                  </a:cubicBezTo>
                  <a:lnTo>
                    <a:pt x="18181" y="39949"/>
                  </a:lnTo>
                  <a:cubicBezTo>
                    <a:pt x="20019" y="37772"/>
                    <a:pt x="21384" y="34810"/>
                    <a:pt x="22811" y="32303"/>
                  </a:cubicBezTo>
                  <a:lnTo>
                    <a:pt x="22811" y="32303"/>
                  </a:lnTo>
                  <a:cubicBezTo>
                    <a:pt x="22731" y="32669"/>
                    <a:pt x="22651" y="33026"/>
                    <a:pt x="22588" y="33383"/>
                  </a:cubicBezTo>
                  <a:lnTo>
                    <a:pt x="22588" y="33383"/>
                  </a:lnTo>
                  <a:cubicBezTo>
                    <a:pt x="21553" y="34890"/>
                    <a:pt x="20804" y="36478"/>
                    <a:pt x="19983" y="38120"/>
                  </a:cubicBezTo>
                  <a:lnTo>
                    <a:pt x="19983" y="38120"/>
                  </a:lnTo>
                  <a:cubicBezTo>
                    <a:pt x="19145" y="39797"/>
                    <a:pt x="16861" y="43080"/>
                    <a:pt x="14648" y="43125"/>
                  </a:cubicBezTo>
                  <a:lnTo>
                    <a:pt x="14648" y="43125"/>
                  </a:lnTo>
                  <a:cubicBezTo>
                    <a:pt x="14631" y="43125"/>
                    <a:pt x="14622" y="43125"/>
                    <a:pt x="14604" y="43125"/>
                  </a:cubicBezTo>
                  <a:lnTo>
                    <a:pt x="14604" y="43125"/>
                  </a:lnTo>
                  <a:cubicBezTo>
                    <a:pt x="14095" y="43125"/>
                    <a:pt x="13667" y="42973"/>
                    <a:pt x="13275" y="42750"/>
                  </a:cubicBezTo>
                  <a:moveTo>
                    <a:pt x="32535" y="34926"/>
                  </a:moveTo>
                  <a:cubicBezTo>
                    <a:pt x="32812" y="35898"/>
                    <a:pt x="33017" y="36880"/>
                    <a:pt x="33258" y="37897"/>
                  </a:cubicBezTo>
                  <a:lnTo>
                    <a:pt x="33258" y="37897"/>
                  </a:lnTo>
                  <a:cubicBezTo>
                    <a:pt x="33623" y="39387"/>
                    <a:pt x="34177" y="40288"/>
                    <a:pt x="35051" y="41519"/>
                  </a:cubicBezTo>
                  <a:lnTo>
                    <a:pt x="35051" y="41519"/>
                  </a:lnTo>
                  <a:cubicBezTo>
                    <a:pt x="35925" y="42741"/>
                    <a:pt x="38048" y="45828"/>
                    <a:pt x="37736" y="47326"/>
                  </a:cubicBezTo>
                  <a:lnTo>
                    <a:pt x="37736" y="47326"/>
                  </a:lnTo>
                  <a:cubicBezTo>
                    <a:pt x="37727" y="47371"/>
                    <a:pt x="37745" y="47407"/>
                    <a:pt x="37772" y="47424"/>
                  </a:cubicBezTo>
                  <a:lnTo>
                    <a:pt x="37772" y="47424"/>
                  </a:lnTo>
                  <a:cubicBezTo>
                    <a:pt x="37040" y="47790"/>
                    <a:pt x="36255" y="48004"/>
                    <a:pt x="35434" y="48022"/>
                  </a:cubicBezTo>
                  <a:lnTo>
                    <a:pt x="35434" y="48022"/>
                  </a:lnTo>
                  <a:cubicBezTo>
                    <a:pt x="35426" y="48022"/>
                    <a:pt x="35408" y="48022"/>
                    <a:pt x="35399" y="48022"/>
                  </a:cubicBezTo>
                  <a:lnTo>
                    <a:pt x="35399" y="48022"/>
                  </a:lnTo>
                  <a:cubicBezTo>
                    <a:pt x="35327" y="46381"/>
                    <a:pt x="34685" y="45158"/>
                    <a:pt x="34105" y="43642"/>
                  </a:cubicBezTo>
                  <a:lnTo>
                    <a:pt x="34105" y="43642"/>
                  </a:lnTo>
                  <a:cubicBezTo>
                    <a:pt x="33302" y="41554"/>
                    <a:pt x="32892" y="39217"/>
                    <a:pt x="32553" y="37031"/>
                  </a:cubicBezTo>
                  <a:lnTo>
                    <a:pt x="32553" y="37031"/>
                  </a:lnTo>
                  <a:cubicBezTo>
                    <a:pt x="32446" y="36345"/>
                    <a:pt x="32267" y="35684"/>
                    <a:pt x="32062" y="35033"/>
                  </a:cubicBezTo>
                  <a:lnTo>
                    <a:pt x="32062" y="35033"/>
                  </a:lnTo>
                  <a:cubicBezTo>
                    <a:pt x="32089" y="35042"/>
                    <a:pt x="32125" y="35042"/>
                    <a:pt x="32160" y="35042"/>
                  </a:cubicBezTo>
                  <a:lnTo>
                    <a:pt x="32160" y="35042"/>
                  </a:lnTo>
                  <a:cubicBezTo>
                    <a:pt x="32285" y="35042"/>
                    <a:pt x="32419" y="35006"/>
                    <a:pt x="32535" y="34926"/>
                  </a:cubicBezTo>
                  <a:moveTo>
                    <a:pt x="21535" y="41064"/>
                  </a:moveTo>
                  <a:cubicBezTo>
                    <a:pt x="21705" y="40225"/>
                    <a:pt x="21892" y="39396"/>
                    <a:pt x="22097" y="38575"/>
                  </a:cubicBezTo>
                  <a:lnTo>
                    <a:pt x="22097" y="38575"/>
                  </a:lnTo>
                  <a:cubicBezTo>
                    <a:pt x="21999" y="39387"/>
                    <a:pt x="21928" y="40198"/>
                    <a:pt x="21919" y="41010"/>
                  </a:cubicBezTo>
                  <a:lnTo>
                    <a:pt x="21919" y="41010"/>
                  </a:lnTo>
                  <a:cubicBezTo>
                    <a:pt x="21883" y="43267"/>
                    <a:pt x="22187" y="45515"/>
                    <a:pt x="22258" y="47772"/>
                  </a:cubicBezTo>
                  <a:lnTo>
                    <a:pt x="22258" y="47772"/>
                  </a:lnTo>
                  <a:cubicBezTo>
                    <a:pt x="21054" y="45845"/>
                    <a:pt x="21116" y="43214"/>
                    <a:pt x="21535" y="41064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4" name="Google Shape;2344;p39"/>
          <p:cNvGrpSpPr/>
          <p:nvPr/>
        </p:nvGrpSpPr>
        <p:grpSpPr>
          <a:xfrm rot="-1972595" flipH="1">
            <a:off x="138321" y="3101781"/>
            <a:ext cx="725847" cy="1165274"/>
            <a:chOff x="786500" y="2766475"/>
            <a:chExt cx="993475" cy="1594925"/>
          </a:xfrm>
        </p:grpSpPr>
        <p:sp>
          <p:nvSpPr>
            <p:cNvPr id="2345" name="Google Shape;2345;p39"/>
            <p:cNvSpPr/>
            <p:nvPr/>
          </p:nvSpPr>
          <p:spPr>
            <a:xfrm>
              <a:off x="1066100" y="3698875"/>
              <a:ext cx="462250" cy="327575"/>
            </a:xfrm>
            <a:custGeom>
              <a:avLst/>
              <a:gdLst/>
              <a:ahLst/>
              <a:cxnLst/>
              <a:rect l="l" t="t" r="r" b="b"/>
              <a:pathLst>
                <a:path w="18490" h="13103" fill="none" extrusionOk="0">
                  <a:moveTo>
                    <a:pt x="18489" y="13103"/>
                  </a:moveTo>
                  <a:cubicBezTo>
                    <a:pt x="17485" y="11824"/>
                    <a:pt x="15453" y="10272"/>
                    <a:pt x="13079" y="10021"/>
                  </a:cubicBezTo>
                  <a:cubicBezTo>
                    <a:pt x="10957" y="9793"/>
                    <a:pt x="10455" y="8994"/>
                    <a:pt x="9405" y="8629"/>
                  </a:cubicBezTo>
                  <a:cubicBezTo>
                    <a:pt x="6985" y="7830"/>
                    <a:pt x="6392" y="8515"/>
                    <a:pt x="5159" y="7305"/>
                  </a:cubicBezTo>
                  <a:cubicBezTo>
                    <a:pt x="4041" y="6255"/>
                    <a:pt x="3607" y="4680"/>
                    <a:pt x="3036" y="3242"/>
                  </a:cubicBezTo>
                  <a:cubicBezTo>
                    <a:pt x="2443" y="1804"/>
                    <a:pt x="1507" y="320"/>
                    <a:pt x="1" y="1"/>
                  </a:cubicBezTo>
                  <a:cubicBezTo>
                    <a:pt x="1827" y="2557"/>
                    <a:pt x="503" y="5479"/>
                    <a:pt x="1895" y="8172"/>
                  </a:cubicBezTo>
                  <a:cubicBezTo>
                    <a:pt x="2306" y="8948"/>
                    <a:pt x="4200" y="9451"/>
                    <a:pt x="4976" y="9839"/>
                  </a:cubicBezTo>
                  <a:cubicBezTo>
                    <a:pt x="6095" y="10409"/>
                    <a:pt x="6825" y="11231"/>
                    <a:pt x="8012" y="11596"/>
                  </a:cubicBezTo>
                  <a:cubicBezTo>
                    <a:pt x="9770" y="12144"/>
                    <a:pt x="12303" y="11391"/>
                    <a:pt x="14426" y="11687"/>
                  </a:cubicBezTo>
                  <a:cubicBezTo>
                    <a:pt x="15750" y="11893"/>
                    <a:pt x="17165" y="12258"/>
                    <a:pt x="18489" y="13103"/>
                  </a:cubicBezTo>
                  <a:close/>
                </a:path>
              </a:pathLst>
            </a:custGeom>
            <a:noFill/>
            <a:ln w="9700" cap="flat" cmpd="sng">
              <a:solidFill>
                <a:srgbClr val="A07D4E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9"/>
            <p:cNvSpPr/>
            <p:nvPr/>
          </p:nvSpPr>
          <p:spPr>
            <a:xfrm>
              <a:off x="1066100" y="3698875"/>
              <a:ext cx="462250" cy="327575"/>
            </a:xfrm>
            <a:custGeom>
              <a:avLst/>
              <a:gdLst/>
              <a:ahLst/>
              <a:cxnLst/>
              <a:rect l="l" t="t" r="r" b="b"/>
              <a:pathLst>
                <a:path w="18490" h="13103" fill="none" extrusionOk="0">
                  <a:moveTo>
                    <a:pt x="1" y="1"/>
                  </a:moveTo>
                  <a:cubicBezTo>
                    <a:pt x="1" y="1"/>
                    <a:pt x="2854" y="343"/>
                    <a:pt x="4885" y="3311"/>
                  </a:cubicBezTo>
                  <a:cubicBezTo>
                    <a:pt x="7054" y="6483"/>
                    <a:pt x="7533" y="6666"/>
                    <a:pt x="9770" y="7031"/>
                  </a:cubicBezTo>
                  <a:cubicBezTo>
                    <a:pt x="12029" y="7396"/>
                    <a:pt x="12577" y="8355"/>
                    <a:pt x="13399" y="8674"/>
                  </a:cubicBezTo>
                  <a:cubicBezTo>
                    <a:pt x="15545" y="9519"/>
                    <a:pt x="17690" y="10569"/>
                    <a:pt x="18489" y="13103"/>
                  </a:cubicBezTo>
                </a:path>
              </a:pathLst>
            </a:custGeom>
            <a:noFill/>
            <a:ln w="9700" cap="flat" cmpd="sng">
              <a:solidFill>
                <a:srgbClr val="A07D4E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9"/>
            <p:cNvSpPr/>
            <p:nvPr/>
          </p:nvSpPr>
          <p:spPr>
            <a:xfrm>
              <a:off x="1538575" y="3726275"/>
              <a:ext cx="219150" cy="434275"/>
            </a:xfrm>
            <a:custGeom>
              <a:avLst/>
              <a:gdLst/>
              <a:ahLst/>
              <a:cxnLst/>
              <a:rect l="l" t="t" r="r" b="b"/>
              <a:pathLst>
                <a:path w="8766" h="17371" extrusionOk="0">
                  <a:moveTo>
                    <a:pt x="4109" y="4474"/>
                  </a:moveTo>
                  <a:cubicBezTo>
                    <a:pt x="3699" y="5319"/>
                    <a:pt x="3790" y="6277"/>
                    <a:pt x="3379" y="7282"/>
                  </a:cubicBezTo>
                  <a:lnTo>
                    <a:pt x="3379" y="7282"/>
                  </a:lnTo>
                  <a:cubicBezTo>
                    <a:pt x="3151" y="7875"/>
                    <a:pt x="2534" y="8469"/>
                    <a:pt x="2101" y="9085"/>
                  </a:cubicBezTo>
                  <a:lnTo>
                    <a:pt x="2101" y="9085"/>
                  </a:lnTo>
                  <a:cubicBezTo>
                    <a:pt x="1416" y="10112"/>
                    <a:pt x="2283" y="10842"/>
                    <a:pt x="1758" y="12075"/>
                  </a:cubicBezTo>
                  <a:lnTo>
                    <a:pt x="1758" y="12075"/>
                  </a:lnTo>
                  <a:cubicBezTo>
                    <a:pt x="1507" y="12623"/>
                    <a:pt x="937" y="13148"/>
                    <a:pt x="640" y="14038"/>
                  </a:cubicBezTo>
                  <a:lnTo>
                    <a:pt x="640" y="14038"/>
                  </a:lnTo>
                  <a:cubicBezTo>
                    <a:pt x="1" y="16092"/>
                    <a:pt x="914" y="17370"/>
                    <a:pt x="914" y="17370"/>
                  </a:cubicBezTo>
                  <a:lnTo>
                    <a:pt x="914" y="17370"/>
                  </a:lnTo>
                  <a:cubicBezTo>
                    <a:pt x="1233" y="15362"/>
                    <a:pt x="4634" y="14152"/>
                    <a:pt x="5981" y="12600"/>
                  </a:cubicBezTo>
                  <a:lnTo>
                    <a:pt x="5981" y="12600"/>
                  </a:lnTo>
                  <a:cubicBezTo>
                    <a:pt x="7328" y="11025"/>
                    <a:pt x="6095" y="10637"/>
                    <a:pt x="6712" y="9108"/>
                  </a:cubicBezTo>
                  <a:lnTo>
                    <a:pt x="6712" y="9108"/>
                  </a:lnTo>
                  <a:cubicBezTo>
                    <a:pt x="7305" y="7578"/>
                    <a:pt x="8766" y="6757"/>
                    <a:pt x="8606" y="4474"/>
                  </a:cubicBezTo>
                  <a:lnTo>
                    <a:pt x="8606" y="4474"/>
                  </a:lnTo>
                  <a:cubicBezTo>
                    <a:pt x="8423" y="1644"/>
                    <a:pt x="7488" y="0"/>
                    <a:pt x="7488" y="0"/>
                  </a:cubicBezTo>
                  <a:lnTo>
                    <a:pt x="7488" y="0"/>
                  </a:lnTo>
                  <a:cubicBezTo>
                    <a:pt x="7305" y="1941"/>
                    <a:pt x="4566" y="3538"/>
                    <a:pt x="4109" y="447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9"/>
            <p:cNvSpPr/>
            <p:nvPr/>
          </p:nvSpPr>
          <p:spPr>
            <a:xfrm>
              <a:off x="1556275" y="3726275"/>
              <a:ext cx="201450" cy="434275"/>
            </a:xfrm>
            <a:custGeom>
              <a:avLst/>
              <a:gdLst/>
              <a:ahLst/>
              <a:cxnLst/>
              <a:rect l="l" t="t" r="r" b="b"/>
              <a:pathLst>
                <a:path w="8058" h="17371" extrusionOk="0">
                  <a:moveTo>
                    <a:pt x="6255" y="3721"/>
                  </a:moveTo>
                  <a:cubicBezTo>
                    <a:pt x="5593" y="5273"/>
                    <a:pt x="5227" y="5090"/>
                    <a:pt x="4908" y="5821"/>
                  </a:cubicBezTo>
                  <a:lnTo>
                    <a:pt x="4908" y="5821"/>
                  </a:lnTo>
                  <a:cubicBezTo>
                    <a:pt x="4588" y="6551"/>
                    <a:pt x="5022" y="7122"/>
                    <a:pt x="4314" y="8012"/>
                  </a:cubicBezTo>
                  <a:lnTo>
                    <a:pt x="4314" y="8012"/>
                  </a:lnTo>
                  <a:cubicBezTo>
                    <a:pt x="3607" y="8902"/>
                    <a:pt x="3150" y="9085"/>
                    <a:pt x="2945" y="10112"/>
                  </a:cubicBezTo>
                  <a:lnTo>
                    <a:pt x="2945" y="10112"/>
                  </a:lnTo>
                  <a:cubicBezTo>
                    <a:pt x="2717" y="11139"/>
                    <a:pt x="3516" y="11778"/>
                    <a:pt x="2192" y="13011"/>
                  </a:cubicBezTo>
                  <a:lnTo>
                    <a:pt x="2192" y="13011"/>
                  </a:lnTo>
                  <a:cubicBezTo>
                    <a:pt x="891" y="14243"/>
                    <a:pt x="0" y="16024"/>
                    <a:pt x="206" y="17370"/>
                  </a:cubicBezTo>
                  <a:lnTo>
                    <a:pt x="206" y="17370"/>
                  </a:lnTo>
                  <a:cubicBezTo>
                    <a:pt x="525" y="15362"/>
                    <a:pt x="3926" y="14152"/>
                    <a:pt x="5273" y="12600"/>
                  </a:cubicBezTo>
                  <a:lnTo>
                    <a:pt x="5273" y="12600"/>
                  </a:lnTo>
                  <a:cubicBezTo>
                    <a:pt x="6620" y="11025"/>
                    <a:pt x="5387" y="10637"/>
                    <a:pt x="6004" y="9108"/>
                  </a:cubicBezTo>
                  <a:lnTo>
                    <a:pt x="6004" y="9108"/>
                  </a:lnTo>
                  <a:cubicBezTo>
                    <a:pt x="6597" y="7578"/>
                    <a:pt x="8058" y="6757"/>
                    <a:pt x="7898" y="4474"/>
                  </a:cubicBezTo>
                  <a:lnTo>
                    <a:pt x="7898" y="4474"/>
                  </a:lnTo>
                  <a:cubicBezTo>
                    <a:pt x="7715" y="1644"/>
                    <a:pt x="6780" y="0"/>
                    <a:pt x="6780" y="0"/>
                  </a:cubicBezTo>
                  <a:lnTo>
                    <a:pt x="6780" y="0"/>
                  </a:lnTo>
                  <a:cubicBezTo>
                    <a:pt x="6780" y="0"/>
                    <a:pt x="6939" y="2169"/>
                    <a:pt x="6255" y="37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9"/>
            <p:cNvSpPr/>
            <p:nvPr/>
          </p:nvSpPr>
          <p:spPr>
            <a:xfrm>
              <a:off x="950825" y="3666350"/>
              <a:ext cx="520450" cy="184925"/>
            </a:xfrm>
            <a:custGeom>
              <a:avLst/>
              <a:gdLst/>
              <a:ahLst/>
              <a:cxnLst/>
              <a:rect l="l" t="t" r="r" b="b"/>
              <a:pathLst>
                <a:path w="20818" h="7397" extrusionOk="0">
                  <a:moveTo>
                    <a:pt x="4292" y="343"/>
                  </a:moveTo>
                  <a:cubicBezTo>
                    <a:pt x="2877" y="640"/>
                    <a:pt x="1188" y="937"/>
                    <a:pt x="1" y="275"/>
                  </a:cubicBezTo>
                  <a:lnTo>
                    <a:pt x="1" y="275"/>
                  </a:lnTo>
                  <a:cubicBezTo>
                    <a:pt x="1" y="275"/>
                    <a:pt x="937" y="2261"/>
                    <a:pt x="3493" y="4292"/>
                  </a:cubicBezTo>
                  <a:lnTo>
                    <a:pt x="3493" y="4292"/>
                  </a:lnTo>
                  <a:cubicBezTo>
                    <a:pt x="5570" y="5935"/>
                    <a:pt x="7305" y="5091"/>
                    <a:pt x="9154" y="5547"/>
                  </a:cubicBezTo>
                  <a:lnTo>
                    <a:pt x="9154" y="5547"/>
                  </a:lnTo>
                  <a:cubicBezTo>
                    <a:pt x="11025" y="5981"/>
                    <a:pt x="10592" y="7396"/>
                    <a:pt x="12943" y="7145"/>
                  </a:cubicBezTo>
                  <a:lnTo>
                    <a:pt x="12943" y="7145"/>
                  </a:lnTo>
                  <a:cubicBezTo>
                    <a:pt x="15317" y="6917"/>
                    <a:pt x="18718" y="4475"/>
                    <a:pt x="20817" y="5502"/>
                  </a:cubicBezTo>
                  <a:lnTo>
                    <a:pt x="20817" y="5502"/>
                  </a:lnTo>
                  <a:cubicBezTo>
                    <a:pt x="20817" y="5502"/>
                    <a:pt x="20224" y="3767"/>
                    <a:pt x="17850" y="3037"/>
                  </a:cubicBezTo>
                  <a:lnTo>
                    <a:pt x="17850" y="3037"/>
                  </a:lnTo>
                  <a:cubicBezTo>
                    <a:pt x="17234" y="2854"/>
                    <a:pt x="16663" y="2854"/>
                    <a:pt x="16161" y="2854"/>
                  </a:cubicBezTo>
                  <a:lnTo>
                    <a:pt x="16161" y="2854"/>
                  </a:lnTo>
                  <a:cubicBezTo>
                    <a:pt x="15819" y="2854"/>
                    <a:pt x="15522" y="2854"/>
                    <a:pt x="15248" y="2808"/>
                  </a:cubicBezTo>
                  <a:lnTo>
                    <a:pt x="15248" y="2808"/>
                  </a:lnTo>
                  <a:cubicBezTo>
                    <a:pt x="13742" y="2489"/>
                    <a:pt x="13605" y="1165"/>
                    <a:pt x="12167" y="1165"/>
                  </a:cubicBezTo>
                  <a:lnTo>
                    <a:pt x="12167" y="1165"/>
                  </a:lnTo>
                  <a:cubicBezTo>
                    <a:pt x="11870" y="1165"/>
                    <a:pt x="11528" y="1188"/>
                    <a:pt x="11231" y="1211"/>
                  </a:cubicBezTo>
                  <a:lnTo>
                    <a:pt x="11231" y="1211"/>
                  </a:lnTo>
                  <a:cubicBezTo>
                    <a:pt x="10637" y="1233"/>
                    <a:pt x="10090" y="1279"/>
                    <a:pt x="9633" y="1188"/>
                  </a:cubicBezTo>
                  <a:lnTo>
                    <a:pt x="9633" y="1188"/>
                  </a:lnTo>
                  <a:cubicBezTo>
                    <a:pt x="8401" y="891"/>
                    <a:pt x="7533" y="183"/>
                    <a:pt x="6483" y="24"/>
                  </a:cubicBezTo>
                  <a:lnTo>
                    <a:pt x="6483" y="24"/>
                  </a:lnTo>
                  <a:cubicBezTo>
                    <a:pt x="6415" y="1"/>
                    <a:pt x="6323" y="1"/>
                    <a:pt x="6255" y="1"/>
                  </a:cubicBezTo>
                  <a:lnTo>
                    <a:pt x="6255" y="1"/>
                  </a:lnTo>
                  <a:cubicBezTo>
                    <a:pt x="5776" y="1"/>
                    <a:pt x="5068" y="161"/>
                    <a:pt x="4292" y="343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9"/>
            <p:cNvSpPr/>
            <p:nvPr/>
          </p:nvSpPr>
          <p:spPr>
            <a:xfrm>
              <a:off x="950825" y="3673200"/>
              <a:ext cx="520450" cy="178075"/>
            </a:xfrm>
            <a:custGeom>
              <a:avLst/>
              <a:gdLst/>
              <a:ahLst/>
              <a:cxnLst/>
              <a:rect l="l" t="t" r="r" b="b"/>
              <a:pathLst>
                <a:path w="20818" h="7123" extrusionOk="0">
                  <a:moveTo>
                    <a:pt x="3493" y="4018"/>
                  </a:moveTo>
                  <a:cubicBezTo>
                    <a:pt x="5570" y="5661"/>
                    <a:pt x="7305" y="4817"/>
                    <a:pt x="9154" y="5273"/>
                  </a:cubicBezTo>
                  <a:lnTo>
                    <a:pt x="9154" y="5273"/>
                  </a:lnTo>
                  <a:cubicBezTo>
                    <a:pt x="11025" y="5707"/>
                    <a:pt x="10592" y="7122"/>
                    <a:pt x="12943" y="6871"/>
                  </a:cubicBezTo>
                  <a:lnTo>
                    <a:pt x="12943" y="6871"/>
                  </a:lnTo>
                  <a:cubicBezTo>
                    <a:pt x="15317" y="6643"/>
                    <a:pt x="18718" y="4201"/>
                    <a:pt x="20817" y="5228"/>
                  </a:cubicBezTo>
                  <a:lnTo>
                    <a:pt x="20817" y="5228"/>
                  </a:lnTo>
                  <a:cubicBezTo>
                    <a:pt x="19676" y="4132"/>
                    <a:pt x="17417" y="3790"/>
                    <a:pt x="15385" y="4223"/>
                  </a:cubicBezTo>
                  <a:lnTo>
                    <a:pt x="15385" y="4223"/>
                  </a:lnTo>
                  <a:cubicBezTo>
                    <a:pt x="13354" y="4657"/>
                    <a:pt x="13262" y="3493"/>
                    <a:pt x="12144" y="3014"/>
                  </a:cubicBezTo>
                  <a:lnTo>
                    <a:pt x="12144" y="3014"/>
                  </a:lnTo>
                  <a:cubicBezTo>
                    <a:pt x="11003" y="2534"/>
                    <a:pt x="10546" y="2854"/>
                    <a:pt x="9245" y="2945"/>
                  </a:cubicBezTo>
                  <a:lnTo>
                    <a:pt x="9245" y="2945"/>
                  </a:lnTo>
                  <a:cubicBezTo>
                    <a:pt x="7921" y="3014"/>
                    <a:pt x="7670" y="2260"/>
                    <a:pt x="6757" y="2078"/>
                  </a:cubicBezTo>
                  <a:lnTo>
                    <a:pt x="6757" y="2078"/>
                  </a:lnTo>
                  <a:cubicBezTo>
                    <a:pt x="6369" y="1987"/>
                    <a:pt x="6141" y="2032"/>
                    <a:pt x="5844" y="2055"/>
                  </a:cubicBezTo>
                  <a:lnTo>
                    <a:pt x="5844" y="2055"/>
                  </a:lnTo>
                  <a:cubicBezTo>
                    <a:pt x="5433" y="2123"/>
                    <a:pt x="4954" y="2169"/>
                    <a:pt x="3858" y="1964"/>
                  </a:cubicBezTo>
                  <a:lnTo>
                    <a:pt x="3858" y="1964"/>
                  </a:lnTo>
                  <a:cubicBezTo>
                    <a:pt x="1941" y="1576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937" y="1987"/>
                    <a:pt x="3493" y="401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9"/>
            <p:cNvSpPr/>
            <p:nvPr/>
          </p:nvSpPr>
          <p:spPr>
            <a:xfrm>
              <a:off x="1411900" y="3183025"/>
              <a:ext cx="204875" cy="582650"/>
            </a:xfrm>
            <a:custGeom>
              <a:avLst/>
              <a:gdLst/>
              <a:ahLst/>
              <a:cxnLst/>
              <a:rect l="l" t="t" r="r" b="b"/>
              <a:pathLst>
                <a:path w="8195" h="23306" extrusionOk="0">
                  <a:moveTo>
                    <a:pt x="4543" y="5684"/>
                  </a:moveTo>
                  <a:cubicBezTo>
                    <a:pt x="4406" y="7122"/>
                    <a:pt x="2648" y="8309"/>
                    <a:pt x="2192" y="9633"/>
                  </a:cubicBezTo>
                  <a:lnTo>
                    <a:pt x="2192" y="9633"/>
                  </a:lnTo>
                  <a:cubicBezTo>
                    <a:pt x="1484" y="11733"/>
                    <a:pt x="2694" y="14541"/>
                    <a:pt x="1918" y="16595"/>
                  </a:cubicBezTo>
                  <a:lnTo>
                    <a:pt x="1918" y="16595"/>
                  </a:lnTo>
                  <a:cubicBezTo>
                    <a:pt x="1" y="21662"/>
                    <a:pt x="1461" y="23305"/>
                    <a:pt x="1461" y="23305"/>
                  </a:cubicBezTo>
                  <a:lnTo>
                    <a:pt x="1461" y="23305"/>
                  </a:lnTo>
                  <a:cubicBezTo>
                    <a:pt x="1941" y="22073"/>
                    <a:pt x="5775" y="19402"/>
                    <a:pt x="6141" y="16435"/>
                  </a:cubicBezTo>
                  <a:lnTo>
                    <a:pt x="6141" y="16435"/>
                  </a:lnTo>
                  <a:cubicBezTo>
                    <a:pt x="6529" y="13468"/>
                    <a:pt x="8195" y="13376"/>
                    <a:pt x="8126" y="10044"/>
                  </a:cubicBezTo>
                  <a:lnTo>
                    <a:pt x="8126" y="10044"/>
                  </a:lnTo>
                  <a:cubicBezTo>
                    <a:pt x="8081" y="7602"/>
                    <a:pt x="7305" y="6620"/>
                    <a:pt x="7328" y="5296"/>
                  </a:cubicBezTo>
                  <a:lnTo>
                    <a:pt x="7328" y="5296"/>
                  </a:lnTo>
                  <a:cubicBezTo>
                    <a:pt x="7419" y="2534"/>
                    <a:pt x="6848" y="731"/>
                    <a:pt x="6095" y="1"/>
                  </a:cubicBezTo>
                  <a:lnTo>
                    <a:pt x="6095" y="1"/>
                  </a:lnTo>
                  <a:cubicBezTo>
                    <a:pt x="6095" y="1"/>
                    <a:pt x="6095" y="1"/>
                    <a:pt x="6095" y="1"/>
                  </a:cubicBezTo>
                  <a:lnTo>
                    <a:pt x="6095" y="1"/>
                  </a:lnTo>
                  <a:cubicBezTo>
                    <a:pt x="6095" y="2420"/>
                    <a:pt x="4954" y="1895"/>
                    <a:pt x="4543" y="568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9"/>
            <p:cNvSpPr/>
            <p:nvPr/>
          </p:nvSpPr>
          <p:spPr>
            <a:xfrm>
              <a:off x="1448425" y="3183025"/>
              <a:ext cx="168350" cy="582650"/>
            </a:xfrm>
            <a:custGeom>
              <a:avLst/>
              <a:gdLst/>
              <a:ahLst/>
              <a:cxnLst/>
              <a:rect l="l" t="t" r="r" b="b"/>
              <a:pathLst>
                <a:path w="6734" h="23306" extrusionOk="0">
                  <a:moveTo>
                    <a:pt x="4702" y="4885"/>
                  </a:moveTo>
                  <a:cubicBezTo>
                    <a:pt x="4223" y="8241"/>
                    <a:pt x="3561" y="8697"/>
                    <a:pt x="3059" y="11071"/>
                  </a:cubicBezTo>
                  <a:lnTo>
                    <a:pt x="3059" y="11071"/>
                  </a:lnTo>
                  <a:cubicBezTo>
                    <a:pt x="2580" y="13422"/>
                    <a:pt x="3242" y="16161"/>
                    <a:pt x="1941" y="18284"/>
                  </a:cubicBezTo>
                  <a:lnTo>
                    <a:pt x="1941" y="18284"/>
                  </a:lnTo>
                  <a:cubicBezTo>
                    <a:pt x="617" y="20407"/>
                    <a:pt x="0" y="21845"/>
                    <a:pt x="0" y="23305"/>
                  </a:cubicBezTo>
                  <a:lnTo>
                    <a:pt x="0" y="23305"/>
                  </a:lnTo>
                  <a:cubicBezTo>
                    <a:pt x="480" y="22073"/>
                    <a:pt x="4314" y="19402"/>
                    <a:pt x="4680" y="16435"/>
                  </a:cubicBezTo>
                  <a:lnTo>
                    <a:pt x="4680" y="16435"/>
                  </a:lnTo>
                  <a:cubicBezTo>
                    <a:pt x="5068" y="13468"/>
                    <a:pt x="6734" y="13376"/>
                    <a:pt x="6665" y="10044"/>
                  </a:cubicBezTo>
                  <a:lnTo>
                    <a:pt x="6665" y="10044"/>
                  </a:lnTo>
                  <a:cubicBezTo>
                    <a:pt x="6620" y="7602"/>
                    <a:pt x="5844" y="6620"/>
                    <a:pt x="5867" y="5296"/>
                  </a:cubicBezTo>
                  <a:lnTo>
                    <a:pt x="5867" y="5296"/>
                  </a:lnTo>
                  <a:cubicBezTo>
                    <a:pt x="5958" y="2534"/>
                    <a:pt x="5387" y="731"/>
                    <a:pt x="4634" y="1"/>
                  </a:cubicBezTo>
                  <a:lnTo>
                    <a:pt x="4634" y="1"/>
                  </a:lnTo>
                  <a:cubicBezTo>
                    <a:pt x="4725" y="115"/>
                    <a:pt x="5182" y="1348"/>
                    <a:pt x="4702" y="488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9"/>
            <p:cNvSpPr/>
            <p:nvPr/>
          </p:nvSpPr>
          <p:spPr>
            <a:xfrm>
              <a:off x="1072375" y="3977350"/>
              <a:ext cx="528425" cy="280775"/>
            </a:xfrm>
            <a:custGeom>
              <a:avLst/>
              <a:gdLst/>
              <a:ahLst/>
              <a:cxnLst/>
              <a:rect l="l" t="t" r="r" b="b"/>
              <a:pathLst>
                <a:path w="21137" h="11231" extrusionOk="0">
                  <a:moveTo>
                    <a:pt x="1" y="23"/>
                  </a:moveTo>
                  <a:cubicBezTo>
                    <a:pt x="92" y="1051"/>
                    <a:pt x="1165" y="2625"/>
                    <a:pt x="3379" y="4269"/>
                  </a:cubicBezTo>
                  <a:lnTo>
                    <a:pt x="3379" y="4269"/>
                  </a:lnTo>
                  <a:cubicBezTo>
                    <a:pt x="4429" y="5068"/>
                    <a:pt x="4703" y="6278"/>
                    <a:pt x="6597" y="7830"/>
                  </a:cubicBezTo>
                  <a:lnTo>
                    <a:pt x="6597" y="7830"/>
                  </a:lnTo>
                  <a:cubicBezTo>
                    <a:pt x="9176" y="9975"/>
                    <a:pt x="10272" y="8720"/>
                    <a:pt x="12828" y="10272"/>
                  </a:cubicBezTo>
                  <a:lnTo>
                    <a:pt x="12828" y="10272"/>
                  </a:lnTo>
                  <a:cubicBezTo>
                    <a:pt x="14426" y="11231"/>
                    <a:pt x="16777" y="11071"/>
                    <a:pt x="18603" y="10911"/>
                  </a:cubicBezTo>
                  <a:lnTo>
                    <a:pt x="18603" y="10911"/>
                  </a:lnTo>
                  <a:cubicBezTo>
                    <a:pt x="19722" y="10820"/>
                    <a:pt x="20658" y="10728"/>
                    <a:pt x="21137" y="10888"/>
                  </a:cubicBezTo>
                  <a:lnTo>
                    <a:pt x="21137" y="10888"/>
                  </a:lnTo>
                  <a:cubicBezTo>
                    <a:pt x="21137" y="10888"/>
                    <a:pt x="20749" y="8697"/>
                    <a:pt x="15590" y="7054"/>
                  </a:cubicBezTo>
                  <a:lnTo>
                    <a:pt x="15590" y="7054"/>
                  </a:lnTo>
                  <a:cubicBezTo>
                    <a:pt x="13513" y="6392"/>
                    <a:pt x="12052" y="3698"/>
                    <a:pt x="9952" y="2945"/>
                  </a:cubicBezTo>
                  <a:lnTo>
                    <a:pt x="9952" y="2945"/>
                  </a:lnTo>
                  <a:cubicBezTo>
                    <a:pt x="9382" y="2740"/>
                    <a:pt x="8674" y="2740"/>
                    <a:pt x="7944" y="2740"/>
                  </a:cubicBezTo>
                  <a:lnTo>
                    <a:pt x="7944" y="2740"/>
                  </a:lnTo>
                  <a:cubicBezTo>
                    <a:pt x="7031" y="2762"/>
                    <a:pt x="6095" y="2762"/>
                    <a:pt x="5410" y="2329"/>
                  </a:cubicBezTo>
                  <a:lnTo>
                    <a:pt x="5410" y="2329"/>
                  </a:lnTo>
                  <a:cubicBezTo>
                    <a:pt x="2192" y="297"/>
                    <a:pt x="1895" y="1507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2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9"/>
            <p:cNvSpPr/>
            <p:nvPr/>
          </p:nvSpPr>
          <p:spPr>
            <a:xfrm>
              <a:off x="1072375" y="3977925"/>
              <a:ext cx="528425" cy="280200"/>
            </a:xfrm>
            <a:custGeom>
              <a:avLst/>
              <a:gdLst/>
              <a:ahLst/>
              <a:cxnLst/>
              <a:rect l="l" t="t" r="r" b="b"/>
              <a:pathLst>
                <a:path w="21137" h="11208" extrusionOk="0">
                  <a:moveTo>
                    <a:pt x="3379" y="4246"/>
                  </a:moveTo>
                  <a:cubicBezTo>
                    <a:pt x="4429" y="5045"/>
                    <a:pt x="4703" y="6255"/>
                    <a:pt x="6597" y="7807"/>
                  </a:cubicBezTo>
                  <a:lnTo>
                    <a:pt x="6597" y="7807"/>
                  </a:lnTo>
                  <a:cubicBezTo>
                    <a:pt x="9176" y="9952"/>
                    <a:pt x="10272" y="8697"/>
                    <a:pt x="12828" y="10249"/>
                  </a:cubicBezTo>
                  <a:lnTo>
                    <a:pt x="12828" y="10249"/>
                  </a:lnTo>
                  <a:cubicBezTo>
                    <a:pt x="14426" y="11208"/>
                    <a:pt x="16777" y="11048"/>
                    <a:pt x="18603" y="10888"/>
                  </a:cubicBezTo>
                  <a:lnTo>
                    <a:pt x="18603" y="10888"/>
                  </a:lnTo>
                  <a:cubicBezTo>
                    <a:pt x="19722" y="10797"/>
                    <a:pt x="20658" y="10705"/>
                    <a:pt x="21137" y="10865"/>
                  </a:cubicBezTo>
                  <a:lnTo>
                    <a:pt x="21137" y="10865"/>
                  </a:lnTo>
                  <a:cubicBezTo>
                    <a:pt x="19973" y="9952"/>
                    <a:pt x="18489" y="9541"/>
                    <a:pt x="16001" y="9245"/>
                  </a:cubicBezTo>
                  <a:lnTo>
                    <a:pt x="16001" y="9245"/>
                  </a:lnTo>
                  <a:cubicBezTo>
                    <a:pt x="13513" y="8948"/>
                    <a:pt x="11778" y="6734"/>
                    <a:pt x="9633" y="5638"/>
                  </a:cubicBezTo>
                  <a:lnTo>
                    <a:pt x="9633" y="5638"/>
                  </a:lnTo>
                  <a:cubicBezTo>
                    <a:pt x="7487" y="4543"/>
                    <a:pt x="6711" y="4794"/>
                    <a:pt x="3767" y="3059"/>
                  </a:cubicBezTo>
                  <a:lnTo>
                    <a:pt x="3767" y="3059"/>
                  </a:lnTo>
                  <a:cubicBezTo>
                    <a:pt x="708" y="1256"/>
                    <a:pt x="46" y="115"/>
                    <a:pt x="1" y="0"/>
                  </a:cubicBezTo>
                  <a:lnTo>
                    <a:pt x="1" y="0"/>
                  </a:lnTo>
                  <a:cubicBezTo>
                    <a:pt x="92" y="1028"/>
                    <a:pt x="1165" y="2602"/>
                    <a:pt x="3379" y="4246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9"/>
            <p:cNvSpPr/>
            <p:nvPr/>
          </p:nvSpPr>
          <p:spPr>
            <a:xfrm>
              <a:off x="1499200" y="3289175"/>
              <a:ext cx="280775" cy="624850"/>
            </a:xfrm>
            <a:custGeom>
              <a:avLst/>
              <a:gdLst/>
              <a:ahLst/>
              <a:cxnLst/>
              <a:rect l="l" t="t" r="r" b="b"/>
              <a:pathLst>
                <a:path w="11231" h="24994" extrusionOk="0">
                  <a:moveTo>
                    <a:pt x="8264" y="0"/>
                  </a:moveTo>
                  <a:cubicBezTo>
                    <a:pt x="8218" y="1712"/>
                    <a:pt x="7670" y="4063"/>
                    <a:pt x="7054" y="6323"/>
                  </a:cubicBezTo>
                  <a:cubicBezTo>
                    <a:pt x="6689" y="7647"/>
                    <a:pt x="6917" y="9541"/>
                    <a:pt x="5342" y="10888"/>
                  </a:cubicBezTo>
                  <a:cubicBezTo>
                    <a:pt x="4178" y="11869"/>
                    <a:pt x="3470" y="12212"/>
                    <a:pt x="2694" y="13787"/>
                  </a:cubicBezTo>
                  <a:cubicBezTo>
                    <a:pt x="2283" y="14608"/>
                    <a:pt x="2078" y="16161"/>
                    <a:pt x="1781" y="17005"/>
                  </a:cubicBezTo>
                  <a:cubicBezTo>
                    <a:pt x="868" y="19584"/>
                    <a:pt x="1" y="22301"/>
                    <a:pt x="389" y="24994"/>
                  </a:cubicBezTo>
                  <a:cubicBezTo>
                    <a:pt x="1279" y="22803"/>
                    <a:pt x="4269" y="21114"/>
                    <a:pt x="6187" y="19721"/>
                  </a:cubicBezTo>
                  <a:cubicBezTo>
                    <a:pt x="8515" y="17987"/>
                    <a:pt x="8469" y="15202"/>
                    <a:pt x="9976" y="12714"/>
                  </a:cubicBezTo>
                  <a:cubicBezTo>
                    <a:pt x="11003" y="11071"/>
                    <a:pt x="11231" y="7692"/>
                    <a:pt x="10546" y="5821"/>
                  </a:cubicBezTo>
                  <a:cubicBezTo>
                    <a:pt x="10044" y="4428"/>
                    <a:pt x="9633" y="1598"/>
                    <a:pt x="8264" y="0"/>
                  </a:cubicBezTo>
                  <a:close/>
                </a:path>
              </a:pathLst>
            </a:custGeom>
            <a:solidFill>
              <a:srgbClr val="FFFFFF"/>
            </a:solidFill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9"/>
            <p:cNvSpPr/>
            <p:nvPr/>
          </p:nvSpPr>
          <p:spPr>
            <a:xfrm>
              <a:off x="1508900" y="3292025"/>
              <a:ext cx="228300" cy="622000"/>
            </a:xfrm>
            <a:custGeom>
              <a:avLst/>
              <a:gdLst/>
              <a:ahLst/>
              <a:cxnLst/>
              <a:rect l="l" t="t" r="r" b="b"/>
              <a:pathLst>
                <a:path w="9132" h="24880" fill="none" extrusionOk="0">
                  <a:moveTo>
                    <a:pt x="7921" y="0"/>
                  </a:moveTo>
                  <a:cubicBezTo>
                    <a:pt x="7921" y="0"/>
                    <a:pt x="9131" y="3516"/>
                    <a:pt x="8378" y="8058"/>
                  </a:cubicBezTo>
                  <a:cubicBezTo>
                    <a:pt x="7647" y="12349"/>
                    <a:pt x="5411" y="12098"/>
                    <a:pt x="3904" y="16777"/>
                  </a:cubicBezTo>
                  <a:cubicBezTo>
                    <a:pt x="3082" y="19288"/>
                    <a:pt x="960" y="19630"/>
                    <a:pt x="1" y="24880"/>
                  </a:cubicBezTo>
                </a:path>
              </a:pathLst>
            </a:custGeom>
            <a:noFill/>
            <a:ln w="9700" cap="rnd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9"/>
            <p:cNvSpPr/>
            <p:nvPr/>
          </p:nvSpPr>
          <p:spPr>
            <a:xfrm>
              <a:off x="786500" y="3468800"/>
              <a:ext cx="586050" cy="181600"/>
            </a:xfrm>
            <a:custGeom>
              <a:avLst/>
              <a:gdLst/>
              <a:ahLst/>
              <a:cxnLst/>
              <a:rect l="l" t="t" r="r" b="b"/>
              <a:pathLst>
                <a:path w="23442" h="7264" extrusionOk="0">
                  <a:moveTo>
                    <a:pt x="12300" y="0"/>
                  </a:moveTo>
                  <a:cubicBezTo>
                    <a:pt x="10354" y="0"/>
                    <a:pt x="9658" y="736"/>
                    <a:pt x="7327" y="1055"/>
                  </a:cubicBezTo>
                  <a:cubicBezTo>
                    <a:pt x="6126" y="1215"/>
                    <a:pt x="4930" y="1288"/>
                    <a:pt x="3807" y="1288"/>
                  </a:cubicBezTo>
                  <a:cubicBezTo>
                    <a:pt x="2369" y="1288"/>
                    <a:pt x="1051" y="1169"/>
                    <a:pt x="0" y="964"/>
                  </a:cubicBezTo>
                  <a:lnTo>
                    <a:pt x="0" y="964"/>
                  </a:lnTo>
                  <a:cubicBezTo>
                    <a:pt x="0" y="964"/>
                    <a:pt x="982" y="3110"/>
                    <a:pt x="5181" y="4844"/>
                  </a:cubicBezTo>
                  <a:cubicBezTo>
                    <a:pt x="6291" y="5303"/>
                    <a:pt x="7237" y="5452"/>
                    <a:pt x="8084" y="5452"/>
                  </a:cubicBezTo>
                  <a:cubicBezTo>
                    <a:pt x="9663" y="5452"/>
                    <a:pt x="10900" y="4934"/>
                    <a:pt x="12220" y="4934"/>
                  </a:cubicBezTo>
                  <a:cubicBezTo>
                    <a:pt x="12872" y="4934"/>
                    <a:pt x="13545" y="5060"/>
                    <a:pt x="14289" y="5438"/>
                  </a:cubicBezTo>
                  <a:cubicBezTo>
                    <a:pt x="15208" y="5908"/>
                    <a:pt x="16122" y="6022"/>
                    <a:pt x="17032" y="6022"/>
                  </a:cubicBezTo>
                  <a:cubicBezTo>
                    <a:pt x="17894" y="6022"/>
                    <a:pt x="18754" y="5919"/>
                    <a:pt x="19613" y="5919"/>
                  </a:cubicBezTo>
                  <a:cubicBezTo>
                    <a:pt x="20887" y="5919"/>
                    <a:pt x="22160" y="6145"/>
                    <a:pt x="23442" y="7264"/>
                  </a:cubicBezTo>
                  <a:cubicBezTo>
                    <a:pt x="23442" y="7264"/>
                    <a:pt x="21775" y="3452"/>
                    <a:pt x="18831" y="2653"/>
                  </a:cubicBezTo>
                  <a:cubicBezTo>
                    <a:pt x="16320" y="1945"/>
                    <a:pt x="14837" y="211"/>
                    <a:pt x="13239" y="51"/>
                  </a:cubicBezTo>
                  <a:cubicBezTo>
                    <a:pt x="12893" y="16"/>
                    <a:pt x="12583" y="0"/>
                    <a:pt x="1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9"/>
            <p:cNvSpPr/>
            <p:nvPr/>
          </p:nvSpPr>
          <p:spPr>
            <a:xfrm>
              <a:off x="786500" y="3463225"/>
              <a:ext cx="586050" cy="187175"/>
            </a:xfrm>
            <a:custGeom>
              <a:avLst/>
              <a:gdLst/>
              <a:ahLst/>
              <a:cxnLst/>
              <a:rect l="l" t="t" r="r" b="b"/>
              <a:pathLst>
                <a:path w="23442" h="7487" fill="none" extrusionOk="0">
                  <a:moveTo>
                    <a:pt x="23442" y="7487"/>
                  </a:moveTo>
                  <a:cubicBezTo>
                    <a:pt x="23442" y="7487"/>
                    <a:pt x="21775" y="3675"/>
                    <a:pt x="18831" y="2876"/>
                  </a:cubicBezTo>
                  <a:cubicBezTo>
                    <a:pt x="16320" y="2168"/>
                    <a:pt x="14837" y="434"/>
                    <a:pt x="13239" y="274"/>
                  </a:cubicBezTo>
                  <a:cubicBezTo>
                    <a:pt x="10523" y="0"/>
                    <a:pt x="9998" y="913"/>
                    <a:pt x="7327" y="1278"/>
                  </a:cubicBezTo>
                  <a:cubicBezTo>
                    <a:pt x="4588" y="1643"/>
                    <a:pt x="1872" y="1552"/>
                    <a:pt x="0" y="1187"/>
                  </a:cubicBezTo>
                  <a:cubicBezTo>
                    <a:pt x="0" y="1187"/>
                    <a:pt x="982" y="3333"/>
                    <a:pt x="5181" y="5067"/>
                  </a:cubicBezTo>
                  <a:cubicBezTo>
                    <a:pt x="9381" y="6802"/>
                    <a:pt x="11230" y="4109"/>
                    <a:pt x="14289" y="5661"/>
                  </a:cubicBezTo>
                  <a:cubicBezTo>
                    <a:pt x="17370" y="7236"/>
                    <a:pt x="20383" y="4816"/>
                    <a:pt x="23442" y="7487"/>
                  </a:cubicBezTo>
                  <a:close/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9"/>
            <p:cNvSpPr/>
            <p:nvPr/>
          </p:nvSpPr>
          <p:spPr>
            <a:xfrm>
              <a:off x="786500" y="3492875"/>
              <a:ext cx="586050" cy="157525"/>
            </a:xfrm>
            <a:custGeom>
              <a:avLst/>
              <a:gdLst/>
              <a:ahLst/>
              <a:cxnLst/>
              <a:rect l="l" t="t" r="r" b="b"/>
              <a:pathLst>
                <a:path w="23442" h="6301" fill="none" extrusionOk="0">
                  <a:moveTo>
                    <a:pt x="0" y="1"/>
                  </a:moveTo>
                  <a:cubicBezTo>
                    <a:pt x="0" y="1"/>
                    <a:pt x="502" y="435"/>
                    <a:pt x="3424" y="1393"/>
                  </a:cubicBezTo>
                  <a:cubicBezTo>
                    <a:pt x="6346" y="2352"/>
                    <a:pt x="8993" y="1119"/>
                    <a:pt x="11253" y="1553"/>
                  </a:cubicBezTo>
                  <a:cubicBezTo>
                    <a:pt x="13513" y="1987"/>
                    <a:pt x="13262" y="2786"/>
                    <a:pt x="15430" y="3014"/>
                  </a:cubicBezTo>
                  <a:cubicBezTo>
                    <a:pt x="17598" y="3265"/>
                    <a:pt x="20999" y="3105"/>
                    <a:pt x="23442" y="6301"/>
                  </a:cubicBezTo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9"/>
            <p:cNvSpPr/>
            <p:nvPr/>
          </p:nvSpPr>
          <p:spPr>
            <a:xfrm>
              <a:off x="1221325" y="2918250"/>
              <a:ext cx="206575" cy="624875"/>
            </a:xfrm>
            <a:custGeom>
              <a:avLst/>
              <a:gdLst/>
              <a:ahLst/>
              <a:cxnLst/>
              <a:rect l="l" t="t" r="r" b="b"/>
              <a:pathLst>
                <a:path w="8263" h="24995" extrusionOk="0">
                  <a:moveTo>
                    <a:pt x="6414" y="1"/>
                  </a:moveTo>
                  <a:cubicBezTo>
                    <a:pt x="6072" y="1941"/>
                    <a:pt x="5090" y="4566"/>
                    <a:pt x="3698" y="7054"/>
                  </a:cubicBezTo>
                  <a:cubicBezTo>
                    <a:pt x="2328" y="9473"/>
                    <a:pt x="1255" y="9610"/>
                    <a:pt x="479" y="12327"/>
                  </a:cubicBezTo>
                  <a:cubicBezTo>
                    <a:pt x="0" y="13901"/>
                    <a:pt x="1096" y="15979"/>
                    <a:pt x="799" y="18672"/>
                  </a:cubicBezTo>
                  <a:cubicBezTo>
                    <a:pt x="457" y="21799"/>
                    <a:pt x="2511" y="24995"/>
                    <a:pt x="2511" y="24995"/>
                  </a:cubicBezTo>
                  <a:cubicBezTo>
                    <a:pt x="2716" y="21434"/>
                    <a:pt x="5547" y="18923"/>
                    <a:pt x="5227" y="15385"/>
                  </a:cubicBezTo>
                  <a:cubicBezTo>
                    <a:pt x="5022" y="13217"/>
                    <a:pt x="6482" y="12418"/>
                    <a:pt x="7121" y="10478"/>
                  </a:cubicBezTo>
                  <a:cubicBezTo>
                    <a:pt x="7487" y="9382"/>
                    <a:pt x="7190" y="8309"/>
                    <a:pt x="7464" y="6552"/>
                  </a:cubicBezTo>
                  <a:cubicBezTo>
                    <a:pt x="8263" y="1713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9"/>
            <p:cNvSpPr/>
            <p:nvPr/>
          </p:nvSpPr>
          <p:spPr>
            <a:xfrm>
              <a:off x="1221325" y="2918250"/>
              <a:ext cx="206575" cy="624875"/>
            </a:xfrm>
            <a:custGeom>
              <a:avLst/>
              <a:gdLst/>
              <a:ahLst/>
              <a:cxnLst/>
              <a:rect l="l" t="t" r="r" b="b"/>
              <a:pathLst>
                <a:path w="8263" h="24995" fill="none" extrusionOk="0">
                  <a:moveTo>
                    <a:pt x="2511" y="24995"/>
                  </a:moveTo>
                  <a:cubicBezTo>
                    <a:pt x="2511" y="24995"/>
                    <a:pt x="457" y="21799"/>
                    <a:pt x="799" y="18672"/>
                  </a:cubicBezTo>
                  <a:cubicBezTo>
                    <a:pt x="1096" y="15979"/>
                    <a:pt x="0" y="13901"/>
                    <a:pt x="479" y="12327"/>
                  </a:cubicBezTo>
                  <a:cubicBezTo>
                    <a:pt x="1255" y="9610"/>
                    <a:pt x="2328" y="9473"/>
                    <a:pt x="3698" y="7054"/>
                  </a:cubicBezTo>
                  <a:cubicBezTo>
                    <a:pt x="5090" y="4566"/>
                    <a:pt x="6072" y="1941"/>
                    <a:pt x="6414" y="1"/>
                  </a:cubicBezTo>
                  <a:cubicBezTo>
                    <a:pt x="6414" y="1"/>
                    <a:pt x="8263" y="1713"/>
                    <a:pt x="7464" y="6552"/>
                  </a:cubicBezTo>
                  <a:cubicBezTo>
                    <a:pt x="7190" y="8309"/>
                    <a:pt x="7487" y="9382"/>
                    <a:pt x="7121" y="10478"/>
                  </a:cubicBezTo>
                  <a:cubicBezTo>
                    <a:pt x="6482" y="12418"/>
                    <a:pt x="5022" y="13217"/>
                    <a:pt x="5227" y="15385"/>
                  </a:cubicBezTo>
                  <a:cubicBezTo>
                    <a:pt x="5547" y="18923"/>
                    <a:pt x="2716" y="21434"/>
                    <a:pt x="2511" y="24995"/>
                  </a:cubicBezTo>
                  <a:close/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9"/>
            <p:cNvSpPr/>
            <p:nvPr/>
          </p:nvSpPr>
          <p:spPr>
            <a:xfrm>
              <a:off x="1253850" y="2918250"/>
              <a:ext cx="140400" cy="624875"/>
            </a:xfrm>
            <a:custGeom>
              <a:avLst/>
              <a:gdLst/>
              <a:ahLst/>
              <a:cxnLst/>
              <a:rect l="l" t="t" r="r" b="b"/>
              <a:pathLst>
                <a:path w="5616" h="24995" fill="none" extrusionOk="0">
                  <a:moveTo>
                    <a:pt x="5113" y="1"/>
                  </a:moveTo>
                  <a:cubicBezTo>
                    <a:pt x="5113" y="1"/>
                    <a:pt x="5615" y="1233"/>
                    <a:pt x="5296" y="3767"/>
                  </a:cubicBezTo>
                  <a:cubicBezTo>
                    <a:pt x="4862" y="6894"/>
                    <a:pt x="2739" y="9040"/>
                    <a:pt x="2283" y="11368"/>
                  </a:cubicBezTo>
                  <a:cubicBezTo>
                    <a:pt x="1826" y="13696"/>
                    <a:pt x="2693" y="13765"/>
                    <a:pt x="2077" y="15933"/>
                  </a:cubicBezTo>
                  <a:cubicBezTo>
                    <a:pt x="1484" y="18079"/>
                    <a:pt x="0" y="21343"/>
                    <a:pt x="1210" y="24995"/>
                  </a:cubicBezTo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9"/>
            <p:cNvSpPr/>
            <p:nvPr/>
          </p:nvSpPr>
          <p:spPr>
            <a:xfrm>
              <a:off x="854400" y="2766475"/>
              <a:ext cx="357800" cy="686500"/>
            </a:xfrm>
            <a:custGeom>
              <a:avLst/>
              <a:gdLst/>
              <a:ahLst/>
              <a:cxnLst/>
              <a:rect l="l" t="t" r="r" b="b"/>
              <a:pathLst>
                <a:path w="14312" h="27460" fill="none" extrusionOk="0">
                  <a:moveTo>
                    <a:pt x="14312" y="27459"/>
                  </a:moveTo>
                  <a:cubicBezTo>
                    <a:pt x="11869" y="27254"/>
                    <a:pt x="10797" y="24994"/>
                    <a:pt x="8628" y="23830"/>
                  </a:cubicBezTo>
                  <a:cubicBezTo>
                    <a:pt x="4931" y="21867"/>
                    <a:pt x="4885" y="21114"/>
                    <a:pt x="4269" y="18740"/>
                  </a:cubicBezTo>
                  <a:cubicBezTo>
                    <a:pt x="3538" y="15932"/>
                    <a:pt x="1324" y="15316"/>
                    <a:pt x="1233" y="13741"/>
                  </a:cubicBezTo>
                  <a:cubicBezTo>
                    <a:pt x="1073" y="11139"/>
                    <a:pt x="2443" y="9176"/>
                    <a:pt x="1963" y="6597"/>
                  </a:cubicBezTo>
                  <a:cubicBezTo>
                    <a:pt x="1530" y="4200"/>
                    <a:pt x="0" y="2055"/>
                    <a:pt x="685" y="0"/>
                  </a:cubicBezTo>
                  <a:cubicBezTo>
                    <a:pt x="1507" y="1210"/>
                    <a:pt x="3652" y="959"/>
                    <a:pt x="4999" y="4314"/>
                  </a:cubicBezTo>
                  <a:cubicBezTo>
                    <a:pt x="5547" y="5707"/>
                    <a:pt x="7624" y="7715"/>
                    <a:pt x="8377" y="9016"/>
                  </a:cubicBezTo>
                  <a:cubicBezTo>
                    <a:pt x="8925" y="9975"/>
                    <a:pt x="9130" y="10591"/>
                    <a:pt x="9016" y="12166"/>
                  </a:cubicBezTo>
                  <a:cubicBezTo>
                    <a:pt x="8879" y="13924"/>
                    <a:pt x="8309" y="15750"/>
                    <a:pt x="8925" y="17416"/>
                  </a:cubicBezTo>
                  <a:cubicBezTo>
                    <a:pt x="9747" y="19653"/>
                    <a:pt x="11755" y="19356"/>
                    <a:pt x="13376" y="22940"/>
                  </a:cubicBezTo>
                  <a:cubicBezTo>
                    <a:pt x="14084" y="24469"/>
                    <a:pt x="14312" y="25930"/>
                    <a:pt x="14312" y="27459"/>
                  </a:cubicBezTo>
                  <a:close/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>
              <a:off x="868100" y="2774450"/>
              <a:ext cx="801175" cy="1586950"/>
            </a:xfrm>
            <a:custGeom>
              <a:avLst/>
              <a:gdLst/>
              <a:ahLst/>
              <a:cxnLst/>
              <a:rect l="l" t="t" r="r" b="b"/>
              <a:pathLst>
                <a:path w="32047" h="63478" extrusionOk="0">
                  <a:moveTo>
                    <a:pt x="0" y="92"/>
                  </a:moveTo>
                  <a:cubicBezTo>
                    <a:pt x="320" y="1439"/>
                    <a:pt x="1119" y="2329"/>
                    <a:pt x="1872" y="3151"/>
                  </a:cubicBezTo>
                  <a:lnTo>
                    <a:pt x="1872" y="3151"/>
                  </a:lnTo>
                  <a:cubicBezTo>
                    <a:pt x="2488" y="3836"/>
                    <a:pt x="3082" y="4498"/>
                    <a:pt x="3310" y="5342"/>
                  </a:cubicBezTo>
                  <a:lnTo>
                    <a:pt x="3310" y="5342"/>
                  </a:lnTo>
                  <a:cubicBezTo>
                    <a:pt x="3926" y="7465"/>
                    <a:pt x="3561" y="9656"/>
                    <a:pt x="3310" y="11140"/>
                  </a:cubicBezTo>
                  <a:lnTo>
                    <a:pt x="3310" y="11140"/>
                  </a:lnTo>
                  <a:cubicBezTo>
                    <a:pt x="2853" y="13810"/>
                    <a:pt x="5136" y="16116"/>
                    <a:pt x="7327" y="18352"/>
                  </a:cubicBezTo>
                  <a:lnTo>
                    <a:pt x="7327" y="18352"/>
                  </a:lnTo>
                  <a:cubicBezTo>
                    <a:pt x="8651" y="19722"/>
                    <a:pt x="10020" y="21114"/>
                    <a:pt x="10774" y="22575"/>
                  </a:cubicBezTo>
                  <a:lnTo>
                    <a:pt x="10774" y="22575"/>
                  </a:lnTo>
                  <a:cubicBezTo>
                    <a:pt x="11527" y="24036"/>
                    <a:pt x="13079" y="26729"/>
                    <a:pt x="14152" y="28122"/>
                  </a:cubicBezTo>
                  <a:lnTo>
                    <a:pt x="14152" y="28122"/>
                  </a:lnTo>
                  <a:cubicBezTo>
                    <a:pt x="15179" y="29446"/>
                    <a:pt x="16297" y="30769"/>
                    <a:pt x="17370" y="32048"/>
                  </a:cubicBezTo>
                  <a:lnTo>
                    <a:pt x="17370" y="32048"/>
                  </a:lnTo>
                  <a:cubicBezTo>
                    <a:pt x="19630" y="34673"/>
                    <a:pt x="21912" y="37366"/>
                    <a:pt x="23510" y="40424"/>
                  </a:cubicBezTo>
                  <a:lnTo>
                    <a:pt x="23510" y="40424"/>
                  </a:lnTo>
                  <a:cubicBezTo>
                    <a:pt x="23556" y="40539"/>
                    <a:pt x="23602" y="40584"/>
                    <a:pt x="23647" y="40698"/>
                  </a:cubicBezTo>
                  <a:lnTo>
                    <a:pt x="23647" y="40698"/>
                  </a:lnTo>
                  <a:cubicBezTo>
                    <a:pt x="23510" y="40676"/>
                    <a:pt x="23191" y="40607"/>
                    <a:pt x="23168" y="40630"/>
                  </a:cubicBezTo>
                  <a:lnTo>
                    <a:pt x="23168" y="40630"/>
                  </a:lnTo>
                  <a:cubicBezTo>
                    <a:pt x="23145" y="40630"/>
                    <a:pt x="23077" y="40790"/>
                    <a:pt x="23077" y="40790"/>
                  </a:cubicBezTo>
                  <a:lnTo>
                    <a:pt x="23077" y="40790"/>
                  </a:lnTo>
                  <a:lnTo>
                    <a:pt x="23579" y="41041"/>
                  </a:lnTo>
                  <a:cubicBezTo>
                    <a:pt x="23784" y="41155"/>
                    <a:pt x="23967" y="41337"/>
                    <a:pt x="24058" y="41543"/>
                  </a:cubicBezTo>
                  <a:lnTo>
                    <a:pt x="24058" y="41543"/>
                  </a:lnTo>
                  <a:cubicBezTo>
                    <a:pt x="24195" y="41885"/>
                    <a:pt x="24355" y="42228"/>
                    <a:pt x="24469" y="42570"/>
                  </a:cubicBezTo>
                  <a:lnTo>
                    <a:pt x="24469" y="42570"/>
                  </a:lnTo>
                  <a:cubicBezTo>
                    <a:pt x="25313" y="44784"/>
                    <a:pt x="25724" y="47158"/>
                    <a:pt x="26112" y="49486"/>
                  </a:cubicBezTo>
                  <a:lnTo>
                    <a:pt x="26112" y="49486"/>
                  </a:lnTo>
                  <a:cubicBezTo>
                    <a:pt x="26249" y="50308"/>
                    <a:pt x="26409" y="51152"/>
                    <a:pt x="26569" y="52020"/>
                  </a:cubicBezTo>
                  <a:lnTo>
                    <a:pt x="26569" y="52020"/>
                  </a:lnTo>
                  <a:cubicBezTo>
                    <a:pt x="26455" y="51928"/>
                    <a:pt x="25998" y="51654"/>
                    <a:pt x="25930" y="51654"/>
                  </a:cubicBezTo>
                  <a:lnTo>
                    <a:pt x="25930" y="51654"/>
                  </a:lnTo>
                  <a:cubicBezTo>
                    <a:pt x="25884" y="51654"/>
                    <a:pt x="25816" y="51814"/>
                    <a:pt x="25861" y="51883"/>
                  </a:cubicBezTo>
                  <a:lnTo>
                    <a:pt x="25861" y="51883"/>
                  </a:lnTo>
                  <a:cubicBezTo>
                    <a:pt x="26021" y="52134"/>
                    <a:pt x="26614" y="52796"/>
                    <a:pt x="26751" y="52933"/>
                  </a:cubicBezTo>
                  <a:lnTo>
                    <a:pt x="26751" y="52933"/>
                  </a:lnTo>
                  <a:cubicBezTo>
                    <a:pt x="27048" y="54302"/>
                    <a:pt x="27436" y="55649"/>
                    <a:pt x="27961" y="56950"/>
                  </a:cubicBezTo>
                  <a:lnTo>
                    <a:pt x="27961" y="56950"/>
                  </a:lnTo>
                  <a:cubicBezTo>
                    <a:pt x="28623" y="58548"/>
                    <a:pt x="29536" y="60054"/>
                    <a:pt x="30403" y="61515"/>
                  </a:cubicBezTo>
                  <a:lnTo>
                    <a:pt x="30403" y="61515"/>
                  </a:lnTo>
                  <a:cubicBezTo>
                    <a:pt x="30791" y="62154"/>
                    <a:pt x="31180" y="62816"/>
                    <a:pt x="31568" y="63478"/>
                  </a:cubicBezTo>
                  <a:lnTo>
                    <a:pt x="31568" y="63478"/>
                  </a:lnTo>
                  <a:lnTo>
                    <a:pt x="32047" y="63478"/>
                  </a:lnTo>
                  <a:cubicBezTo>
                    <a:pt x="31636" y="62725"/>
                    <a:pt x="31202" y="61994"/>
                    <a:pt x="30769" y="61287"/>
                  </a:cubicBezTo>
                  <a:lnTo>
                    <a:pt x="30769" y="61287"/>
                  </a:lnTo>
                  <a:cubicBezTo>
                    <a:pt x="29901" y="59849"/>
                    <a:pt x="29011" y="58365"/>
                    <a:pt x="28349" y="56790"/>
                  </a:cubicBezTo>
                  <a:lnTo>
                    <a:pt x="28349" y="56790"/>
                  </a:lnTo>
                  <a:cubicBezTo>
                    <a:pt x="27391" y="54439"/>
                    <a:pt x="26957" y="51883"/>
                    <a:pt x="26523" y="49395"/>
                  </a:cubicBezTo>
                  <a:lnTo>
                    <a:pt x="26523" y="49395"/>
                  </a:lnTo>
                  <a:cubicBezTo>
                    <a:pt x="26135" y="47067"/>
                    <a:pt x="25724" y="44670"/>
                    <a:pt x="24880" y="42410"/>
                  </a:cubicBezTo>
                  <a:lnTo>
                    <a:pt x="24880" y="42410"/>
                  </a:lnTo>
                  <a:cubicBezTo>
                    <a:pt x="24241" y="40744"/>
                    <a:pt x="23396" y="39215"/>
                    <a:pt x="22415" y="37731"/>
                  </a:cubicBezTo>
                  <a:lnTo>
                    <a:pt x="22415" y="37731"/>
                  </a:lnTo>
                  <a:lnTo>
                    <a:pt x="22415" y="37731"/>
                  </a:lnTo>
                  <a:cubicBezTo>
                    <a:pt x="22346" y="37548"/>
                    <a:pt x="22323" y="36613"/>
                    <a:pt x="22300" y="36407"/>
                  </a:cubicBezTo>
                  <a:lnTo>
                    <a:pt x="22300" y="36407"/>
                  </a:lnTo>
                  <a:cubicBezTo>
                    <a:pt x="22278" y="36225"/>
                    <a:pt x="22164" y="36179"/>
                    <a:pt x="22072" y="36247"/>
                  </a:cubicBezTo>
                  <a:lnTo>
                    <a:pt x="22072" y="36247"/>
                  </a:lnTo>
                  <a:cubicBezTo>
                    <a:pt x="22027" y="36293"/>
                    <a:pt x="21981" y="36772"/>
                    <a:pt x="21958" y="37092"/>
                  </a:cubicBezTo>
                  <a:lnTo>
                    <a:pt x="21958" y="37092"/>
                  </a:lnTo>
                  <a:cubicBezTo>
                    <a:pt x="20657" y="35220"/>
                    <a:pt x="19173" y="33463"/>
                    <a:pt x="17713" y="31751"/>
                  </a:cubicBezTo>
                  <a:lnTo>
                    <a:pt x="17713" y="31751"/>
                  </a:lnTo>
                  <a:cubicBezTo>
                    <a:pt x="16617" y="30495"/>
                    <a:pt x="15499" y="29194"/>
                    <a:pt x="14494" y="27848"/>
                  </a:cubicBezTo>
                  <a:lnTo>
                    <a:pt x="14494" y="27848"/>
                  </a:lnTo>
                  <a:cubicBezTo>
                    <a:pt x="13924" y="27117"/>
                    <a:pt x="13239" y="26045"/>
                    <a:pt x="12600" y="24972"/>
                  </a:cubicBezTo>
                  <a:lnTo>
                    <a:pt x="12600" y="24972"/>
                  </a:lnTo>
                  <a:cubicBezTo>
                    <a:pt x="12371" y="24584"/>
                    <a:pt x="12280" y="24150"/>
                    <a:pt x="12280" y="23716"/>
                  </a:cubicBezTo>
                  <a:lnTo>
                    <a:pt x="12280" y="23716"/>
                  </a:lnTo>
                  <a:cubicBezTo>
                    <a:pt x="12303" y="23465"/>
                    <a:pt x="12303" y="23214"/>
                    <a:pt x="12303" y="23077"/>
                  </a:cubicBezTo>
                  <a:lnTo>
                    <a:pt x="12303" y="23077"/>
                  </a:lnTo>
                  <a:cubicBezTo>
                    <a:pt x="12280" y="23009"/>
                    <a:pt x="12143" y="22917"/>
                    <a:pt x="12098" y="22963"/>
                  </a:cubicBezTo>
                  <a:lnTo>
                    <a:pt x="12098" y="22963"/>
                  </a:lnTo>
                  <a:cubicBezTo>
                    <a:pt x="12052" y="22986"/>
                    <a:pt x="11869" y="23465"/>
                    <a:pt x="11824" y="23625"/>
                  </a:cubicBezTo>
                  <a:lnTo>
                    <a:pt x="11824" y="23625"/>
                  </a:lnTo>
                  <a:cubicBezTo>
                    <a:pt x="11573" y="23169"/>
                    <a:pt x="11344" y="22735"/>
                    <a:pt x="11162" y="22393"/>
                  </a:cubicBezTo>
                  <a:lnTo>
                    <a:pt x="11162" y="22393"/>
                  </a:lnTo>
                  <a:cubicBezTo>
                    <a:pt x="10386" y="20863"/>
                    <a:pt x="8993" y="19448"/>
                    <a:pt x="7624" y="18056"/>
                  </a:cubicBezTo>
                  <a:lnTo>
                    <a:pt x="7624" y="18056"/>
                  </a:lnTo>
                  <a:cubicBezTo>
                    <a:pt x="5410" y="15796"/>
                    <a:pt x="3333" y="13673"/>
                    <a:pt x="3743" y="11185"/>
                  </a:cubicBezTo>
                  <a:lnTo>
                    <a:pt x="3743" y="11185"/>
                  </a:lnTo>
                  <a:cubicBezTo>
                    <a:pt x="3995" y="9702"/>
                    <a:pt x="4360" y="7442"/>
                    <a:pt x="3721" y="5228"/>
                  </a:cubicBezTo>
                  <a:lnTo>
                    <a:pt x="3721" y="5228"/>
                  </a:lnTo>
                  <a:cubicBezTo>
                    <a:pt x="3447" y="4269"/>
                    <a:pt x="2830" y="3584"/>
                    <a:pt x="2191" y="2877"/>
                  </a:cubicBezTo>
                  <a:lnTo>
                    <a:pt x="2191" y="2877"/>
                  </a:lnTo>
                  <a:cubicBezTo>
                    <a:pt x="1461" y="2055"/>
                    <a:pt x="685" y="1233"/>
                    <a:pt x="388" y="1"/>
                  </a:cubicBezTo>
                  <a:lnTo>
                    <a:pt x="38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5" name="Google Shape;2365;p39"/>
          <p:cNvGrpSpPr/>
          <p:nvPr/>
        </p:nvGrpSpPr>
        <p:grpSpPr>
          <a:xfrm rot="4358841" flipH="1">
            <a:off x="126459" y="3757815"/>
            <a:ext cx="1186586" cy="1207921"/>
            <a:chOff x="-929037" y="2557788"/>
            <a:chExt cx="955200" cy="972375"/>
          </a:xfrm>
        </p:grpSpPr>
        <p:sp>
          <p:nvSpPr>
            <p:cNvPr id="2366" name="Google Shape;2366;p39"/>
            <p:cNvSpPr/>
            <p:nvPr/>
          </p:nvSpPr>
          <p:spPr>
            <a:xfrm>
              <a:off x="-925487" y="2561275"/>
              <a:ext cx="948125" cy="965400"/>
            </a:xfrm>
            <a:custGeom>
              <a:avLst/>
              <a:gdLst/>
              <a:ahLst/>
              <a:cxnLst/>
              <a:rect l="l" t="t" r="r" b="b"/>
              <a:pathLst>
                <a:path w="37925" h="38616" extrusionOk="0">
                  <a:moveTo>
                    <a:pt x="28390" y="34640"/>
                  </a:moveTo>
                  <a:lnTo>
                    <a:pt x="28390" y="34640"/>
                  </a:lnTo>
                  <a:cubicBezTo>
                    <a:pt x="28562" y="34652"/>
                    <a:pt x="28733" y="34652"/>
                    <a:pt x="28911" y="34664"/>
                  </a:cubicBezTo>
                  <a:cubicBezTo>
                    <a:pt x="29071" y="34670"/>
                    <a:pt x="29260" y="34711"/>
                    <a:pt x="29296" y="34889"/>
                  </a:cubicBezTo>
                  <a:cubicBezTo>
                    <a:pt x="29337" y="35061"/>
                    <a:pt x="29230" y="35256"/>
                    <a:pt x="29177" y="35410"/>
                  </a:cubicBezTo>
                  <a:cubicBezTo>
                    <a:pt x="29023" y="35818"/>
                    <a:pt x="28869" y="36226"/>
                    <a:pt x="28716" y="36635"/>
                  </a:cubicBezTo>
                  <a:cubicBezTo>
                    <a:pt x="28650" y="36812"/>
                    <a:pt x="28585" y="37008"/>
                    <a:pt x="28443" y="37138"/>
                  </a:cubicBezTo>
                  <a:cubicBezTo>
                    <a:pt x="28366" y="37209"/>
                    <a:pt x="28272" y="37262"/>
                    <a:pt x="28177" y="37315"/>
                  </a:cubicBezTo>
                  <a:cubicBezTo>
                    <a:pt x="28266" y="36937"/>
                    <a:pt x="28325" y="36546"/>
                    <a:pt x="28361" y="36155"/>
                  </a:cubicBezTo>
                  <a:cubicBezTo>
                    <a:pt x="28402" y="35664"/>
                    <a:pt x="28467" y="35132"/>
                    <a:pt x="28390" y="34640"/>
                  </a:cubicBezTo>
                  <a:close/>
                  <a:moveTo>
                    <a:pt x="19204" y="1"/>
                  </a:moveTo>
                  <a:cubicBezTo>
                    <a:pt x="18618" y="1"/>
                    <a:pt x="18065" y="313"/>
                    <a:pt x="17536" y="558"/>
                  </a:cubicBezTo>
                  <a:cubicBezTo>
                    <a:pt x="16743" y="931"/>
                    <a:pt x="15856" y="984"/>
                    <a:pt x="15063" y="1357"/>
                  </a:cubicBezTo>
                  <a:cubicBezTo>
                    <a:pt x="14654" y="1546"/>
                    <a:pt x="14269" y="1801"/>
                    <a:pt x="13867" y="2008"/>
                  </a:cubicBezTo>
                  <a:cubicBezTo>
                    <a:pt x="13857" y="2000"/>
                    <a:pt x="13845" y="1996"/>
                    <a:pt x="13832" y="1996"/>
                  </a:cubicBezTo>
                  <a:cubicBezTo>
                    <a:pt x="13798" y="1996"/>
                    <a:pt x="13761" y="2022"/>
                    <a:pt x="13761" y="2061"/>
                  </a:cubicBezTo>
                  <a:cubicBezTo>
                    <a:pt x="13376" y="2251"/>
                    <a:pt x="12973" y="2404"/>
                    <a:pt x="12577" y="2564"/>
                  </a:cubicBezTo>
                  <a:cubicBezTo>
                    <a:pt x="11766" y="2890"/>
                    <a:pt x="10896" y="3263"/>
                    <a:pt x="10352" y="3973"/>
                  </a:cubicBezTo>
                  <a:cubicBezTo>
                    <a:pt x="10121" y="4269"/>
                    <a:pt x="10068" y="4618"/>
                    <a:pt x="10222" y="4961"/>
                  </a:cubicBezTo>
                  <a:cubicBezTo>
                    <a:pt x="10369" y="5275"/>
                    <a:pt x="10624" y="5529"/>
                    <a:pt x="10819" y="5807"/>
                  </a:cubicBezTo>
                  <a:cubicBezTo>
                    <a:pt x="10878" y="5896"/>
                    <a:pt x="10979" y="5997"/>
                    <a:pt x="10902" y="6103"/>
                  </a:cubicBezTo>
                  <a:cubicBezTo>
                    <a:pt x="10867" y="6162"/>
                    <a:pt x="10796" y="6210"/>
                    <a:pt x="10754" y="6263"/>
                  </a:cubicBezTo>
                  <a:cubicBezTo>
                    <a:pt x="10630" y="6405"/>
                    <a:pt x="10535" y="6571"/>
                    <a:pt x="10470" y="6742"/>
                  </a:cubicBezTo>
                  <a:cubicBezTo>
                    <a:pt x="10352" y="7062"/>
                    <a:pt x="10328" y="7411"/>
                    <a:pt x="10340" y="7749"/>
                  </a:cubicBezTo>
                  <a:cubicBezTo>
                    <a:pt x="10358" y="8074"/>
                    <a:pt x="10405" y="8394"/>
                    <a:pt x="10470" y="8707"/>
                  </a:cubicBezTo>
                  <a:cubicBezTo>
                    <a:pt x="10364" y="8695"/>
                    <a:pt x="10251" y="8678"/>
                    <a:pt x="10145" y="8648"/>
                  </a:cubicBezTo>
                  <a:cubicBezTo>
                    <a:pt x="9795" y="8547"/>
                    <a:pt x="9547" y="8252"/>
                    <a:pt x="9168" y="8234"/>
                  </a:cubicBezTo>
                  <a:cubicBezTo>
                    <a:pt x="9146" y="8233"/>
                    <a:pt x="9124" y="8232"/>
                    <a:pt x="9102" y="8232"/>
                  </a:cubicBezTo>
                  <a:cubicBezTo>
                    <a:pt x="8807" y="8232"/>
                    <a:pt x="8525" y="8336"/>
                    <a:pt x="8233" y="8358"/>
                  </a:cubicBezTo>
                  <a:cubicBezTo>
                    <a:pt x="8198" y="8361"/>
                    <a:pt x="8158" y="8364"/>
                    <a:pt x="8118" y="8364"/>
                  </a:cubicBezTo>
                  <a:cubicBezTo>
                    <a:pt x="8078" y="8364"/>
                    <a:pt x="8038" y="8361"/>
                    <a:pt x="8002" y="8352"/>
                  </a:cubicBezTo>
                  <a:cubicBezTo>
                    <a:pt x="8000" y="8352"/>
                    <a:pt x="7998" y="8351"/>
                    <a:pt x="7997" y="8351"/>
                  </a:cubicBezTo>
                  <a:cubicBezTo>
                    <a:pt x="7984" y="8351"/>
                    <a:pt x="8007" y="8369"/>
                    <a:pt x="8005" y="8369"/>
                  </a:cubicBezTo>
                  <a:cubicBezTo>
                    <a:pt x="8005" y="8369"/>
                    <a:pt x="8002" y="8368"/>
                    <a:pt x="7996" y="8364"/>
                  </a:cubicBezTo>
                  <a:cubicBezTo>
                    <a:pt x="7979" y="8358"/>
                    <a:pt x="7955" y="8323"/>
                    <a:pt x="7943" y="8311"/>
                  </a:cubicBezTo>
                  <a:cubicBezTo>
                    <a:pt x="7854" y="8210"/>
                    <a:pt x="7771" y="8110"/>
                    <a:pt x="7659" y="8038"/>
                  </a:cubicBezTo>
                  <a:cubicBezTo>
                    <a:pt x="7529" y="7967"/>
                    <a:pt x="7387" y="7938"/>
                    <a:pt x="7239" y="7938"/>
                  </a:cubicBezTo>
                  <a:cubicBezTo>
                    <a:pt x="7226" y="7938"/>
                    <a:pt x="7214" y="7938"/>
                    <a:pt x="7201" y="7938"/>
                  </a:cubicBezTo>
                  <a:cubicBezTo>
                    <a:pt x="6992" y="7938"/>
                    <a:pt x="6807" y="7892"/>
                    <a:pt x="6611" y="7814"/>
                  </a:cubicBezTo>
                  <a:cubicBezTo>
                    <a:pt x="6298" y="7689"/>
                    <a:pt x="5990" y="7518"/>
                    <a:pt x="5641" y="7506"/>
                  </a:cubicBezTo>
                  <a:cubicBezTo>
                    <a:pt x="5635" y="7506"/>
                    <a:pt x="5629" y="7506"/>
                    <a:pt x="5623" y="7506"/>
                  </a:cubicBezTo>
                  <a:cubicBezTo>
                    <a:pt x="5288" y="7506"/>
                    <a:pt x="5034" y="7665"/>
                    <a:pt x="4866" y="7950"/>
                  </a:cubicBezTo>
                  <a:cubicBezTo>
                    <a:pt x="4771" y="8098"/>
                    <a:pt x="4712" y="8269"/>
                    <a:pt x="4599" y="8400"/>
                  </a:cubicBezTo>
                  <a:cubicBezTo>
                    <a:pt x="4475" y="8547"/>
                    <a:pt x="4315" y="8571"/>
                    <a:pt x="4138" y="8589"/>
                  </a:cubicBezTo>
                  <a:cubicBezTo>
                    <a:pt x="3842" y="8613"/>
                    <a:pt x="3540" y="8660"/>
                    <a:pt x="3445" y="8991"/>
                  </a:cubicBezTo>
                  <a:cubicBezTo>
                    <a:pt x="3410" y="9133"/>
                    <a:pt x="3433" y="9317"/>
                    <a:pt x="3356" y="9441"/>
                  </a:cubicBezTo>
                  <a:cubicBezTo>
                    <a:pt x="3303" y="9524"/>
                    <a:pt x="3185" y="9559"/>
                    <a:pt x="3096" y="9601"/>
                  </a:cubicBezTo>
                  <a:cubicBezTo>
                    <a:pt x="2978" y="9648"/>
                    <a:pt x="2865" y="9696"/>
                    <a:pt x="2747" y="9749"/>
                  </a:cubicBezTo>
                  <a:cubicBezTo>
                    <a:pt x="1966" y="10086"/>
                    <a:pt x="1072" y="10347"/>
                    <a:pt x="616" y="11128"/>
                  </a:cubicBezTo>
                  <a:cubicBezTo>
                    <a:pt x="202" y="11838"/>
                    <a:pt x="167" y="12666"/>
                    <a:pt x="167" y="13471"/>
                  </a:cubicBezTo>
                  <a:cubicBezTo>
                    <a:pt x="173" y="13892"/>
                    <a:pt x="178" y="14318"/>
                    <a:pt x="137" y="14738"/>
                  </a:cubicBezTo>
                  <a:cubicBezTo>
                    <a:pt x="96" y="15128"/>
                    <a:pt x="1" y="15513"/>
                    <a:pt x="31" y="15910"/>
                  </a:cubicBezTo>
                  <a:cubicBezTo>
                    <a:pt x="60" y="16324"/>
                    <a:pt x="273" y="16703"/>
                    <a:pt x="279" y="17123"/>
                  </a:cubicBezTo>
                  <a:cubicBezTo>
                    <a:pt x="285" y="17507"/>
                    <a:pt x="208" y="17886"/>
                    <a:pt x="226" y="18265"/>
                  </a:cubicBezTo>
                  <a:cubicBezTo>
                    <a:pt x="273" y="19040"/>
                    <a:pt x="770" y="19703"/>
                    <a:pt x="1327" y="20206"/>
                  </a:cubicBezTo>
                  <a:cubicBezTo>
                    <a:pt x="1670" y="20520"/>
                    <a:pt x="2043" y="20792"/>
                    <a:pt x="2404" y="21082"/>
                  </a:cubicBezTo>
                  <a:cubicBezTo>
                    <a:pt x="2759" y="21372"/>
                    <a:pt x="3055" y="21703"/>
                    <a:pt x="3368" y="22029"/>
                  </a:cubicBezTo>
                  <a:cubicBezTo>
                    <a:pt x="3635" y="22301"/>
                    <a:pt x="3925" y="22473"/>
                    <a:pt x="4297" y="22556"/>
                  </a:cubicBezTo>
                  <a:cubicBezTo>
                    <a:pt x="4617" y="22627"/>
                    <a:pt x="4984" y="22638"/>
                    <a:pt x="5268" y="22828"/>
                  </a:cubicBezTo>
                  <a:cubicBezTo>
                    <a:pt x="5582" y="23041"/>
                    <a:pt x="5665" y="23449"/>
                    <a:pt x="5854" y="23757"/>
                  </a:cubicBezTo>
                  <a:cubicBezTo>
                    <a:pt x="6031" y="24053"/>
                    <a:pt x="6274" y="24201"/>
                    <a:pt x="6606" y="24260"/>
                  </a:cubicBezTo>
                  <a:cubicBezTo>
                    <a:pt x="6848" y="24301"/>
                    <a:pt x="7168" y="24290"/>
                    <a:pt x="7375" y="24443"/>
                  </a:cubicBezTo>
                  <a:cubicBezTo>
                    <a:pt x="7114" y="24710"/>
                    <a:pt x="6860" y="24976"/>
                    <a:pt x="6617" y="25260"/>
                  </a:cubicBezTo>
                  <a:cubicBezTo>
                    <a:pt x="6067" y="25905"/>
                    <a:pt x="5617" y="26621"/>
                    <a:pt x="5339" y="27426"/>
                  </a:cubicBezTo>
                  <a:cubicBezTo>
                    <a:pt x="5150" y="27977"/>
                    <a:pt x="4943" y="28829"/>
                    <a:pt x="5576" y="29190"/>
                  </a:cubicBezTo>
                  <a:cubicBezTo>
                    <a:pt x="5789" y="29308"/>
                    <a:pt x="6031" y="29320"/>
                    <a:pt x="6262" y="29361"/>
                  </a:cubicBezTo>
                  <a:cubicBezTo>
                    <a:pt x="6623" y="29432"/>
                    <a:pt x="6807" y="29669"/>
                    <a:pt x="6848" y="30036"/>
                  </a:cubicBezTo>
                  <a:cubicBezTo>
                    <a:pt x="6890" y="30397"/>
                    <a:pt x="6819" y="30776"/>
                    <a:pt x="6753" y="31125"/>
                  </a:cubicBezTo>
                  <a:cubicBezTo>
                    <a:pt x="6682" y="31480"/>
                    <a:pt x="6600" y="31835"/>
                    <a:pt x="6546" y="32190"/>
                  </a:cubicBezTo>
                  <a:cubicBezTo>
                    <a:pt x="6434" y="32924"/>
                    <a:pt x="6505" y="33628"/>
                    <a:pt x="6866" y="34285"/>
                  </a:cubicBezTo>
                  <a:cubicBezTo>
                    <a:pt x="7055" y="34623"/>
                    <a:pt x="7292" y="34936"/>
                    <a:pt x="7535" y="35238"/>
                  </a:cubicBezTo>
                  <a:cubicBezTo>
                    <a:pt x="7795" y="35552"/>
                    <a:pt x="8055" y="35877"/>
                    <a:pt x="8387" y="36126"/>
                  </a:cubicBezTo>
                  <a:cubicBezTo>
                    <a:pt x="8701" y="36368"/>
                    <a:pt x="9079" y="36510"/>
                    <a:pt x="9446" y="36653"/>
                  </a:cubicBezTo>
                  <a:cubicBezTo>
                    <a:pt x="9872" y="36812"/>
                    <a:pt x="10298" y="36978"/>
                    <a:pt x="10719" y="37138"/>
                  </a:cubicBezTo>
                  <a:cubicBezTo>
                    <a:pt x="11086" y="37274"/>
                    <a:pt x="11458" y="37428"/>
                    <a:pt x="11861" y="37428"/>
                  </a:cubicBezTo>
                  <a:cubicBezTo>
                    <a:pt x="12174" y="37428"/>
                    <a:pt x="12476" y="37333"/>
                    <a:pt x="12778" y="37238"/>
                  </a:cubicBezTo>
                  <a:cubicBezTo>
                    <a:pt x="13059" y="37150"/>
                    <a:pt x="13351" y="37041"/>
                    <a:pt x="13653" y="37041"/>
                  </a:cubicBezTo>
                  <a:cubicBezTo>
                    <a:pt x="13675" y="37041"/>
                    <a:pt x="13697" y="37042"/>
                    <a:pt x="13719" y="37043"/>
                  </a:cubicBezTo>
                  <a:cubicBezTo>
                    <a:pt x="13829" y="37052"/>
                    <a:pt x="13933" y="37077"/>
                    <a:pt x="14040" y="37077"/>
                  </a:cubicBezTo>
                  <a:cubicBezTo>
                    <a:pt x="14077" y="37077"/>
                    <a:pt x="14114" y="37074"/>
                    <a:pt x="14151" y="37067"/>
                  </a:cubicBezTo>
                  <a:cubicBezTo>
                    <a:pt x="14311" y="37031"/>
                    <a:pt x="14459" y="36937"/>
                    <a:pt x="14619" y="36883"/>
                  </a:cubicBezTo>
                  <a:cubicBezTo>
                    <a:pt x="14969" y="36754"/>
                    <a:pt x="15330" y="36723"/>
                    <a:pt x="15700" y="36723"/>
                  </a:cubicBezTo>
                  <a:cubicBezTo>
                    <a:pt x="15736" y="36723"/>
                    <a:pt x="15772" y="36723"/>
                    <a:pt x="15808" y="36724"/>
                  </a:cubicBezTo>
                  <a:cubicBezTo>
                    <a:pt x="15835" y="36724"/>
                    <a:pt x="15861" y="36724"/>
                    <a:pt x="15887" y="36724"/>
                  </a:cubicBezTo>
                  <a:cubicBezTo>
                    <a:pt x="16225" y="36724"/>
                    <a:pt x="16546" y="36684"/>
                    <a:pt x="16832" y="36481"/>
                  </a:cubicBezTo>
                  <a:cubicBezTo>
                    <a:pt x="17175" y="36226"/>
                    <a:pt x="17406" y="35830"/>
                    <a:pt x="17672" y="35510"/>
                  </a:cubicBezTo>
                  <a:cubicBezTo>
                    <a:pt x="17968" y="35155"/>
                    <a:pt x="18282" y="34812"/>
                    <a:pt x="18619" y="34498"/>
                  </a:cubicBezTo>
                  <a:cubicBezTo>
                    <a:pt x="18761" y="34356"/>
                    <a:pt x="18909" y="34220"/>
                    <a:pt x="19069" y="34114"/>
                  </a:cubicBezTo>
                  <a:cubicBezTo>
                    <a:pt x="19264" y="33989"/>
                    <a:pt x="19483" y="33912"/>
                    <a:pt x="19685" y="33818"/>
                  </a:cubicBezTo>
                  <a:cubicBezTo>
                    <a:pt x="20069" y="33640"/>
                    <a:pt x="20365" y="33356"/>
                    <a:pt x="20602" y="33013"/>
                  </a:cubicBezTo>
                  <a:cubicBezTo>
                    <a:pt x="21022" y="32403"/>
                    <a:pt x="21348" y="31717"/>
                    <a:pt x="21685" y="31060"/>
                  </a:cubicBezTo>
                  <a:cubicBezTo>
                    <a:pt x="21815" y="30800"/>
                    <a:pt x="21951" y="30533"/>
                    <a:pt x="22075" y="30273"/>
                  </a:cubicBezTo>
                  <a:cubicBezTo>
                    <a:pt x="22194" y="30385"/>
                    <a:pt x="22265" y="30557"/>
                    <a:pt x="22336" y="30699"/>
                  </a:cubicBezTo>
                  <a:cubicBezTo>
                    <a:pt x="22709" y="31433"/>
                    <a:pt x="23046" y="32202"/>
                    <a:pt x="23490" y="32900"/>
                  </a:cubicBezTo>
                  <a:cubicBezTo>
                    <a:pt x="23869" y="33492"/>
                    <a:pt x="24395" y="34037"/>
                    <a:pt x="25094" y="34238"/>
                  </a:cubicBezTo>
                  <a:cubicBezTo>
                    <a:pt x="25271" y="34288"/>
                    <a:pt x="25448" y="34312"/>
                    <a:pt x="25627" y="34312"/>
                  </a:cubicBezTo>
                  <a:cubicBezTo>
                    <a:pt x="25748" y="34312"/>
                    <a:pt x="25870" y="34301"/>
                    <a:pt x="25993" y="34279"/>
                  </a:cubicBezTo>
                  <a:cubicBezTo>
                    <a:pt x="26197" y="34240"/>
                    <a:pt x="26416" y="34197"/>
                    <a:pt x="26632" y="34197"/>
                  </a:cubicBezTo>
                  <a:cubicBezTo>
                    <a:pt x="26736" y="34197"/>
                    <a:pt x="26840" y="34207"/>
                    <a:pt x="26940" y="34232"/>
                  </a:cubicBezTo>
                  <a:cubicBezTo>
                    <a:pt x="27100" y="34273"/>
                    <a:pt x="27248" y="34368"/>
                    <a:pt x="27402" y="34427"/>
                  </a:cubicBezTo>
                  <a:cubicBezTo>
                    <a:pt x="27567" y="34498"/>
                    <a:pt x="27739" y="34546"/>
                    <a:pt x="27917" y="34587"/>
                  </a:cubicBezTo>
                  <a:cubicBezTo>
                    <a:pt x="27982" y="34599"/>
                    <a:pt x="28053" y="34611"/>
                    <a:pt x="28118" y="34617"/>
                  </a:cubicBezTo>
                  <a:cubicBezTo>
                    <a:pt x="28213" y="35108"/>
                    <a:pt x="28142" y="35641"/>
                    <a:pt x="28100" y="36132"/>
                  </a:cubicBezTo>
                  <a:cubicBezTo>
                    <a:pt x="28047" y="36676"/>
                    <a:pt x="27958" y="37215"/>
                    <a:pt x="27798" y="37736"/>
                  </a:cubicBezTo>
                  <a:cubicBezTo>
                    <a:pt x="27792" y="37753"/>
                    <a:pt x="27792" y="37765"/>
                    <a:pt x="27792" y="37783"/>
                  </a:cubicBezTo>
                  <a:cubicBezTo>
                    <a:pt x="27792" y="37783"/>
                    <a:pt x="27792" y="37789"/>
                    <a:pt x="27792" y="37795"/>
                  </a:cubicBezTo>
                  <a:cubicBezTo>
                    <a:pt x="27781" y="37913"/>
                    <a:pt x="27804" y="38037"/>
                    <a:pt x="27887" y="38150"/>
                  </a:cubicBezTo>
                  <a:cubicBezTo>
                    <a:pt x="28053" y="38387"/>
                    <a:pt x="28331" y="38481"/>
                    <a:pt x="28609" y="38487"/>
                  </a:cubicBezTo>
                  <a:cubicBezTo>
                    <a:pt x="28628" y="38488"/>
                    <a:pt x="28647" y="38488"/>
                    <a:pt x="28666" y="38488"/>
                  </a:cubicBezTo>
                  <a:cubicBezTo>
                    <a:pt x="28819" y="38488"/>
                    <a:pt x="28971" y="38469"/>
                    <a:pt x="29118" y="38469"/>
                  </a:cubicBezTo>
                  <a:cubicBezTo>
                    <a:pt x="29325" y="38469"/>
                    <a:pt x="29515" y="38529"/>
                    <a:pt x="29710" y="38576"/>
                  </a:cubicBezTo>
                  <a:cubicBezTo>
                    <a:pt x="29828" y="38603"/>
                    <a:pt x="29944" y="38616"/>
                    <a:pt x="30056" y="38616"/>
                  </a:cubicBezTo>
                  <a:cubicBezTo>
                    <a:pt x="30538" y="38616"/>
                    <a:pt x="30959" y="38378"/>
                    <a:pt x="31290" y="37984"/>
                  </a:cubicBezTo>
                  <a:cubicBezTo>
                    <a:pt x="31746" y="37434"/>
                    <a:pt x="31870" y="36712"/>
                    <a:pt x="32083" y="36049"/>
                  </a:cubicBezTo>
                  <a:cubicBezTo>
                    <a:pt x="32172" y="35783"/>
                    <a:pt x="32278" y="35528"/>
                    <a:pt x="32420" y="35285"/>
                  </a:cubicBezTo>
                  <a:cubicBezTo>
                    <a:pt x="32424" y="35286"/>
                    <a:pt x="32429" y="35287"/>
                    <a:pt x="32433" y="35287"/>
                  </a:cubicBezTo>
                  <a:cubicBezTo>
                    <a:pt x="32475" y="35287"/>
                    <a:pt x="32512" y="35233"/>
                    <a:pt x="32485" y="35179"/>
                  </a:cubicBezTo>
                  <a:cubicBezTo>
                    <a:pt x="32503" y="35149"/>
                    <a:pt x="32521" y="35120"/>
                    <a:pt x="32545" y="35084"/>
                  </a:cubicBezTo>
                  <a:cubicBezTo>
                    <a:pt x="32746" y="34782"/>
                    <a:pt x="32988" y="34504"/>
                    <a:pt x="33219" y="34220"/>
                  </a:cubicBezTo>
                  <a:cubicBezTo>
                    <a:pt x="33657" y="33688"/>
                    <a:pt x="34054" y="33137"/>
                    <a:pt x="34190" y="32445"/>
                  </a:cubicBezTo>
                  <a:cubicBezTo>
                    <a:pt x="34314" y="31823"/>
                    <a:pt x="34237" y="31178"/>
                    <a:pt x="34154" y="30557"/>
                  </a:cubicBezTo>
                  <a:cubicBezTo>
                    <a:pt x="34113" y="30231"/>
                    <a:pt x="34066" y="29906"/>
                    <a:pt x="34042" y="29574"/>
                  </a:cubicBezTo>
                  <a:cubicBezTo>
                    <a:pt x="34012" y="29237"/>
                    <a:pt x="34036" y="28894"/>
                    <a:pt x="34006" y="28551"/>
                  </a:cubicBezTo>
                  <a:cubicBezTo>
                    <a:pt x="33947" y="27805"/>
                    <a:pt x="33474" y="27237"/>
                    <a:pt x="33018" y="26675"/>
                  </a:cubicBezTo>
                  <a:cubicBezTo>
                    <a:pt x="32775" y="26379"/>
                    <a:pt x="32568" y="26065"/>
                    <a:pt x="32361" y="25734"/>
                  </a:cubicBezTo>
                  <a:cubicBezTo>
                    <a:pt x="32166" y="25420"/>
                    <a:pt x="31947" y="25136"/>
                    <a:pt x="31621" y="24952"/>
                  </a:cubicBezTo>
                  <a:cubicBezTo>
                    <a:pt x="31320" y="24793"/>
                    <a:pt x="30970" y="24716"/>
                    <a:pt x="30692" y="24520"/>
                  </a:cubicBezTo>
                  <a:cubicBezTo>
                    <a:pt x="30532" y="24420"/>
                    <a:pt x="30426" y="24278"/>
                    <a:pt x="30337" y="24112"/>
                  </a:cubicBezTo>
                  <a:cubicBezTo>
                    <a:pt x="30248" y="23940"/>
                    <a:pt x="30136" y="23757"/>
                    <a:pt x="30065" y="23579"/>
                  </a:cubicBezTo>
                  <a:cubicBezTo>
                    <a:pt x="30029" y="23485"/>
                    <a:pt x="30023" y="23372"/>
                    <a:pt x="29958" y="23295"/>
                  </a:cubicBezTo>
                  <a:cubicBezTo>
                    <a:pt x="29911" y="23248"/>
                    <a:pt x="29852" y="23224"/>
                    <a:pt x="29793" y="23213"/>
                  </a:cubicBezTo>
                  <a:cubicBezTo>
                    <a:pt x="29882" y="22670"/>
                    <a:pt x="30378" y="22547"/>
                    <a:pt x="30868" y="22547"/>
                  </a:cubicBezTo>
                  <a:cubicBezTo>
                    <a:pt x="31057" y="22547"/>
                    <a:pt x="31245" y="22565"/>
                    <a:pt x="31408" y="22585"/>
                  </a:cubicBezTo>
                  <a:cubicBezTo>
                    <a:pt x="31574" y="22605"/>
                    <a:pt x="31738" y="22619"/>
                    <a:pt x="31902" y="22619"/>
                  </a:cubicBezTo>
                  <a:cubicBezTo>
                    <a:pt x="32089" y="22619"/>
                    <a:pt x="32276" y="22600"/>
                    <a:pt x="32462" y="22550"/>
                  </a:cubicBezTo>
                  <a:cubicBezTo>
                    <a:pt x="32805" y="22455"/>
                    <a:pt x="33119" y="22313"/>
                    <a:pt x="33474" y="22254"/>
                  </a:cubicBezTo>
                  <a:cubicBezTo>
                    <a:pt x="33823" y="22201"/>
                    <a:pt x="34172" y="22177"/>
                    <a:pt x="34509" y="22070"/>
                  </a:cubicBezTo>
                  <a:cubicBezTo>
                    <a:pt x="34669" y="22011"/>
                    <a:pt x="34805" y="21911"/>
                    <a:pt x="34971" y="21869"/>
                  </a:cubicBezTo>
                  <a:cubicBezTo>
                    <a:pt x="35143" y="21834"/>
                    <a:pt x="35302" y="21792"/>
                    <a:pt x="35468" y="21721"/>
                  </a:cubicBezTo>
                  <a:cubicBezTo>
                    <a:pt x="35782" y="21585"/>
                    <a:pt x="36072" y="21378"/>
                    <a:pt x="36303" y="21123"/>
                  </a:cubicBezTo>
                  <a:cubicBezTo>
                    <a:pt x="36421" y="20987"/>
                    <a:pt x="36528" y="20839"/>
                    <a:pt x="36610" y="20685"/>
                  </a:cubicBezTo>
                  <a:cubicBezTo>
                    <a:pt x="36699" y="20520"/>
                    <a:pt x="36770" y="20313"/>
                    <a:pt x="36971" y="20259"/>
                  </a:cubicBezTo>
                  <a:cubicBezTo>
                    <a:pt x="37043" y="20242"/>
                    <a:pt x="37118" y="20240"/>
                    <a:pt x="37194" y="20240"/>
                  </a:cubicBezTo>
                  <a:cubicBezTo>
                    <a:pt x="37229" y="20240"/>
                    <a:pt x="37265" y="20240"/>
                    <a:pt x="37301" y="20240"/>
                  </a:cubicBezTo>
                  <a:cubicBezTo>
                    <a:pt x="37451" y="20240"/>
                    <a:pt x="37597" y="20229"/>
                    <a:pt x="37723" y="20117"/>
                  </a:cubicBezTo>
                  <a:cubicBezTo>
                    <a:pt x="37924" y="19934"/>
                    <a:pt x="37865" y="19638"/>
                    <a:pt x="37735" y="19437"/>
                  </a:cubicBezTo>
                  <a:cubicBezTo>
                    <a:pt x="37652" y="19307"/>
                    <a:pt x="37534" y="19212"/>
                    <a:pt x="37433" y="19094"/>
                  </a:cubicBezTo>
                  <a:cubicBezTo>
                    <a:pt x="37285" y="18928"/>
                    <a:pt x="37267" y="18786"/>
                    <a:pt x="37326" y="18573"/>
                  </a:cubicBezTo>
                  <a:cubicBezTo>
                    <a:pt x="37415" y="18271"/>
                    <a:pt x="37421" y="17999"/>
                    <a:pt x="37255" y="17721"/>
                  </a:cubicBezTo>
                  <a:cubicBezTo>
                    <a:pt x="37084" y="17431"/>
                    <a:pt x="36812" y="17235"/>
                    <a:pt x="36528" y="17070"/>
                  </a:cubicBezTo>
                  <a:cubicBezTo>
                    <a:pt x="36178" y="16862"/>
                    <a:pt x="35847" y="16679"/>
                    <a:pt x="35598" y="16353"/>
                  </a:cubicBezTo>
                  <a:cubicBezTo>
                    <a:pt x="35356" y="16040"/>
                    <a:pt x="35226" y="15643"/>
                    <a:pt x="34959" y="15347"/>
                  </a:cubicBezTo>
                  <a:cubicBezTo>
                    <a:pt x="34835" y="15211"/>
                    <a:pt x="34681" y="15128"/>
                    <a:pt x="34527" y="15034"/>
                  </a:cubicBezTo>
                  <a:cubicBezTo>
                    <a:pt x="34344" y="14915"/>
                    <a:pt x="34190" y="14767"/>
                    <a:pt x="34036" y="14614"/>
                  </a:cubicBezTo>
                  <a:cubicBezTo>
                    <a:pt x="33474" y="14045"/>
                    <a:pt x="32917" y="13448"/>
                    <a:pt x="32568" y="12726"/>
                  </a:cubicBezTo>
                  <a:cubicBezTo>
                    <a:pt x="32243" y="12063"/>
                    <a:pt x="32201" y="11288"/>
                    <a:pt x="31840" y="10642"/>
                  </a:cubicBezTo>
                  <a:cubicBezTo>
                    <a:pt x="31485" y="10009"/>
                    <a:pt x="30846" y="9696"/>
                    <a:pt x="30148" y="9565"/>
                  </a:cubicBezTo>
                  <a:cubicBezTo>
                    <a:pt x="30015" y="9541"/>
                    <a:pt x="29878" y="9527"/>
                    <a:pt x="29741" y="9527"/>
                  </a:cubicBezTo>
                  <a:cubicBezTo>
                    <a:pt x="29543" y="9527"/>
                    <a:pt x="29345" y="9557"/>
                    <a:pt x="29159" y="9630"/>
                  </a:cubicBezTo>
                  <a:cubicBezTo>
                    <a:pt x="28816" y="9761"/>
                    <a:pt x="28574" y="10051"/>
                    <a:pt x="28236" y="10199"/>
                  </a:cubicBezTo>
                  <a:cubicBezTo>
                    <a:pt x="27650" y="10453"/>
                    <a:pt x="26970" y="10423"/>
                    <a:pt x="26348" y="10506"/>
                  </a:cubicBezTo>
                  <a:cubicBezTo>
                    <a:pt x="26129" y="10536"/>
                    <a:pt x="25910" y="10577"/>
                    <a:pt x="25703" y="10648"/>
                  </a:cubicBezTo>
                  <a:cubicBezTo>
                    <a:pt x="25721" y="10589"/>
                    <a:pt x="25733" y="10536"/>
                    <a:pt x="25745" y="10477"/>
                  </a:cubicBezTo>
                  <a:cubicBezTo>
                    <a:pt x="25786" y="10276"/>
                    <a:pt x="25774" y="10110"/>
                    <a:pt x="25638" y="9950"/>
                  </a:cubicBezTo>
                  <a:cubicBezTo>
                    <a:pt x="25514" y="9802"/>
                    <a:pt x="25372" y="9707"/>
                    <a:pt x="25313" y="9512"/>
                  </a:cubicBezTo>
                  <a:cubicBezTo>
                    <a:pt x="25259" y="9335"/>
                    <a:pt x="25259" y="9145"/>
                    <a:pt x="25248" y="8962"/>
                  </a:cubicBezTo>
                  <a:cubicBezTo>
                    <a:pt x="25212" y="8530"/>
                    <a:pt x="25064" y="8216"/>
                    <a:pt x="24756" y="7902"/>
                  </a:cubicBezTo>
                  <a:cubicBezTo>
                    <a:pt x="24478" y="7618"/>
                    <a:pt x="24165" y="7358"/>
                    <a:pt x="24099" y="6938"/>
                  </a:cubicBezTo>
                  <a:cubicBezTo>
                    <a:pt x="23987" y="6281"/>
                    <a:pt x="24318" y="5636"/>
                    <a:pt x="24176" y="4973"/>
                  </a:cubicBezTo>
                  <a:cubicBezTo>
                    <a:pt x="24088" y="4541"/>
                    <a:pt x="23792" y="4204"/>
                    <a:pt x="23614" y="3807"/>
                  </a:cubicBezTo>
                  <a:cubicBezTo>
                    <a:pt x="23454" y="3434"/>
                    <a:pt x="23401" y="3026"/>
                    <a:pt x="23271" y="2647"/>
                  </a:cubicBezTo>
                  <a:cubicBezTo>
                    <a:pt x="23153" y="2286"/>
                    <a:pt x="22945" y="1972"/>
                    <a:pt x="22596" y="1795"/>
                  </a:cubicBezTo>
                  <a:cubicBezTo>
                    <a:pt x="22235" y="1606"/>
                    <a:pt x="21815" y="1582"/>
                    <a:pt x="21466" y="1369"/>
                  </a:cubicBezTo>
                  <a:cubicBezTo>
                    <a:pt x="20821" y="978"/>
                    <a:pt x="20371" y="256"/>
                    <a:pt x="19614" y="55"/>
                  </a:cubicBezTo>
                  <a:cubicBezTo>
                    <a:pt x="19475" y="17"/>
                    <a:pt x="19339" y="1"/>
                    <a:pt x="192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9"/>
            <p:cNvSpPr/>
            <p:nvPr/>
          </p:nvSpPr>
          <p:spPr>
            <a:xfrm>
              <a:off x="-923425" y="2562225"/>
              <a:ext cx="943975" cy="963500"/>
            </a:xfrm>
            <a:custGeom>
              <a:avLst/>
              <a:gdLst/>
              <a:ahLst/>
              <a:cxnLst/>
              <a:rect l="l" t="t" r="r" b="b"/>
              <a:pathLst>
                <a:path w="37759" h="38540" extrusionOk="0">
                  <a:moveTo>
                    <a:pt x="17465" y="557"/>
                  </a:moveTo>
                  <a:cubicBezTo>
                    <a:pt x="16678" y="924"/>
                    <a:pt x="15790" y="983"/>
                    <a:pt x="15003" y="1350"/>
                  </a:cubicBezTo>
                  <a:lnTo>
                    <a:pt x="15003" y="1350"/>
                  </a:lnTo>
                  <a:cubicBezTo>
                    <a:pt x="14595" y="1545"/>
                    <a:pt x="14216" y="1794"/>
                    <a:pt x="13814" y="2001"/>
                  </a:cubicBezTo>
                  <a:lnTo>
                    <a:pt x="13814" y="2001"/>
                  </a:lnTo>
                  <a:cubicBezTo>
                    <a:pt x="13778" y="1971"/>
                    <a:pt x="13707" y="2001"/>
                    <a:pt x="13707" y="2054"/>
                  </a:cubicBezTo>
                  <a:lnTo>
                    <a:pt x="13707" y="2054"/>
                  </a:lnTo>
                  <a:cubicBezTo>
                    <a:pt x="13323" y="2237"/>
                    <a:pt x="12926" y="2391"/>
                    <a:pt x="12530" y="2551"/>
                  </a:cubicBezTo>
                  <a:lnTo>
                    <a:pt x="12530" y="2551"/>
                  </a:lnTo>
                  <a:cubicBezTo>
                    <a:pt x="11725" y="2877"/>
                    <a:pt x="10855" y="3249"/>
                    <a:pt x="10310" y="3954"/>
                  </a:cubicBezTo>
                  <a:lnTo>
                    <a:pt x="10310" y="3954"/>
                  </a:lnTo>
                  <a:cubicBezTo>
                    <a:pt x="10079" y="4255"/>
                    <a:pt x="10026" y="4599"/>
                    <a:pt x="10186" y="4942"/>
                  </a:cubicBezTo>
                  <a:lnTo>
                    <a:pt x="10186" y="4942"/>
                  </a:lnTo>
                  <a:cubicBezTo>
                    <a:pt x="10328" y="5256"/>
                    <a:pt x="10583" y="5504"/>
                    <a:pt x="10778" y="5788"/>
                  </a:cubicBezTo>
                  <a:lnTo>
                    <a:pt x="10778" y="5788"/>
                  </a:lnTo>
                  <a:cubicBezTo>
                    <a:pt x="10837" y="5871"/>
                    <a:pt x="10938" y="5972"/>
                    <a:pt x="10861" y="6078"/>
                  </a:cubicBezTo>
                  <a:lnTo>
                    <a:pt x="10861" y="6078"/>
                  </a:lnTo>
                  <a:cubicBezTo>
                    <a:pt x="10825" y="6137"/>
                    <a:pt x="10754" y="6185"/>
                    <a:pt x="10713" y="6238"/>
                  </a:cubicBezTo>
                  <a:lnTo>
                    <a:pt x="10713" y="6238"/>
                  </a:lnTo>
                  <a:cubicBezTo>
                    <a:pt x="10588" y="6380"/>
                    <a:pt x="10494" y="6540"/>
                    <a:pt x="10435" y="6717"/>
                  </a:cubicBezTo>
                  <a:lnTo>
                    <a:pt x="10435" y="6717"/>
                  </a:lnTo>
                  <a:cubicBezTo>
                    <a:pt x="10310" y="7037"/>
                    <a:pt x="10287" y="7380"/>
                    <a:pt x="10304" y="7718"/>
                  </a:cubicBezTo>
                  <a:lnTo>
                    <a:pt x="10304" y="7718"/>
                  </a:lnTo>
                  <a:cubicBezTo>
                    <a:pt x="10316" y="8037"/>
                    <a:pt x="10369" y="8357"/>
                    <a:pt x="10429" y="8670"/>
                  </a:cubicBezTo>
                  <a:lnTo>
                    <a:pt x="10429" y="8670"/>
                  </a:lnTo>
                  <a:cubicBezTo>
                    <a:pt x="10322" y="8659"/>
                    <a:pt x="10216" y="8641"/>
                    <a:pt x="10109" y="8611"/>
                  </a:cubicBezTo>
                  <a:lnTo>
                    <a:pt x="10109" y="8611"/>
                  </a:lnTo>
                  <a:cubicBezTo>
                    <a:pt x="9760" y="8511"/>
                    <a:pt x="9511" y="8221"/>
                    <a:pt x="9133" y="8197"/>
                  </a:cubicBezTo>
                  <a:lnTo>
                    <a:pt x="9133" y="8197"/>
                  </a:lnTo>
                  <a:cubicBezTo>
                    <a:pt x="8819" y="8185"/>
                    <a:pt x="8517" y="8298"/>
                    <a:pt x="8203" y="8321"/>
                  </a:cubicBezTo>
                  <a:lnTo>
                    <a:pt x="8203" y="8321"/>
                  </a:lnTo>
                  <a:cubicBezTo>
                    <a:pt x="8126" y="8333"/>
                    <a:pt x="8044" y="8333"/>
                    <a:pt x="7973" y="8315"/>
                  </a:cubicBezTo>
                  <a:lnTo>
                    <a:pt x="7973" y="8315"/>
                  </a:lnTo>
                  <a:cubicBezTo>
                    <a:pt x="7955" y="8315"/>
                    <a:pt x="7961" y="8321"/>
                    <a:pt x="7967" y="8327"/>
                  </a:cubicBezTo>
                  <a:lnTo>
                    <a:pt x="7967" y="8327"/>
                  </a:lnTo>
                  <a:cubicBezTo>
                    <a:pt x="7973" y="8333"/>
                    <a:pt x="7984" y="8345"/>
                    <a:pt x="7967" y="8333"/>
                  </a:cubicBezTo>
                  <a:lnTo>
                    <a:pt x="7967" y="8333"/>
                  </a:lnTo>
                  <a:cubicBezTo>
                    <a:pt x="7949" y="8321"/>
                    <a:pt x="7925" y="8286"/>
                    <a:pt x="7913" y="8274"/>
                  </a:cubicBezTo>
                  <a:lnTo>
                    <a:pt x="7913" y="8274"/>
                  </a:lnTo>
                  <a:cubicBezTo>
                    <a:pt x="7825" y="8173"/>
                    <a:pt x="7748" y="8073"/>
                    <a:pt x="7629" y="8008"/>
                  </a:cubicBezTo>
                  <a:lnTo>
                    <a:pt x="7629" y="8008"/>
                  </a:lnTo>
                  <a:cubicBezTo>
                    <a:pt x="7499" y="7931"/>
                    <a:pt x="7357" y="7907"/>
                    <a:pt x="7209" y="7907"/>
                  </a:cubicBezTo>
                  <a:lnTo>
                    <a:pt x="7209" y="7907"/>
                  </a:lnTo>
                  <a:cubicBezTo>
                    <a:pt x="6990" y="7913"/>
                    <a:pt x="6795" y="7865"/>
                    <a:pt x="6588" y="7783"/>
                  </a:cubicBezTo>
                  <a:lnTo>
                    <a:pt x="6588" y="7783"/>
                  </a:lnTo>
                  <a:cubicBezTo>
                    <a:pt x="6274" y="7658"/>
                    <a:pt x="5966" y="7487"/>
                    <a:pt x="5617" y="7481"/>
                  </a:cubicBezTo>
                  <a:lnTo>
                    <a:pt x="5617" y="7481"/>
                  </a:lnTo>
                  <a:cubicBezTo>
                    <a:pt x="5280" y="7469"/>
                    <a:pt x="5019" y="7629"/>
                    <a:pt x="4848" y="7919"/>
                  </a:cubicBezTo>
                  <a:lnTo>
                    <a:pt x="4848" y="7919"/>
                  </a:lnTo>
                  <a:cubicBezTo>
                    <a:pt x="4759" y="8067"/>
                    <a:pt x="4694" y="8232"/>
                    <a:pt x="4582" y="8369"/>
                  </a:cubicBezTo>
                  <a:lnTo>
                    <a:pt x="4582" y="8369"/>
                  </a:lnTo>
                  <a:cubicBezTo>
                    <a:pt x="4463" y="8511"/>
                    <a:pt x="4303" y="8540"/>
                    <a:pt x="4126" y="8552"/>
                  </a:cubicBezTo>
                  <a:lnTo>
                    <a:pt x="4126" y="8552"/>
                  </a:lnTo>
                  <a:cubicBezTo>
                    <a:pt x="3830" y="8576"/>
                    <a:pt x="3528" y="8629"/>
                    <a:pt x="3439" y="8960"/>
                  </a:cubicBezTo>
                  <a:lnTo>
                    <a:pt x="3439" y="8960"/>
                  </a:lnTo>
                  <a:cubicBezTo>
                    <a:pt x="3398" y="9096"/>
                    <a:pt x="3428" y="9280"/>
                    <a:pt x="3345" y="9404"/>
                  </a:cubicBezTo>
                  <a:lnTo>
                    <a:pt x="3345" y="9404"/>
                  </a:lnTo>
                  <a:cubicBezTo>
                    <a:pt x="3291" y="9487"/>
                    <a:pt x="3173" y="9523"/>
                    <a:pt x="3090" y="9558"/>
                  </a:cubicBezTo>
                  <a:lnTo>
                    <a:pt x="3090" y="9558"/>
                  </a:lnTo>
                  <a:cubicBezTo>
                    <a:pt x="2972" y="9611"/>
                    <a:pt x="2859" y="9659"/>
                    <a:pt x="2741" y="9712"/>
                  </a:cubicBezTo>
                  <a:lnTo>
                    <a:pt x="2741" y="9712"/>
                  </a:lnTo>
                  <a:cubicBezTo>
                    <a:pt x="1960" y="10043"/>
                    <a:pt x="1072" y="10304"/>
                    <a:pt x="616" y="11085"/>
                  </a:cubicBezTo>
                  <a:lnTo>
                    <a:pt x="616" y="11085"/>
                  </a:lnTo>
                  <a:cubicBezTo>
                    <a:pt x="208" y="11789"/>
                    <a:pt x="167" y="12618"/>
                    <a:pt x="173" y="13411"/>
                  </a:cubicBezTo>
                  <a:lnTo>
                    <a:pt x="173" y="13411"/>
                  </a:lnTo>
                  <a:cubicBezTo>
                    <a:pt x="173" y="13831"/>
                    <a:pt x="184" y="14257"/>
                    <a:pt x="143" y="14677"/>
                  </a:cubicBezTo>
                  <a:lnTo>
                    <a:pt x="143" y="14677"/>
                  </a:lnTo>
                  <a:cubicBezTo>
                    <a:pt x="102" y="15062"/>
                    <a:pt x="1" y="15447"/>
                    <a:pt x="31" y="15843"/>
                  </a:cubicBezTo>
                  <a:lnTo>
                    <a:pt x="31" y="15843"/>
                  </a:lnTo>
                  <a:cubicBezTo>
                    <a:pt x="60" y="16257"/>
                    <a:pt x="273" y="16630"/>
                    <a:pt x="279" y="17050"/>
                  </a:cubicBezTo>
                  <a:lnTo>
                    <a:pt x="279" y="17050"/>
                  </a:lnTo>
                  <a:cubicBezTo>
                    <a:pt x="291" y="17429"/>
                    <a:pt x="208" y="17808"/>
                    <a:pt x="232" y="18193"/>
                  </a:cubicBezTo>
                  <a:lnTo>
                    <a:pt x="232" y="18193"/>
                  </a:lnTo>
                  <a:cubicBezTo>
                    <a:pt x="273" y="18962"/>
                    <a:pt x="770" y="19619"/>
                    <a:pt x="1321" y="20122"/>
                  </a:cubicBezTo>
                  <a:lnTo>
                    <a:pt x="1321" y="20122"/>
                  </a:lnTo>
                  <a:cubicBezTo>
                    <a:pt x="1664" y="20430"/>
                    <a:pt x="2037" y="20702"/>
                    <a:pt x="2398" y="20992"/>
                  </a:cubicBezTo>
                  <a:lnTo>
                    <a:pt x="2398" y="20992"/>
                  </a:lnTo>
                  <a:cubicBezTo>
                    <a:pt x="2747" y="21282"/>
                    <a:pt x="3043" y="21607"/>
                    <a:pt x="3356" y="21933"/>
                  </a:cubicBezTo>
                  <a:lnTo>
                    <a:pt x="3356" y="21933"/>
                  </a:lnTo>
                  <a:cubicBezTo>
                    <a:pt x="3623" y="22205"/>
                    <a:pt x="3913" y="22377"/>
                    <a:pt x="4280" y="22454"/>
                  </a:cubicBezTo>
                  <a:lnTo>
                    <a:pt x="4280" y="22454"/>
                  </a:lnTo>
                  <a:cubicBezTo>
                    <a:pt x="4599" y="22525"/>
                    <a:pt x="4966" y="22536"/>
                    <a:pt x="5244" y="22726"/>
                  </a:cubicBezTo>
                  <a:lnTo>
                    <a:pt x="5244" y="22726"/>
                  </a:lnTo>
                  <a:cubicBezTo>
                    <a:pt x="5558" y="22939"/>
                    <a:pt x="5641" y="23347"/>
                    <a:pt x="5830" y="23655"/>
                  </a:cubicBezTo>
                  <a:lnTo>
                    <a:pt x="5830" y="23655"/>
                  </a:lnTo>
                  <a:cubicBezTo>
                    <a:pt x="6008" y="23945"/>
                    <a:pt x="6250" y="24093"/>
                    <a:pt x="6582" y="24152"/>
                  </a:cubicBezTo>
                  <a:lnTo>
                    <a:pt x="6582" y="24152"/>
                  </a:lnTo>
                  <a:cubicBezTo>
                    <a:pt x="6819" y="24194"/>
                    <a:pt x="7138" y="24182"/>
                    <a:pt x="7339" y="24336"/>
                  </a:cubicBezTo>
                  <a:lnTo>
                    <a:pt x="7339" y="24336"/>
                  </a:lnTo>
                  <a:cubicBezTo>
                    <a:pt x="7085" y="24602"/>
                    <a:pt x="6825" y="24868"/>
                    <a:pt x="6588" y="25146"/>
                  </a:cubicBezTo>
                  <a:lnTo>
                    <a:pt x="6588" y="25146"/>
                  </a:lnTo>
                  <a:cubicBezTo>
                    <a:pt x="6037" y="25786"/>
                    <a:pt x="5594" y="26508"/>
                    <a:pt x="5315" y="27306"/>
                  </a:cubicBezTo>
                  <a:lnTo>
                    <a:pt x="5315" y="27306"/>
                  </a:lnTo>
                  <a:cubicBezTo>
                    <a:pt x="5126" y="27851"/>
                    <a:pt x="4919" y="28703"/>
                    <a:pt x="5552" y="29058"/>
                  </a:cubicBezTo>
                  <a:lnTo>
                    <a:pt x="5552" y="29058"/>
                  </a:lnTo>
                  <a:cubicBezTo>
                    <a:pt x="5765" y="29177"/>
                    <a:pt x="6002" y="29188"/>
                    <a:pt x="6233" y="29236"/>
                  </a:cubicBezTo>
                  <a:lnTo>
                    <a:pt x="6233" y="29236"/>
                  </a:lnTo>
                  <a:cubicBezTo>
                    <a:pt x="6594" y="29301"/>
                    <a:pt x="6777" y="29538"/>
                    <a:pt x="6819" y="29905"/>
                  </a:cubicBezTo>
                  <a:lnTo>
                    <a:pt x="6819" y="29905"/>
                  </a:lnTo>
                  <a:cubicBezTo>
                    <a:pt x="6860" y="30260"/>
                    <a:pt x="6789" y="30638"/>
                    <a:pt x="6718" y="30988"/>
                  </a:cubicBezTo>
                  <a:lnTo>
                    <a:pt x="6718" y="30988"/>
                  </a:lnTo>
                  <a:cubicBezTo>
                    <a:pt x="6653" y="31343"/>
                    <a:pt x="6570" y="31692"/>
                    <a:pt x="6517" y="32047"/>
                  </a:cubicBezTo>
                  <a:lnTo>
                    <a:pt x="6517" y="32047"/>
                  </a:lnTo>
                  <a:cubicBezTo>
                    <a:pt x="6404" y="32781"/>
                    <a:pt x="6469" y="33479"/>
                    <a:pt x="6836" y="34130"/>
                  </a:cubicBezTo>
                  <a:lnTo>
                    <a:pt x="6836" y="34130"/>
                  </a:lnTo>
                  <a:cubicBezTo>
                    <a:pt x="7020" y="34473"/>
                    <a:pt x="7257" y="34781"/>
                    <a:pt x="7499" y="35077"/>
                  </a:cubicBezTo>
                  <a:lnTo>
                    <a:pt x="7499" y="35077"/>
                  </a:lnTo>
                  <a:cubicBezTo>
                    <a:pt x="7760" y="35397"/>
                    <a:pt x="8020" y="35716"/>
                    <a:pt x="8345" y="35965"/>
                  </a:cubicBezTo>
                  <a:lnTo>
                    <a:pt x="8345" y="35965"/>
                  </a:lnTo>
                  <a:cubicBezTo>
                    <a:pt x="8659" y="36207"/>
                    <a:pt x="9038" y="36349"/>
                    <a:pt x="9405" y="36491"/>
                  </a:cubicBezTo>
                  <a:lnTo>
                    <a:pt x="9405" y="36491"/>
                  </a:lnTo>
                  <a:cubicBezTo>
                    <a:pt x="9825" y="36651"/>
                    <a:pt x="10245" y="36811"/>
                    <a:pt x="10671" y="36971"/>
                  </a:cubicBezTo>
                  <a:lnTo>
                    <a:pt x="10671" y="36971"/>
                  </a:lnTo>
                  <a:cubicBezTo>
                    <a:pt x="11032" y="37107"/>
                    <a:pt x="11405" y="37261"/>
                    <a:pt x="11802" y="37261"/>
                  </a:cubicBezTo>
                  <a:lnTo>
                    <a:pt x="11802" y="37261"/>
                  </a:lnTo>
                  <a:cubicBezTo>
                    <a:pt x="12115" y="37261"/>
                    <a:pt x="12417" y="37166"/>
                    <a:pt x="12719" y="37071"/>
                  </a:cubicBezTo>
                  <a:lnTo>
                    <a:pt x="12719" y="37071"/>
                  </a:lnTo>
                  <a:cubicBezTo>
                    <a:pt x="13015" y="36977"/>
                    <a:pt x="13334" y="36858"/>
                    <a:pt x="13654" y="36876"/>
                  </a:cubicBezTo>
                  <a:lnTo>
                    <a:pt x="13654" y="36876"/>
                  </a:lnTo>
                  <a:cubicBezTo>
                    <a:pt x="13802" y="36882"/>
                    <a:pt x="13938" y="36923"/>
                    <a:pt x="14086" y="36894"/>
                  </a:cubicBezTo>
                  <a:lnTo>
                    <a:pt x="14086" y="36894"/>
                  </a:lnTo>
                  <a:cubicBezTo>
                    <a:pt x="14246" y="36864"/>
                    <a:pt x="14394" y="36770"/>
                    <a:pt x="14548" y="36716"/>
                  </a:cubicBezTo>
                  <a:lnTo>
                    <a:pt x="14548" y="36716"/>
                  </a:lnTo>
                  <a:cubicBezTo>
                    <a:pt x="14932" y="36580"/>
                    <a:pt x="15329" y="36551"/>
                    <a:pt x="15731" y="36556"/>
                  </a:cubicBezTo>
                  <a:lnTo>
                    <a:pt x="15731" y="36556"/>
                  </a:lnTo>
                  <a:cubicBezTo>
                    <a:pt x="16098" y="36562"/>
                    <a:pt x="16447" y="36539"/>
                    <a:pt x="16749" y="36314"/>
                  </a:cubicBezTo>
                  <a:lnTo>
                    <a:pt x="16749" y="36314"/>
                  </a:lnTo>
                  <a:cubicBezTo>
                    <a:pt x="17092" y="36065"/>
                    <a:pt x="17323" y="35669"/>
                    <a:pt x="17590" y="35349"/>
                  </a:cubicBezTo>
                  <a:lnTo>
                    <a:pt x="17590" y="35349"/>
                  </a:lnTo>
                  <a:cubicBezTo>
                    <a:pt x="17885" y="34994"/>
                    <a:pt x="18199" y="34657"/>
                    <a:pt x="18531" y="34337"/>
                  </a:cubicBezTo>
                  <a:lnTo>
                    <a:pt x="18531" y="34337"/>
                  </a:lnTo>
                  <a:cubicBezTo>
                    <a:pt x="18673" y="34201"/>
                    <a:pt x="18821" y="34065"/>
                    <a:pt x="18986" y="33958"/>
                  </a:cubicBezTo>
                  <a:lnTo>
                    <a:pt x="18986" y="33958"/>
                  </a:lnTo>
                  <a:cubicBezTo>
                    <a:pt x="19176" y="33834"/>
                    <a:pt x="19389" y="33763"/>
                    <a:pt x="19596" y="33663"/>
                  </a:cubicBezTo>
                  <a:lnTo>
                    <a:pt x="19596" y="33663"/>
                  </a:lnTo>
                  <a:cubicBezTo>
                    <a:pt x="19980" y="33485"/>
                    <a:pt x="20270" y="33207"/>
                    <a:pt x="20507" y="32858"/>
                  </a:cubicBezTo>
                  <a:lnTo>
                    <a:pt x="20507" y="32858"/>
                  </a:lnTo>
                  <a:cubicBezTo>
                    <a:pt x="20927" y="32254"/>
                    <a:pt x="21253" y="31568"/>
                    <a:pt x="21584" y="30917"/>
                  </a:cubicBezTo>
                  <a:lnTo>
                    <a:pt x="21584" y="30917"/>
                  </a:lnTo>
                  <a:cubicBezTo>
                    <a:pt x="21720" y="30656"/>
                    <a:pt x="21851" y="30396"/>
                    <a:pt x="21975" y="30135"/>
                  </a:cubicBezTo>
                  <a:lnTo>
                    <a:pt x="21975" y="30135"/>
                  </a:lnTo>
                  <a:cubicBezTo>
                    <a:pt x="22093" y="30248"/>
                    <a:pt x="22164" y="30419"/>
                    <a:pt x="22235" y="30556"/>
                  </a:cubicBezTo>
                  <a:lnTo>
                    <a:pt x="22235" y="30556"/>
                  </a:lnTo>
                  <a:cubicBezTo>
                    <a:pt x="22608" y="31289"/>
                    <a:pt x="22940" y="32053"/>
                    <a:pt x="23383" y="32745"/>
                  </a:cubicBezTo>
                  <a:lnTo>
                    <a:pt x="23383" y="32745"/>
                  </a:lnTo>
                  <a:cubicBezTo>
                    <a:pt x="23762" y="33343"/>
                    <a:pt x="24283" y="33876"/>
                    <a:pt x="24975" y="34077"/>
                  </a:cubicBezTo>
                  <a:lnTo>
                    <a:pt x="24975" y="34077"/>
                  </a:lnTo>
                  <a:cubicBezTo>
                    <a:pt x="25271" y="34166"/>
                    <a:pt x="25567" y="34171"/>
                    <a:pt x="25869" y="34118"/>
                  </a:cubicBezTo>
                  <a:lnTo>
                    <a:pt x="25869" y="34118"/>
                  </a:lnTo>
                  <a:cubicBezTo>
                    <a:pt x="26177" y="34059"/>
                    <a:pt x="26508" y="33994"/>
                    <a:pt x="26816" y="34071"/>
                  </a:cubicBezTo>
                  <a:lnTo>
                    <a:pt x="26816" y="34071"/>
                  </a:lnTo>
                  <a:cubicBezTo>
                    <a:pt x="26976" y="34112"/>
                    <a:pt x="27124" y="34207"/>
                    <a:pt x="27277" y="34272"/>
                  </a:cubicBezTo>
                  <a:lnTo>
                    <a:pt x="27277" y="34272"/>
                  </a:lnTo>
                  <a:cubicBezTo>
                    <a:pt x="27443" y="34337"/>
                    <a:pt x="27615" y="34385"/>
                    <a:pt x="27786" y="34426"/>
                  </a:cubicBezTo>
                  <a:lnTo>
                    <a:pt x="27786" y="34426"/>
                  </a:lnTo>
                  <a:cubicBezTo>
                    <a:pt x="27857" y="34438"/>
                    <a:pt x="27923" y="34450"/>
                    <a:pt x="27988" y="34456"/>
                  </a:cubicBezTo>
                  <a:lnTo>
                    <a:pt x="27988" y="34456"/>
                  </a:lnTo>
                  <a:cubicBezTo>
                    <a:pt x="28082" y="34947"/>
                    <a:pt x="28017" y="35473"/>
                    <a:pt x="27970" y="35965"/>
                  </a:cubicBezTo>
                  <a:lnTo>
                    <a:pt x="27970" y="35965"/>
                  </a:lnTo>
                  <a:cubicBezTo>
                    <a:pt x="27923" y="36503"/>
                    <a:pt x="27834" y="37042"/>
                    <a:pt x="27674" y="37563"/>
                  </a:cubicBezTo>
                  <a:lnTo>
                    <a:pt x="27674" y="37563"/>
                  </a:lnTo>
                  <a:cubicBezTo>
                    <a:pt x="27668" y="37574"/>
                    <a:pt x="27668" y="37592"/>
                    <a:pt x="27668" y="37604"/>
                  </a:cubicBezTo>
                  <a:lnTo>
                    <a:pt x="27668" y="37604"/>
                  </a:lnTo>
                  <a:cubicBezTo>
                    <a:pt x="27668" y="37610"/>
                    <a:pt x="27668" y="37616"/>
                    <a:pt x="27668" y="37616"/>
                  </a:cubicBezTo>
                  <a:lnTo>
                    <a:pt x="27668" y="37616"/>
                  </a:lnTo>
                  <a:lnTo>
                    <a:pt x="27668" y="37616"/>
                  </a:lnTo>
                  <a:lnTo>
                    <a:pt x="27668" y="37616"/>
                  </a:lnTo>
                  <a:cubicBezTo>
                    <a:pt x="27650" y="37734"/>
                    <a:pt x="27680" y="37858"/>
                    <a:pt x="27757" y="37971"/>
                  </a:cubicBezTo>
                  <a:lnTo>
                    <a:pt x="27757" y="37971"/>
                  </a:lnTo>
                  <a:cubicBezTo>
                    <a:pt x="27923" y="38208"/>
                    <a:pt x="28201" y="38302"/>
                    <a:pt x="28479" y="38308"/>
                  </a:cubicBezTo>
                  <a:lnTo>
                    <a:pt x="28479" y="38308"/>
                  </a:lnTo>
                  <a:cubicBezTo>
                    <a:pt x="28568" y="38314"/>
                    <a:pt x="28656" y="38308"/>
                    <a:pt x="28745" y="38302"/>
                  </a:cubicBezTo>
                  <a:lnTo>
                    <a:pt x="28745" y="38302"/>
                  </a:lnTo>
                  <a:cubicBezTo>
                    <a:pt x="28822" y="38296"/>
                    <a:pt x="28905" y="38290"/>
                    <a:pt x="28988" y="38290"/>
                  </a:cubicBezTo>
                  <a:lnTo>
                    <a:pt x="28988" y="38290"/>
                  </a:lnTo>
                  <a:cubicBezTo>
                    <a:pt x="29189" y="38290"/>
                    <a:pt x="29378" y="38350"/>
                    <a:pt x="29574" y="38391"/>
                  </a:cubicBezTo>
                  <a:lnTo>
                    <a:pt x="29574" y="38391"/>
                  </a:lnTo>
                  <a:cubicBezTo>
                    <a:pt x="30201" y="38539"/>
                    <a:pt x="30740" y="38290"/>
                    <a:pt x="31142" y="37805"/>
                  </a:cubicBezTo>
                  <a:lnTo>
                    <a:pt x="31142" y="37805"/>
                  </a:lnTo>
                  <a:cubicBezTo>
                    <a:pt x="31598" y="37255"/>
                    <a:pt x="31728" y="36545"/>
                    <a:pt x="31941" y="35882"/>
                  </a:cubicBezTo>
                  <a:lnTo>
                    <a:pt x="31941" y="35882"/>
                  </a:lnTo>
                  <a:cubicBezTo>
                    <a:pt x="32024" y="35615"/>
                    <a:pt x="32136" y="35361"/>
                    <a:pt x="32272" y="35124"/>
                  </a:cubicBezTo>
                  <a:lnTo>
                    <a:pt x="32272" y="35124"/>
                  </a:lnTo>
                  <a:cubicBezTo>
                    <a:pt x="32314" y="35130"/>
                    <a:pt x="32367" y="35071"/>
                    <a:pt x="32337" y="35018"/>
                  </a:cubicBezTo>
                  <a:lnTo>
                    <a:pt x="32337" y="35018"/>
                  </a:lnTo>
                  <a:cubicBezTo>
                    <a:pt x="32355" y="34982"/>
                    <a:pt x="32373" y="34953"/>
                    <a:pt x="32397" y="34923"/>
                  </a:cubicBezTo>
                  <a:lnTo>
                    <a:pt x="32397" y="34923"/>
                  </a:lnTo>
                  <a:cubicBezTo>
                    <a:pt x="32598" y="34615"/>
                    <a:pt x="32835" y="34343"/>
                    <a:pt x="33071" y="34059"/>
                  </a:cubicBezTo>
                  <a:lnTo>
                    <a:pt x="33071" y="34059"/>
                  </a:lnTo>
                  <a:cubicBezTo>
                    <a:pt x="33509" y="33532"/>
                    <a:pt x="33900" y="32976"/>
                    <a:pt x="34036" y="32290"/>
                  </a:cubicBezTo>
                  <a:lnTo>
                    <a:pt x="34036" y="32290"/>
                  </a:lnTo>
                  <a:cubicBezTo>
                    <a:pt x="34160" y="31674"/>
                    <a:pt x="34083" y="31035"/>
                    <a:pt x="34000" y="30413"/>
                  </a:cubicBezTo>
                  <a:lnTo>
                    <a:pt x="34000" y="30413"/>
                  </a:lnTo>
                  <a:cubicBezTo>
                    <a:pt x="33959" y="30088"/>
                    <a:pt x="33912" y="29762"/>
                    <a:pt x="33888" y="29437"/>
                  </a:cubicBezTo>
                  <a:lnTo>
                    <a:pt x="33888" y="29437"/>
                  </a:lnTo>
                  <a:cubicBezTo>
                    <a:pt x="33864" y="29100"/>
                    <a:pt x="33888" y="28756"/>
                    <a:pt x="33858" y="28413"/>
                  </a:cubicBezTo>
                  <a:lnTo>
                    <a:pt x="33858" y="28413"/>
                  </a:lnTo>
                  <a:cubicBezTo>
                    <a:pt x="33793" y="27673"/>
                    <a:pt x="33326" y="27111"/>
                    <a:pt x="32870" y="26549"/>
                  </a:cubicBezTo>
                  <a:lnTo>
                    <a:pt x="32870" y="26549"/>
                  </a:lnTo>
                  <a:cubicBezTo>
                    <a:pt x="32627" y="26253"/>
                    <a:pt x="32420" y="25939"/>
                    <a:pt x="32219" y="25614"/>
                  </a:cubicBezTo>
                  <a:lnTo>
                    <a:pt x="32219" y="25614"/>
                  </a:lnTo>
                  <a:cubicBezTo>
                    <a:pt x="32024" y="25300"/>
                    <a:pt x="31805" y="25016"/>
                    <a:pt x="31479" y="24839"/>
                  </a:cubicBezTo>
                  <a:lnTo>
                    <a:pt x="31479" y="24839"/>
                  </a:lnTo>
                  <a:cubicBezTo>
                    <a:pt x="31178" y="24673"/>
                    <a:pt x="30834" y="24602"/>
                    <a:pt x="30550" y="24407"/>
                  </a:cubicBezTo>
                  <a:lnTo>
                    <a:pt x="30550" y="24407"/>
                  </a:lnTo>
                  <a:cubicBezTo>
                    <a:pt x="30396" y="24300"/>
                    <a:pt x="30290" y="24164"/>
                    <a:pt x="30201" y="23998"/>
                  </a:cubicBezTo>
                  <a:lnTo>
                    <a:pt x="30201" y="23998"/>
                  </a:lnTo>
                  <a:cubicBezTo>
                    <a:pt x="30112" y="23827"/>
                    <a:pt x="30000" y="23649"/>
                    <a:pt x="29935" y="23466"/>
                  </a:cubicBezTo>
                  <a:lnTo>
                    <a:pt x="29935" y="23466"/>
                  </a:lnTo>
                  <a:cubicBezTo>
                    <a:pt x="29899" y="23371"/>
                    <a:pt x="29893" y="23264"/>
                    <a:pt x="29822" y="23187"/>
                  </a:cubicBezTo>
                  <a:lnTo>
                    <a:pt x="29822" y="23187"/>
                  </a:lnTo>
                  <a:cubicBezTo>
                    <a:pt x="29781" y="23134"/>
                    <a:pt x="29722" y="23116"/>
                    <a:pt x="29662" y="23105"/>
                  </a:cubicBezTo>
                  <a:lnTo>
                    <a:pt x="29662" y="23105"/>
                  </a:lnTo>
                  <a:cubicBezTo>
                    <a:pt x="29781" y="22359"/>
                    <a:pt x="30686" y="22406"/>
                    <a:pt x="31272" y="22477"/>
                  </a:cubicBezTo>
                  <a:lnTo>
                    <a:pt x="31272" y="22477"/>
                  </a:lnTo>
                  <a:cubicBezTo>
                    <a:pt x="31621" y="22519"/>
                    <a:pt x="31971" y="22536"/>
                    <a:pt x="32320" y="22442"/>
                  </a:cubicBezTo>
                  <a:lnTo>
                    <a:pt x="32320" y="22442"/>
                  </a:lnTo>
                  <a:cubicBezTo>
                    <a:pt x="32657" y="22347"/>
                    <a:pt x="32977" y="22205"/>
                    <a:pt x="33326" y="22152"/>
                  </a:cubicBezTo>
                  <a:lnTo>
                    <a:pt x="33326" y="22152"/>
                  </a:lnTo>
                  <a:cubicBezTo>
                    <a:pt x="33669" y="22099"/>
                    <a:pt x="34024" y="22075"/>
                    <a:pt x="34356" y="21962"/>
                  </a:cubicBezTo>
                  <a:lnTo>
                    <a:pt x="34356" y="21962"/>
                  </a:lnTo>
                  <a:cubicBezTo>
                    <a:pt x="34515" y="21909"/>
                    <a:pt x="34651" y="21803"/>
                    <a:pt x="34817" y="21767"/>
                  </a:cubicBezTo>
                  <a:lnTo>
                    <a:pt x="34817" y="21767"/>
                  </a:lnTo>
                  <a:cubicBezTo>
                    <a:pt x="34983" y="21726"/>
                    <a:pt x="35149" y="21684"/>
                    <a:pt x="35308" y="21619"/>
                  </a:cubicBezTo>
                  <a:lnTo>
                    <a:pt x="35308" y="21619"/>
                  </a:lnTo>
                  <a:cubicBezTo>
                    <a:pt x="35628" y="21483"/>
                    <a:pt x="35912" y="21276"/>
                    <a:pt x="36143" y="21021"/>
                  </a:cubicBezTo>
                  <a:lnTo>
                    <a:pt x="36143" y="21021"/>
                  </a:lnTo>
                  <a:cubicBezTo>
                    <a:pt x="36261" y="20885"/>
                    <a:pt x="36362" y="20743"/>
                    <a:pt x="36451" y="20584"/>
                  </a:cubicBezTo>
                  <a:lnTo>
                    <a:pt x="36451" y="20584"/>
                  </a:lnTo>
                  <a:cubicBezTo>
                    <a:pt x="36533" y="20424"/>
                    <a:pt x="36610" y="20211"/>
                    <a:pt x="36806" y="20163"/>
                  </a:cubicBezTo>
                  <a:lnTo>
                    <a:pt x="36806" y="20163"/>
                  </a:lnTo>
                  <a:cubicBezTo>
                    <a:pt x="36900" y="20140"/>
                    <a:pt x="36995" y="20140"/>
                    <a:pt x="37090" y="20140"/>
                  </a:cubicBezTo>
                  <a:lnTo>
                    <a:pt x="37090" y="20140"/>
                  </a:lnTo>
                  <a:cubicBezTo>
                    <a:pt x="37255" y="20140"/>
                    <a:pt x="37415" y="20140"/>
                    <a:pt x="37557" y="20021"/>
                  </a:cubicBezTo>
                  <a:lnTo>
                    <a:pt x="37557" y="20021"/>
                  </a:lnTo>
                  <a:cubicBezTo>
                    <a:pt x="37758" y="19838"/>
                    <a:pt x="37699" y="19542"/>
                    <a:pt x="37569" y="19341"/>
                  </a:cubicBezTo>
                  <a:lnTo>
                    <a:pt x="37569" y="19341"/>
                  </a:lnTo>
                  <a:cubicBezTo>
                    <a:pt x="37486" y="19211"/>
                    <a:pt x="37368" y="19116"/>
                    <a:pt x="37267" y="19003"/>
                  </a:cubicBezTo>
                  <a:lnTo>
                    <a:pt x="37267" y="19003"/>
                  </a:lnTo>
                  <a:cubicBezTo>
                    <a:pt x="37119" y="18838"/>
                    <a:pt x="37102" y="18690"/>
                    <a:pt x="37161" y="18483"/>
                  </a:cubicBezTo>
                  <a:lnTo>
                    <a:pt x="37161" y="18483"/>
                  </a:lnTo>
                  <a:cubicBezTo>
                    <a:pt x="37250" y="18181"/>
                    <a:pt x="37255" y="17914"/>
                    <a:pt x="37096" y="17636"/>
                  </a:cubicBezTo>
                  <a:lnTo>
                    <a:pt x="37096" y="17636"/>
                  </a:lnTo>
                  <a:cubicBezTo>
                    <a:pt x="36924" y="17346"/>
                    <a:pt x="36652" y="17151"/>
                    <a:pt x="36368" y="16985"/>
                  </a:cubicBezTo>
                  <a:lnTo>
                    <a:pt x="36368" y="16985"/>
                  </a:lnTo>
                  <a:cubicBezTo>
                    <a:pt x="36019" y="16784"/>
                    <a:pt x="35693" y="16595"/>
                    <a:pt x="35444" y="16275"/>
                  </a:cubicBezTo>
                  <a:lnTo>
                    <a:pt x="35444" y="16275"/>
                  </a:lnTo>
                  <a:cubicBezTo>
                    <a:pt x="35202" y="15961"/>
                    <a:pt x="35072" y="15565"/>
                    <a:pt x="34805" y="15275"/>
                  </a:cubicBezTo>
                  <a:lnTo>
                    <a:pt x="34805" y="15275"/>
                  </a:lnTo>
                  <a:cubicBezTo>
                    <a:pt x="34687" y="15133"/>
                    <a:pt x="34533" y="15050"/>
                    <a:pt x="34379" y="14955"/>
                  </a:cubicBezTo>
                  <a:lnTo>
                    <a:pt x="34379" y="14955"/>
                  </a:lnTo>
                  <a:cubicBezTo>
                    <a:pt x="34190" y="14843"/>
                    <a:pt x="34042" y="14695"/>
                    <a:pt x="33888" y="14547"/>
                  </a:cubicBezTo>
                  <a:lnTo>
                    <a:pt x="33888" y="14547"/>
                  </a:lnTo>
                  <a:cubicBezTo>
                    <a:pt x="33332" y="13979"/>
                    <a:pt x="32775" y="13381"/>
                    <a:pt x="32426" y="12665"/>
                  </a:cubicBezTo>
                  <a:lnTo>
                    <a:pt x="32426" y="12665"/>
                  </a:lnTo>
                  <a:cubicBezTo>
                    <a:pt x="32107" y="12002"/>
                    <a:pt x="32065" y="11233"/>
                    <a:pt x="31704" y="10594"/>
                  </a:cubicBezTo>
                  <a:lnTo>
                    <a:pt x="31704" y="10594"/>
                  </a:lnTo>
                  <a:cubicBezTo>
                    <a:pt x="31355" y="9961"/>
                    <a:pt x="30716" y="9647"/>
                    <a:pt x="30023" y="9523"/>
                  </a:cubicBezTo>
                  <a:lnTo>
                    <a:pt x="30023" y="9523"/>
                  </a:lnTo>
                  <a:cubicBezTo>
                    <a:pt x="29692" y="9463"/>
                    <a:pt x="29349" y="9457"/>
                    <a:pt x="29035" y="9582"/>
                  </a:cubicBezTo>
                  <a:lnTo>
                    <a:pt x="29035" y="9582"/>
                  </a:lnTo>
                  <a:cubicBezTo>
                    <a:pt x="28698" y="9712"/>
                    <a:pt x="28449" y="10002"/>
                    <a:pt x="28118" y="10150"/>
                  </a:cubicBezTo>
                  <a:lnTo>
                    <a:pt x="28118" y="10150"/>
                  </a:lnTo>
                  <a:cubicBezTo>
                    <a:pt x="27532" y="10404"/>
                    <a:pt x="26851" y="10375"/>
                    <a:pt x="26236" y="10458"/>
                  </a:cubicBezTo>
                  <a:lnTo>
                    <a:pt x="26236" y="10458"/>
                  </a:lnTo>
                  <a:cubicBezTo>
                    <a:pt x="26017" y="10487"/>
                    <a:pt x="25804" y="10529"/>
                    <a:pt x="25597" y="10600"/>
                  </a:cubicBezTo>
                  <a:lnTo>
                    <a:pt x="25597" y="10600"/>
                  </a:lnTo>
                  <a:cubicBezTo>
                    <a:pt x="25609" y="10540"/>
                    <a:pt x="25620" y="10481"/>
                    <a:pt x="25632" y="10428"/>
                  </a:cubicBezTo>
                  <a:lnTo>
                    <a:pt x="25632" y="10428"/>
                  </a:lnTo>
                  <a:cubicBezTo>
                    <a:pt x="25680" y="10227"/>
                    <a:pt x="25662" y="10061"/>
                    <a:pt x="25532" y="9901"/>
                  </a:cubicBezTo>
                  <a:lnTo>
                    <a:pt x="25532" y="9901"/>
                  </a:lnTo>
                  <a:cubicBezTo>
                    <a:pt x="25407" y="9753"/>
                    <a:pt x="25265" y="9659"/>
                    <a:pt x="25206" y="9463"/>
                  </a:cubicBezTo>
                  <a:lnTo>
                    <a:pt x="25206" y="9463"/>
                  </a:lnTo>
                  <a:cubicBezTo>
                    <a:pt x="25153" y="9292"/>
                    <a:pt x="25153" y="9102"/>
                    <a:pt x="25141" y="8919"/>
                  </a:cubicBezTo>
                  <a:lnTo>
                    <a:pt x="25141" y="8919"/>
                  </a:lnTo>
                  <a:cubicBezTo>
                    <a:pt x="25106" y="8487"/>
                    <a:pt x="24958" y="8173"/>
                    <a:pt x="24656" y="7865"/>
                  </a:cubicBezTo>
                  <a:lnTo>
                    <a:pt x="24656" y="7865"/>
                  </a:lnTo>
                  <a:cubicBezTo>
                    <a:pt x="24372" y="7581"/>
                    <a:pt x="24064" y="7321"/>
                    <a:pt x="23993" y="6907"/>
                  </a:cubicBezTo>
                  <a:lnTo>
                    <a:pt x="23993" y="6907"/>
                  </a:lnTo>
                  <a:cubicBezTo>
                    <a:pt x="23886" y="6256"/>
                    <a:pt x="24218" y="5605"/>
                    <a:pt x="24076" y="4954"/>
                  </a:cubicBezTo>
                  <a:lnTo>
                    <a:pt x="24076" y="4954"/>
                  </a:lnTo>
                  <a:cubicBezTo>
                    <a:pt x="23987" y="4516"/>
                    <a:pt x="23691" y="4184"/>
                    <a:pt x="23514" y="3788"/>
                  </a:cubicBezTo>
                  <a:lnTo>
                    <a:pt x="23514" y="3788"/>
                  </a:lnTo>
                  <a:cubicBezTo>
                    <a:pt x="23354" y="3421"/>
                    <a:pt x="23306" y="3013"/>
                    <a:pt x="23176" y="2634"/>
                  </a:cubicBezTo>
                  <a:lnTo>
                    <a:pt x="23176" y="2634"/>
                  </a:lnTo>
                  <a:cubicBezTo>
                    <a:pt x="23058" y="2273"/>
                    <a:pt x="22851" y="1959"/>
                    <a:pt x="22507" y="1782"/>
                  </a:cubicBezTo>
                  <a:lnTo>
                    <a:pt x="22507" y="1782"/>
                  </a:lnTo>
                  <a:cubicBezTo>
                    <a:pt x="22146" y="1598"/>
                    <a:pt x="21726" y="1575"/>
                    <a:pt x="21377" y="1361"/>
                  </a:cubicBezTo>
                  <a:lnTo>
                    <a:pt x="21377" y="1361"/>
                  </a:lnTo>
                  <a:cubicBezTo>
                    <a:pt x="20732" y="971"/>
                    <a:pt x="20288" y="255"/>
                    <a:pt x="19537" y="54"/>
                  </a:cubicBezTo>
                  <a:lnTo>
                    <a:pt x="19537" y="54"/>
                  </a:lnTo>
                  <a:cubicBezTo>
                    <a:pt x="19400" y="18"/>
                    <a:pt x="19264" y="0"/>
                    <a:pt x="19134" y="0"/>
                  </a:cubicBezTo>
                  <a:lnTo>
                    <a:pt x="19134" y="0"/>
                  </a:lnTo>
                  <a:cubicBezTo>
                    <a:pt x="18548" y="0"/>
                    <a:pt x="17992" y="314"/>
                    <a:pt x="17465" y="557"/>
                  </a:cubicBezTo>
                  <a:moveTo>
                    <a:pt x="15856" y="23034"/>
                  </a:moveTo>
                  <a:cubicBezTo>
                    <a:pt x="16779" y="22063"/>
                    <a:pt x="17418" y="20844"/>
                    <a:pt x="17897" y="19601"/>
                  </a:cubicBezTo>
                  <a:lnTo>
                    <a:pt x="17897" y="19601"/>
                  </a:lnTo>
                  <a:cubicBezTo>
                    <a:pt x="18335" y="18471"/>
                    <a:pt x="18667" y="17269"/>
                    <a:pt x="18779" y="16062"/>
                  </a:cubicBezTo>
                  <a:lnTo>
                    <a:pt x="18779" y="16062"/>
                  </a:lnTo>
                  <a:cubicBezTo>
                    <a:pt x="18838" y="15405"/>
                    <a:pt x="18797" y="14736"/>
                    <a:pt x="18785" y="14074"/>
                  </a:cubicBezTo>
                  <a:lnTo>
                    <a:pt x="18785" y="14074"/>
                  </a:lnTo>
                  <a:cubicBezTo>
                    <a:pt x="18773" y="13233"/>
                    <a:pt x="18755" y="12387"/>
                    <a:pt x="18720" y="11541"/>
                  </a:cubicBezTo>
                  <a:lnTo>
                    <a:pt x="18720" y="11541"/>
                  </a:lnTo>
                  <a:cubicBezTo>
                    <a:pt x="18655" y="9818"/>
                    <a:pt x="18501" y="8102"/>
                    <a:pt x="18264" y="6398"/>
                  </a:cubicBezTo>
                  <a:lnTo>
                    <a:pt x="18264" y="6398"/>
                  </a:lnTo>
                  <a:cubicBezTo>
                    <a:pt x="17998" y="4534"/>
                    <a:pt x="17678" y="2681"/>
                    <a:pt x="17554" y="799"/>
                  </a:cubicBezTo>
                  <a:lnTo>
                    <a:pt x="17554" y="799"/>
                  </a:lnTo>
                  <a:cubicBezTo>
                    <a:pt x="17601" y="776"/>
                    <a:pt x="17655" y="758"/>
                    <a:pt x="17708" y="728"/>
                  </a:cubicBezTo>
                  <a:lnTo>
                    <a:pt x="17708" y="728"/>
                  </a:lnTo>
                  <a:cubicBezTo>
                    <a:pt x="18039" y="574"/>
                    <a:pt x="18377" y="391"/>
                    <a:pt x="18738" y="308"/>
                  </a:cubicBezTo>
                  <a:lnTo>
                    <a:pt x="18738" y="308"/>
                  </a:lnTo>
                  <a:cubicBezTo>
                    <a:pt x="19111" y="219"/>
                    <a:pt x="19477" y="255"/>
                    <a:pt x="19809" y="450"/>
                  </a:cubicBezTo>
                  <a:lnTo>
                    <a:pt x="19809" y="450"/>
                  </a:lnTo>
                  <a:cubicBezTo>
                    <a:pt x="20057" y="586"/>
                    <a:pt x="20270" y="776"/>
                    <a:pt x="20478" y="965"/>
                  </a:cubicBezTo>
                  <a:lnTo>
                    <a:pt x="20478" y="965"/>
                  </a:lnTo>
                  <a:cubicBezTo>
                    <a:pt x="20448" y="3309"/>
                    <a:pt x="20395" y="5652"/>
                    <a:pt x="20229" y="7990"/>
                  </a:cubicBezTo>
                  <a:lnTo>
                    <a:pt x="20229" y="7990"/>
                  </a:lnTo>
                  <a:cubicBezTo>
                    <a:pt x="20134" y="9215"/>
                    <a:pt x="20016" y="10434"/>
                    <a:pt x="19992" y="11665"/>
                  </a:cubicBezTo>
                  <a:lnTo>
                    <a:pt x="19992" y="11665"/>
                  </a:lnTo>
                  <a:cubicBezTo>
                    <a:pt x="19963" y="12896"/>
                    <a:pt x="19951" y="14121"/>
                    <a:pt x="19892" y="15346"/>
                  </a:cubicBezTo>
                  <a:lnTo>
                    <a:pt x="19892" y="15346"/>
                  </a:lnTo>
                  <a:cubicBezTo>
                    <a:pt x="19833" y="16612"/>
                    <a:pt x="19690" y="17873"/>
                    <a:pt x="19217" y="19057"/>
                  </a:cubicBezTo>
                  <a:lnTo>
                    <a:pt x="19217" y="19057"/>
                  </a:lnTo>
                  <a:cubicBezTo>
                    <a:pt x="19063" y="19388"/>
                    <a:pt x="18892" y="19708"/>
                    <a:pt x="18702" y="20021"/>
                  </a:cubicBezTo>
                  <a:lnTo>
                    <a:pt x="18702" y="20021"/>
                  </a:lnTo>
                  <a:cubicBezTo>
                    <a:pt x="17980" y="21229"/>
                    <a:pt x="17039" y="22300"/>
                    <a:pt x="15938" y="23182"/>
                  </a:cubicBezTo>
                  <a:lnTo>
                    <a:pt x="15938" y="23182"/>
                  </a:lnTo>
                  <a:cubicBezTo>
                    <a:pt x="15909" y="23134"/>
                    <a:pt x="15879" y="23087"/>
                    <a:pt x="15856" y="23034"/>
                  </a:cubicBezTo>
                  <a:moveTo>
                    <a:pt x="15731" y="22821"/>
                  </a:moveTo>
                  <a:cubicBezTo>
                    <a:pt x="15731" y="22815"/>
                    <a:pt x="15731" y="22815"/>
                    <a:pt x="15737" y="22815"/>
                  </a:cubicBezTo>
                  <a:lnTo>
                    <a:pt x="15737" y="22815"/>
                  </a:lnTo>
                  <a:cubicBezTo>
                    <a:pt x="16501" y="21714"/>
                    <a:pt x="17223" y="20566"/>
                    <a:pt x="17625" y="19282"/>
                  </a:cubicBezTo>
                  <a:lnTo>
                    <a:pt x="17625" y="19282"/>
                  </a:lnTo>
                  <a:cubicBezTo>
                    <a:pt x="18016" y="18045"/>
                    <a:pt x="18122" y="16719"/>
                    <a:pt x="18045" y="15429"/>
                  </a:cubicBezTo>
                  <a:lnTo>
                    <a:pt x="18045" y="15429"/>
                  </a:lnTo>
                  <a:cubicBezTo>
                    <a:pt x="17874" y="12635"/>
                    <a:pt x="16749" y="9990"/>
                    <a:pt x="15796" y="7392"/>
                  </a:cubicBezTo>
                  <a:lnTo>
                    <a:pt x="15796" y="7392"/>
                  </a:lnTo>
                  <a:cubicBezTo>
                    <a:pt x="15169" y="5676"/>
                    <a:pt x="14536" y="3960"/>
                    <a:pt x="13908" y="2243"/>
                  </a:cubicBezTo>
                  <a:lnTo>
                    <a:pt x="13908" y="2243"/>
                  </a:lnTo>
                  <a:cubicBezTo>
                    <a:pt x="13985" y="2202"/>
                    <a:pt x="14062" y="2166"/>
                    <a:pt x="14139" y="2119"/>
                  </a:cubicBezTo>
                  <a:lnTo>
                    <a:pt x="14139" y="2119"/>
                  </a:lnTo>
                  <a:cubicBezTo>
                    <a:pt x="14542" y="1900"/>
                    <a:pt x="14926" y="1646"/>
                    <a:pt x="15358" y="1480"/>
                  </a:cubicBezTo>
                  <a:lnTo>
                    <a:pt x="15358" y="1480"/>
                  </a:lnTo>
                  <a:cubicBezTo>
                    <a:pt x="15767" y="1326"/>
                    <a:pt x="16199" y="1243"/>
                    <a:pt x="16619" y="1137"/>
                  </a:cubicBezTo>
                  <a:lnTo>
                    <a:pt x="16619" y="1137"/>
                  </a:lnTo>
                  <a:cubicBezTo>
                    <a:pt x="16897" y="1060"/>
                    <a:pt x="17163" y="971"/>
                    <a:pt x="17430" y="858"/>
                  </a:cubicBezTo>
                  <a:lnTo>
                    <a:pt x="17430" y="858"/>
                  </a:lnTo>
                  <a:cubicBezTo>
                    <a:pt x="17536" y="2498"/>
                    <a:pt x="17797" y="4119"/>
                    <a:pt x="18033" y="5747"/>
                  </a:cubicBezTo>
                  <a:lnTo>
                    <a:pt x="18033" y="5747"/>
                  </a:lnTo>
                  <a:cubicBezTo>
                    <a:pt x="18282" y="7410"/>
                    <a:pt x="18471" y="9073"/>
                    <a:pt x="18554" y="10754"/>
                  </a:cubicBezTo>
                  <a:lnTo>
                    <a:pt x="18554" y="10754"/>
                  </a:lnTo>
                  <a:cubicBezTo>
                    <a:pt x="18602" y="11612"/>
                    <a:pt x="18625" y="12464"/>
                    <a:pt x="18643" y="13316"/>
                  </a:cubicBezTo>
                  <a:lnTo>
                    <a:pt x="18643" y="13316"/>
                  </a:lnTo>
                  <a:cubicBezTo>
                    <a:pt x="18661" y="14085"/>
                    <a:pt x="18696" y="14867"/>
                    <a:pt x="18673" y="15636"/>
                  </a:cubicBezTo>
                  <a:lnTo>
                    <a:pt x="18673" y="15636"/>
                  </a:lnTo>
                  <a:cubicBezTo>
                    <a:pt x="18643" y="16766"/>
                    <a:pt x="18347" y="17903"/>
                    <a:pt x="17986" y="18968"/>
                  </a:cubicBezTo>
                  <a:lnTo>
                    <a:pt x="17986" y="18968"/>
                  </a:lnTo>
                  <a:cubicBezTo>
                    <a:pt x="17507" y="20388"/>
                    <a:pt x="16826" y="21814"/>
                    <a:pt x="15785" y="22921"/>
                  </a:cubicBezTo>
                  <a:lnTo>
                    <a:pt x="15785" y="22921"/>
                  </a:lnTo>
                  <a:cubicBezTo>
                    <a:pt x="15767" y="22886"/>
                    <a:pt x="15749" y="22850"/>
                    <a:pt x="15731" y="22821"/>
                  </a:cubicBezTo>
                  <a:moveTo>
                    <a:pt x="19992" y="15867"/>
                  </a:moveTo>
                  <a:cubicBezTo>
                    <a:pt x="20075" y="14648"/>
                    <a:pt x="20087" y="13429"/>
                    <a:pt x="20111" y="12209"/>
                  </a:cubicBezTo>
                  <a:lnTo>
                    <a:pt x="20111" y="12209"/>
                  </a:lnTo>
                  <a:cubicBezTo>
                    <a:pt x="20123" y="11582"/>
                    <a:pt x="20134" y="10955"/>
                    <a:pt x="20170" y="10333"/>
                  </a:cubicBezTo>
                  <a:lnTo>
                    <a:pt x="20170" y="10333"/>
                  </a:lnTo>
                  <a:cubicBezTo>
                    <a:pt x="20205" y="9718"/>
                    <a:pt x="20270" y="9108"/>
                    <a:pt x="20318" y="8499"/>
                  </a:cubicBezTo>
                  <a:lnTo>
                    <a:pt x="20318" y="8499"/>
                  </a:lnTo>
                  <a:cubicBezTo>
                    <a:pt x="20418" y="7297"/>
                    <a:pt x="20478" y="6090"/>
                    <a:pt x="20519" y="4883"/>
                  </a:cubicBezTo>
                  <a:lnTo>
                    <a:pt x="20519" y="4883"/>
                  </a:lnTo>
                  <a:cubicBezTo>
                    <a:pt x="20566" y="3616"/>
                    <a:pt x="20590" y="2350"/>
                    <a:pt x="20608" y="1083"/>
                  </a:cubicBezTo>
                  <a:lnTo>
                    <a:pt x="20608" y="1083"/>
                  </a:lnTo>
                  <a:cubicBezTo>
                    <a:pt x="20620" y="1095"/>
                    <a:pt x="20631" y="1107"/>
                    <a:pt x="20649" y="1119"/>
                  </a:cubicBezTo>
                  <a:lnTo>
                    <a:pt x="20649" y="1119"/>
                  </a:lnTo>
                  <a:cubicBezTo>
                    <a:pt x="20921" y="1367"/>
                    <a:pt x="21217" y="1604"/>
                    <a:pt x="21567" y="1740"/>
                  </a:cubicBezTo>
                  <a:lnTo>
                    <a:pt x="21567" y="1740"/>
                  </a:lnTo>
                  <a:cubicBezTo>
                    <a:pt x="21933" y="1882"/>
                    <a:pt x="22371" y="1906"/>
                    <a:pt x="22655" y="2214"/>
                  </a:cubicBezTo>
                  <a:lnTo>
                    <a:pt x="22655" y="2214"/>
                  </a:lnTo>
                  <a:cubicBezTo>
                    <a:pt x="22916" y="2498"/>
                    <a:pt x="22993" y="2900"/>
                    <a:pt x="23082" y="3267"/>
                  </a:cubicBezTo>
                  <a:lnTo>
                    <a:pt x="23082" y="3267"/>
                  </a:lnTo>
                  <a:cubicBezTo>
                    <a:pt x="23117" y="3415"/>
                    <a:pt x="23158" y="3563"/>
                    <a:pt x="23212" y="3711"/>
                  </a:cubicBezTo>
                  <a:lnTo>
                    <a:pt x="23212" y="3711"/>
                  </a:lnTo>
                  <a:cubicBezTo>
                    <a:pt x="23200" y="3717"/>
                    <a:pt x="23188" y="3729"/>
                    <a:pt x="23182" y="3746"/>
                  </a:cubicBezTo>
                  <a:lnTo>
                    <a:pt x="23182" y="3746"/>
                  </a:lnTo>
                  <a:cubicBezTo>
                    <a:pt x="22478" y="6540"/>
                    <a:pt x="21833" y="9351"/>
                    <a:pt x="21164" y="12150"/>
                  </a:cubicBezTo>
                  <a:lnTo>
                    <a:pt x="21164" y="12150"/>
                  </a:lnTo>
                  <a:cubicBezTo>
                    <a:pt x="20833" y="13541"/>
                    <a:pt x="20513" y="14932"/>
                    <a:pt x="20164" y="16322"/>
                  </a:cubicBezTo>
                  <a:lnTo>
                    <a:pt x="20164" y="16322"/>
                  </a:lnTo>
                  <a:cubicBezTo>
                    <a:pt x="20046" y="16808"/>
                    <a:pt x="19904" y="17293"/>
                    <a:pt x="19744" y="17761"/>
                  </a:cubicBezTo>
                  <a:lnTo>
                    <a:pt x="19744" y="17761"/>
                  </a:lnTo>
                  <a:cubicBezTo>
                    <a:pt x="19874" y="17139"/>
                    <a:pt x="19951" y="16500"/>
                    <a:pt x="19992" y="15867"/>
                  </a:cubicBezTo>
                  <a:close/>
                  <a:moveTo>
                    <a:pt x="15607" y="22602"/>
                  </a:moveTo>
                  <a:cubicBezTo>
                    <a:pt x="16654" y="20820"/>
                    <a:pt x="17566" y="18915"/>
                    <a:pt x="17643" y="16814"/>
                  </a:cubicBezTo>
                  <a:lnTo>
                    <a:pt x="17643" y="16814"/>
                  </a:lnTo>
                  <a:cubicBezTo>
                    <a:pt x="17696" y="15381"/>
                    <a:pt x="17276" y="14014"/>
                    <a:pt x="16785" y="12689"/>
                  </a:cubicBezTo>
                  <a:lnTo>
                    <a:pt x="16785" y="12689"/>
                  </a:lnTo>
                  <a:cubicBezTo>
                    <a:pt x="16193" y="11085"/>
                    <a:pt x="15370" y="9588"/>
                    <a:pt x="14488" y="8132"/>
                  </a:cubicBezTo>
                  <a:lnTo>
                    <a:pt x="14488" y="8132"/>
                  </a:lnTo>
                  <a:cubicBezTo>
                    <a:pt x="13506" y="6510"/>
                    <a:pt x="12423" y="4954"/>
                    <a:pt x="11245" y="3468"/>
                  </a:cubicBezTo>
                  <a:lnTo>
                    <a:pt x="11245" y="3468"/>
                  </a:lnTo>
                  <a:cubicBezTo>
                    <a:pt x="11399" y="3362"/>
                    <a:pt x="11559" y="3273"/>
                    <a:pt x="11731" y="3190"/>
                  </a:cubicBezTo>
                  <a:lnTo>
                    <a:pt x="11731" y="3190"/>
                  </a:lnTo>
                  <a:cubicBezTo>
                    <a:pt x="12399" y="2847"/>
                    <a:pt x="13115" y="2622"/>
                    <a:pt x="13790" y="2297"/>
                  </a:cubicBezTo>
                  <a:lnTo>
                    <a:pt x="13790" y="2297"/>
                  </a:lnTo>
                  <a:cubicBezTo>
                    <a:pt x="14341" y="3794"/>
                    <a:pt x="14885" y="5285"/>
                    <a:pt x="15429" y="6777"/>
                  </a:cubicBezTo>
                  <a:lnTo>
                    <a:pt x="15429" y="6777"/>
                  </a:lnTo>
                  <a:cubicBezTo>
                    <a:pt x="15956" y="8209"/>
                    <a:pt x="16512" y="9641"/>
                    <a:pt x="16992" y="11091"/>
                  </a:cubicBezTo>
                  <a:lnTo>
                    <a:pt x="16992" y="11091"/>
                  </a:lnTo>
                  <a:cubicBezTo>
                    <a:pt x="17803" y="13565"/>
                    <a:pt x="18282" y="16216"/>
                    <a:pt x="17631" y="18784"/>
                  </a:cubicBezTo>
                  <a:lnTo>
                    <a:pt x="17631" y="18784"/>
                  </a:lnTo>
                  <a:cubicBezTo>
                    <a:pt x="17270" y="20222"/>
                    <a:pt x="16501" y="21489"/>
                    <a:pt x="15660" y="22696"/>
                  </a:cubicBezTo>
                  <a:lnTo>
                    <a:pt x="15660" y="22696"/>
                  </a:lnTo>
                  <a:cubicBezTo>
                    <a:pt x="15642" y="22667"/>
                    <a:pt x="15625" y="22631"/>
                    <a:pt x="15607" y="22602"/>
                  </a:cubicBezTo>
                  <a:moveTo>
                    <a:pt x="15465" y="22347"/>
                  </a:moveTo>
                  <a:cubicBezTo>
                    <a:pt x="15429" y="22028"/>
                    <a:pt x="15642" y="21761"/>
                    <a:pt x="15826" y="21519"/>
                  </a:cubicBezTo>
                  <a:lnTo>
                    <a:pt x="15826" y="21519"/>
                  </a:lnTo>
                  <a:cubicBezTo>
                    <a:pt x="16021" y="21252"/>
                    <a:pt x="16205" y="20986"/>
                    <a:pt x="16270" y="20655"/>
                  </a:cubicBezTo>
                  <a:lnTo>
                    <a:pt x="16270" y="20655"/>
                  </a:lnTo>
                  <a:cubicBezTo>
                    <a:pt x="16341" y="20288"/>
                    <a:pt x="16282" y="19921"/>
                    <a:pt x="16317" y="19548"/>
                  </a:cubicBezTo>
                  <a:lnTo>
                    <a:pt x="16317" y="19548"/>
                  </a:lnTo>
                  <a:cubicBezTo>
                    <a:pt x="16353" y="19145"/>
                    <a:pt x="16507" y="18773"/>
                    <a:pt x="16649" y="18400"/>
                  </a:cubicBezTo>
                  <a:lnTo>
                    <a:pt x="16649" y="18400"/>
                  </a:lnTo>
                  <a:cubicBezTo>
                    <a:pt x="16915" y="17713"/>
                    <a:pt x="17045" y="17021"/>
                    <a:pt x="16962" y="16287"/>
                  </a:cubicBezTo>
                  <a:lnTo>
                    <a:pt x="16962" y="16287"/>
                  </a:lnTo>
                  <a:cubicBezTo>
                    <a:pt x="16879" y="15583"/>
                    <a:pt x="16625" y="14890"/>
                    <a:pt x="16258" y="14281"/>
                  </a:cubicBezTo>
                  <a:lnTo>
                    <a:pt x="16258" y="14281"/>
                  </a:lnTo>
                  <a:cubicBezTo>
                    <a:pt x="15962" y="13784"/>
                    <a:pt x="15577" y="13363"/>
                    <a:pt x="15163" y="12973"/>
                  </a:cubicBezTo>
                  <a:lnTo>
                    <a:pt x="15163" y="12973"/>
                  </a:lnTo>
                  <a:cubicBezTo>
                    <a:pt x="14713" y="12026"/>
                    <a:pt x="14275" y="11067"/>
                    <a:pt x="13784" y="10144"/>
                  </a:cubicBezTo>
                  <a:lnTo>
                    <a:pt x="13784" y="10144"/>
                  </a:lnTo>
                  <a:cubicBezTo>
                    <a:pt x="13281" y="9203"/>
                    <a:pt x="12713" y="8303"/>
                    <a:pt x="12103" y="7433"/>
                  </a:cubicBezTo>
                  <a:lnTo>
                    <a:pt x="12103" y="7433"/>
                  </a:lnTo>
                  <a:cubicBezTo>
                    <a:pt x="11790" y="6978"/>
                    <a:pt x="11464" y="6534"/>
                    <a:pt x="11139" y="6096"/>
                  </a:cubicBezTo>
                  <a:lnTo>
                    <a:pt x="11139" y="6096"/>
                  </a:lnTo>
                  <a:cubicBezTo>
                    <a:pt x="11162" y="6013"/>
                    <a:pt x="11157" y="5924"/>
                    <a:pt x="11103" y="5818"/>
                  </a:cubicBezTo>
                  <a:lnTo>
                    <a:pt x="11103" y="5818"/>
                  </a:lnTo>
                  <a:cubicBezTo>
                    <a:pt x="10944" y="5516"/>
                    <a:pt x="10683" y="5273"/>
                    <a:pt x="10506" y="4983"/>
                  </a:cubicBezTo>
                  <a:lnTo>
                    <a:pt x="10506" y="4983"/>
                  </a:lnTo>
                  <a:cubicBezTo>
                    <a:pt x="10423" y="4853"/>
                    <a:pt x="10352" y="4705"/>
                    <a:pt x="10346" y="4545"/>
                  </a:cubicBezTo>
                  <a:lnTo>
                    <a:pt x="10346" y="4545"/>
                  </a:lnTo>
                  <a:cubicBezTo>
                    <a:pt x="10346" y="4315"/>
                    <a:pt x="10500" y="4119"/>
                    <a:pt x="10648" y="3960"/>
                  </a:cubicBezTo>
                  <a:lnTo>
                    <a:pt x="10648" y="3960"/>
                  </a:lnTo>
                  <a:cubicBezTo>
                    <a:pt x="10796" y="3800"/>
                    <a:pt x="10961" y="3664"/>
                    <a:pt x="11139" y="3539"/>
                  </a:cubicBezTo>
                  <a:lnTo>
                    <a:pt x="11139" y="3539"/>
                  </a:lnTo>
                  <a:cubicBezTo>
                    <a:pt x="12174" y="4853"/>
                    <a:pt x="13145" y="6220"/>
                    <a:pt x="14039" y="7647"/>
                  </a:cubicBezTo>
                  <a:lnTo>
                    <a:pt x="14039" y="7647"/>
                  </a:lnTo>
                  <a:cubicBezTo>
                    <a:pt x="14920" y="9055"/>
                    <a:pt x="15767" y="10511"/>
                    <a:pt x="16400" y="12056"/>
                  </a:cubicBezTo>
                  <a:lnTo>
                    <a:pt x="16400" y="12056"/>
                  </a:lnTo>
                  <a:cubicBezTo>
                    <a:pt x="16714" y="12825"/>
                    <a:pt x="16980" y="13612"/>
                    <a:pt x="17211" y="14411"/>
                  </a:cubicBezTo>
                  <a:lnTo>
                    <a:pt x="17211" y="14411"/>
                  </a:lnTo>
                  <a:cubicBezTo>
                    <a:pt x="17388" y="15044"/>
                    <a:pt x="17501" y="15689"/>
                    <a:pt x="17519" y="16352"/>
                  </a:cubicBezTo>
                  <a:lnTo>
                    <a:pt x="17519" y="16352"/>
                  </a:lnTo>
                  <a:cubicBezTo>
                    <a:pt x="17542" y="17512"/>
                    <a:pt x="17300" y="18660"/>
                    <a:pt x="16891" y="19743"/>
                  </a:cubicBezTo>
                  <a:lnTo>
                    <a:pt x="16891" y="19743"/>
                  </a:lnTo>
                  <a:cubicBezTo>
                    <a:pt x="16530" y="20702"/>
                    <a:pt x="16045" y="21595"/>
                    <a:pt x="15536" y="22471"/>
                  </a:cubicBezTo>
                  <a:lnTo>
                    <a:pt x="15536" y="22471"/>
                  </a:lnTo>
                  <a:cubicBezTo>
                    <a:pt x="15512" y="22430"/>
                    <a:pt x="15489" y="22389"/>
                    <a:pt x="15465" y="22347"/>
                  </a:cubicBezTo>
                  <a:moveTo>
                    <a:pt x="16003" y="23294"/>
                  </a:moveTo>
                  <a:cubicBezTo>
                    <a:pt x="17394" y="22187"/>
                    <a:pt x="18507" y="20785"/>
                    <a:pt x="19282" y="19205"/>
                  </a:cubicBezTo>
                  <a:lnTo>
                    <a:pt x="19282" y="19205"/>
                  </a:lnTo>
                  <a:cubicBezTo>
                    <a:pt x="19294" y="19199"/>
                    <a:pt x="19306" y="19187"/>
                    <a:pt x="19312" y="19169"/>
                  </a:cubicBezTo>
                  <a:lnTo>
                    <a:pt x="19312" y="19169"/>
                  </a:lnTo>
                  <a:cubicBezTo>
                    <a:pt x="19329" y="19128"/>
                    <a:pt x="19347" y="19080"/>
                    <a:pt x="19365" y="19033"/>
                  </a:cubicBezTo>
                  <a:lnTo>
                    <a:pt x="19365" y="19033"/>
                  </a:lnTo>
                  <a:cubicBezTo>
                    <a:pt x="19673" y="18388"/>
                    <a:pt x="19921" y="17713"/>
                    <a:pt x="20117" y="17021"/>
                  </a:cubicBezTo>
                  <a:lnTo>
                    <a:pt x="20117" y="17021"/>
                  </a:lnTo>
                  <a:cubicBezTo>
                    <a:pt x="20501" y="15636"/>
                    <a:pt x="20803" y="14222"/>
                    <a:pt x="21134" y="12825"/>
                  </a:cubicBezTo>
                  <a:lnTo>
                    <a:pt x="21134" y="12825"/>
                  </a:lnTo>
                  <a:cubicBezTo>
                    <a:pt x="21478" y="11399"/>
                    <a:pt x="21815" y="9978"/>
                    <a:pt x="22158" y="8552"/>
                  </a:cubicBezTo>
                  <a:lnTo>
                    <a:pt x="22158" y="8552"/>
                  </a:lnTo>
                  <a:cubicBezTo>
                    <a:pt x="22531" y="6996"/>
                    <a:pt x="22892" y="5439"/>
                    <a:pt x="23277" y="3889"/>
                  </a:cubicBezTo>
                  <a:lnTo>
                    <a:pt x="23277" y="3889"/>
                  </a:lnTo>
                  <a:cubicBezTo>
                    <a:pt x="23354" y="4060"/>
                    <a:pt x="23454" y="4226"/>
                    <a:pt x="23555" y="4392"/>
                  </a:cubicBezTo>
                  <a:lnTo>
                    <a:pt x="23555" y="4392"/>
                  </a:lnTo>
                  <a:cubicBezTo>
                    <a:pt x="23756" y="4729"/>
                    <a:pt x="23875" y="5054"/>
                    <a:pt x="23851" y="5457"/>
                  </a:cubicBezTo>
                  <a:lnTo>
                    <a:pt x="23851" y="5457"/>
                  </a:lnTo>
                  <a:cubicBezTo>
                    <a:pt x="23827" y="5782"/>
                    <a:pt x="23756" y="6102"/>
                    <a:pt x="23727" y="6427"/>
                  </a:cubicBezTo>
                  <a:lnTo>
                    <a:pt x="23727" y="6427"/>
                  </a:lnTo>
                  <a:cubicBezTo>
                    <a:pt x="23703" y="6717"/>
                    <a:pt x="23721" y="7019"/>
                    <a:pt x="23839" y="7291"/>
                  </a:cubicBezTo>
                  <a:lnTo>
                    <a:pt x="23839" y="7291"/>
                  </a:lnTo>
                  <a:cubicBezTo>
                    <a:pt x="24005" y="7647"/>
                    <a:pt x="24324" y="7877"/>
                    <a:pt x="24579" y="8167"/>
                  </a:cubicBezTo>
                  <a:lnTo>
                    <a:pt x="24579" y="8167"/>
                  </a:lnTo>
                  <a:cubicBezTo>
                    <a:pt x="24579" y="8167"/>
                    <a:pt x="24579" y="8167"/>
                    <a:pt x="24579" y="8167"/>
                  </a:cubicBezTo>
                  <a:lnTo>
                    <a:pt x="24579" y="8167"/>
                  </a:lnTo>
                  <a:cubicBezTo>
                    <a:pt x="24200" y="9475"/>
                    <a:pt x="23804" y="10777"/>
                    <a:pt x="23377" y="12073"/>
                  </a:cubicBezTo>
                  <a:lnTo>
                    <a:pt x="23377" y="12073"/>
                  </a:lnTo>
                  <a:cubicBezTo>
                    <a:pt x="22993" y="13257"/>
                    <a:pt x="22596" y="14446"/>
                    <a:pt x="22111" y="15595"/>
                  </a:cubicBezTo>
                  <a:lnTo>
                    <a:pt x="22111" y="15595"/>
                  </a:lnTo>
                  <a:cubicBezTo>
                    <a:pt x="21626" y="16760"/>
                    <a:pt x="21058" y="17891"/>
                    <a:pt x="20336" y="18926"/>
                  </a:cubicBezTo>
                  <a:lnTo>
                    <a:pt x="20336" y="18926"/>
                  </a:lnTo>
                  <a:cubicBezTo>
                    <a:pt x="19886" y="19572"/>
                    <a:pt x="19377" y="20163"/>
                    <a:pt x="18862" y="20755"/>
                  </a:cubicBezTo>
                  <a:lnTo>
                    <a:pt x="18862" y="20755"/>
                  </a:lnTo>
                  <a:cubicBezTo>
                    <a:pt x="18010" y="21738"/>
                    <a:pt x="17122" y="22690"/>
                    <a:pt x="16181" y="23584"/>
                  </a:cubicBezTo>
                  <a:lnTo>
                    <a:pt x="16181" y="23584"/>
                  </a:lnTo>
                  <a:cubicBezTo>
                    <a:pt x="16122" y="23489"/>
                    <a:pt x="16063" y="23395"/>
                    <a:pt x="16003" y="23294"/>
                  </a:cubicBezTo>
                  <a:moveTo>
                    <a:pt x="12678" y="10688"/>
                  </a:moveTo>
                  <a:cubicBezTo>
                    <a:pt x="12388" y="10339"/>
                    <a:pt x="12186" y="9949"/>
                    <a:pt x="11961" y="9558"/>
                  </a:cubicBezTo>
                  <a:lnTo>
                    <a:pt x="11961" y="9558"/>
                  </a:lnTo>
                  <a:cubicBezTo>
                    <a:pt x="11766" y="9215"/>
                    <a:pt x="11512" y="8913"/>
                    <a:pt x="11127" y="8789"/>
                  </a:cubicBezTo>
                  <a:lnTo>
                    <a:pt x="11127" y="8789"/>
                  </a:lnTo>
                  <a:cubicBezTo>
                    <a:pt x="10991" y="8747"/>
                    <a:pt x="10843" y="8724"/>
                    <a:pt x="10701" y="8706"/>
                  </a:cubicBezTo>
                  <a:lnTo>
                    <a:pt x="10701" y="8706"/>
                  </a:lnTo>
                  <a:cubicBezTo>
                    <a:pt x="10565" y="8049"/>
                    <a:pt x="10417" y="7262"/>
                    <a:pt x="10748" y="6635"/>
                  </a:cubicBezTo>
                  <a:lnTo>
                    <a:pt x="10748" y="6635"/>
                  </a:lnTo>
                  <a:cubicBezTo>
                    <a:pt x="10831" y="6487"/>
                    <a:pt x="10979" y="6362"/>
                    <a:pt x="11074" y="6226"/>
                  </a:cubicBezTo>
                  <a:lnTo>
                    <a:pt x="11074" y="6226"/>
                  </a:lnTo>
                  <a:cubicBezTo>
                    <a:pt x="11666" y="7019"/>
                    <a:pt x="12240" y="7824"/>
                    <a:pt x="12766" y="8664"/>
                  </a:cubicBezTo>
                  <a:lnTo>
                    <a:pt x="12766" y="8664"/>
                  </a:lnTo>
                  <a:cubicBezTo>
                    <a:pt x="13340" y="9570"/>
                    <a:pt x="13837" y="10505"/>
                    <a:pt x="14299" y="11470"/>
                  </a:cubicBezTo>
                  <a:lnTo>
                    <a:pt x="14299" y="11470"/>
                  </a:lnTo>
                  <a:cubicBezTo>
                    <a:pt x="14506" y="11890"/>
                    <a:pt x="14707" y="12316"/>
                    <a:pt x="14909" y="12736"/>
                  </a:cubicBezTo>
                  <a:lnTo>
                    <a:pt x="14909" y="12736"/>
                  </a:lnTo>
                  <a:cubicBezTo>
                    <a:pt x="14151" y="12067"/>
                    <a:pt x="13323" y="11470"/>
                    <a:pt x="12678" y="10688"/>
                  </a:cubicBezTo>
                  <a:moveTo>
                    <a:pt x="14175" y="18879"/>
                  </a:moveTo>
                  <a:cubicBezTo>
                    <a:pt x="13636" y="17843"/>
                    <a:pt x="12956" y="16897"/>
                    <a:pt x="12281" y="15950"/>
                  </a:cubicBezTo>
                  <a:lnTo>
                    <a:pt x="12281" y="15950"/>
                  </a:lnTo>
                  <a:cubicBezTo>
                    <a:pt x="10908" y="14003"/>
                    <a:pt x="9511" y="12061"/>
                    <a:pt x="7854" y="10345"/>
                  </a:cubicBezTo>
                  <a:lnTo>
                    <a:pt x="7854" y="10345"/>
                  </a:lnTo>
                  <a:cubicBezTo>
                    <a:pt x="7404" y="9878"/>
                    <a:pt x="6931" y="9428"/>
                    <a:pt x="6446" y="9002"/>
                  </a:cubicBezTo>
                  <a:lnTo>
                    <a:pt x="6446" y="9002"/>
                  </a:lnTo>
                  <a:cubicBezTo>
                    <a:pt x="6026" y="8641"/>
                    <a:pt x="5588" y="8250"/>
                    <a:pt x="5055" y="8073"/>
                  </a:cubicBezTo>
                  <a:lnTo>
                    <a:pt x="5055" y="8073"/>
                  </a:lnTo>
                  <a:cubicBezTo>
                    <a:pt x="5114" y="7972"/>
                    <a:pt x="5185" y="7871"/>
                    <a:pt x="5292" y="7812"/>
                  </a:cubicBezTo>
                  <a:lnTo>
                    <a:pt x="5292" y="7812"/>
                  </a:lnTo>
                  <a:cubicBezTo>
                    <a:pt x="5434" y="7723"/>
                    <a:pt x="5611" y="7729"/>
                    <a:pt x="5777" y="7759"/>
                  </a:cubicBezTo>
                  <a:lnTo>
                    <a:pt x="5777" y="7759"/>
                  </a:lnTo>
                  <a:cubicBezTo>
                    <a:pt x="6126" y="7824"/>
                    <a:pt x="6428" y="8031"/>
                    <a:pt x="6771" y="8120"/>
                  </a:cubicBezTo>
                  <a:lnTo>
                    <a:pt x="6771" y="8120"/>
                  </a:lnTo>
                  <a:cubicBezTo>
                    <a:pt x="6866" y="8144"/>
                    <a:pt x="6961" y="8150"/>
                    <a:pt x="7049" y="8155"/>
                  </a:cubicBezTo>
                  <a:lnTo>
                    <a:pt x="7049" y="8155"/>
                  </a:lnTo>
                  <a:cubicBezTo>
                    <a:pt x="8736" y="9446"/>
                    <a:pt x="10168" y="11032"/>
                    <a:pt x="11423" y="12736"/>
                  </a:cubicBezTo>
                  <a:lnTo>
                    <a:pt x="11423" y="12736"/>
                  </a:lnTo>
                  <a:cubicBezTo>
                    <a:pt x="12074" y="13624"/>
                    <a:pt x="12678" y="14541"/>
                    <a:pt x="13252" y="15482"/>
                  </a:cubicBezTo>
                  <a:lnTo>
                    <a:pt x="13252" y="15482"/>
                  </a:lnTo>
                  <a:cubicBezTo>
                    <a:pt x="13778" y="16340"/>
                    <a:pt x="14281" y="17216"/>
                    <a:pt x="14696" y="18133"/>
                  </a:cubicBezTo>
                  <a:lnTo>
                    <a:pt x="14696" y="18133"/>
                  </a:lnTo>
                  <a:cubicBezTo>
                    <a:pt x="15151" y="19145"/>
                    <a:pt x="15500" y="20199"/>
                    <a:pt x="15672" y="21294"/>
                  </a:cubicBezTo>
                  <a:lnTo>
                    <a:pt x="15672" y="21294"/>
                  </a:lnTo>
                  <a:cubicBezTo>
                    <a:pt x="15583" y="21406"/>
                    <a:pt x="15500" y="21513"/>
                    <a:pt x="15424" y="21631"/>
                  </a:cubicBezTo>
                  <a:lnTo>
                    <a:pt x="15424" y="21631"/>
                  </a:lnTo>
                  <a:cubicBezTo>
                    <a:pt x="15382" y="21696"/>
                    <a:pt x="15341" y="21767"/>
                    <a:pt x="15305" y="21838"/>
                  </a:cubicBezTo>
                  <a:lnTo>
                    <a:pt x="15305" y="21838"/>
                  </a:lnTo>
                  <a:cubicBezTo>
                    <a:pt x="15039" y="20814"/>
                    <a:pt x="14660" y="19820"/>
                    <a:pt x="14175" y="18879"/>
                  </a:cubicBezTo>
                  <a:moveTo>
                    <a:pt x="13565" y="15748"/>
                  </a:moveTo>
                  <a:cubicBezTo>
                    <a:pt x="12435" y="13861"/>
                    <a:pt x="11180" y="12038"/>
                    <a:pt x="9689" y="10410"/>
                  </a:cubicBezTo>
                  <a:lnTo>
                    <a:pt x="9689" y="10410"/>
                  </a:lnTo>
                  <a:cubicBezTo>
                    <a:pt x="8949" y="9600"/>
                    <a:pt x="8144" y="8842"/>
                    <a:pt x="7274" y="8167"/>
                  </a:cubicBezTo>
                  <a:lnTo>
                    <a:pt x="7274" y="8167"/>
                  </a:lnTo>
                  <a:cubicBezTo>
                    <a:pt x="7434" y="8179"/>
                    <a:pt x="7552" y="8256"/>
                    <a:pt x="7653" y="8369"/>
                  </a:cubicBezTo>
                  <a:lnTo>
                    <a:pt x="7653" y="8369"/>
                  </a:lnTo>
                  <a:cubicBezTo>
                    <a:pt x="7706" y="8428"/>
                    <a:pt x="7760" y="8516"/>
                    <a:pt x="7831" y="8552"/>
                  </a:cubicBezTo>
                  <a:lnTo>
                    <a:pt x="7831" y="8552"/>
                  </a:lnTo>
                  <a:cubicBezTo>
                    <a:pt x="7955" y="8605"/>
                    <a:pt x="8138" y="8593"/>
                    <a:pt x="8269" y="8576"/>
                  </a:cubicBezTo>
                  <a:lnTo>
                    <a:pt x="8269" y="8576"/>
                  </a:lnTo>
                  <a:cubicBezTo>
                    <a:pt x="8576" y="8546"/>
                    <a:pt x="8884" y="8422"/>
                    <a:pt x="9192" y="8463"/>
                  </a:cubicBezTo>
                  <a:lnTo>
                    <a:pt x="9192" y="8463"/>
                  </a:lnTo>
                  <a:cubicBezTo>
                    <a:pt x="9375" y="8493"/>
                    <a:pt x="9517" y="8611"/>
                    <a:pt x="9677" y="8700"/>
                  </a:cubicBezTo>
                  <a:lnTo>
                    <a:pt x="9677" y="8700"/>
                  </a:lnTo>
                  <a:cubicBezTo>
                    <a:pt x="9789" y="8771"/>
                    <a:pt x="9914" y="8824"/>
                    <a:pt x="10044" y="8860"/>
                  </a:cubicBezTo>
                  <a:lnTo>
                    <a:pt x="10044" y="8860"/>
                  </a:lnTo>
                  <a:cubicBezTo>
                    <a:pt x="11103" y="10138"/>
                    <a:pt x="12157" y="11428"/>
                    <a:pt x="13086" y="12813"/>
                  </a:cubicBezTo>
                  <a:lnTo>
                    <a:pt x="13086" y="12813"/>
                  </a:lnTo>
                  <a:cubicBezTo>
                    <a:pt x="14045" y="14233"/>
                    <a:pt x="14838" y="15754"/>
                    <a:pt x="15447" y="17358"/>
                  </a:cubicBezTo>
                  <a:lnTo>
                    <a:pt x="15447" y="17358"/>
                  </a:lnTo>
                  <a:cubicBezTo>
                    <a:pt x="15737" y="18122"/>
                    <a:pt x="15974" y="18909"/>
                    <a:pt x="16051" y="19719"/>
                  </a:cubicBezTo>
                  <a:lnTo>
                    <a:pt x="16051" y="19719"/>
                  </a:lnTo>
                  <a:cubicBezTo>
                    <a:pt x="16051" y="19737"/>
                    <a:pt x="16045" y="19761"/>
                    <a:pt x="16045" y="19779"/>
                  </a:cubicBezTo>
                  <a:lnTo>
                    <a:pt x="16045" y="19779"/>
                  </a:lnTo>
                  <a:cubicBezTo>
                    <a:pt x="16045" y="20140"/>
                    <a:pt x="16086" y="20518"/>
                    <a:pt x="15938" y="20856"/>
                  </a:cubicBezTo>
                  <a:lnTo>
                    <a:pt x="15938" y="20856"/>
                  </a:lnTo>
                  <a:cubicBezTo>
                    <a:pt x="15897" y="20956"/>
                    <a:pt x="15838" y="21051"/>
                    <a:pt x="15779" y="21146"/>
                  </a:cubicBezTo>
                  <a:lnTo>
                    <a:pt x="15779" y="21146"/>
                  </a:lnTo>
                  <a:cubicBezTo>
                    <a:pt x="15453" y="19205"/>
                    <a:pt x="14571" y="17417"/>
                    <a:pt x="13565" y="15748"/>
                  </a:cubicBezTo>
                  <a:moveTo>
                    <a:pt x="14589" y="20950"/>
                  </a:moveTo>
                  <a:cubicBezTo>
                    <a:pt x="14441" y="20749"/>
                    <a:pt x="14281" y="20548"/>
                    <a:pt x="14104" y="20376"/>
                  </a:cubicBezTo>
                  <a:lnTo>
                    <a:pt x="14104" y="20376"/>
                  </a:lnTo>
                  <a:cubicBezTo>
                    <a:pt x="13003" y="18654"/>
                    <a:pt x="11624" y="17139"/>
                    <a:pt x="10287" y="15589"/>
                  </a:cubicBezTo>
                  <a:lnTo>
                    <a:pt x="10287" y="15589"/>
                  </a:lnTo>
                  <a:cubicBezTo>
                    <a:pt x="8925" y="14003"/>
                    <a:pt x="7541" y="12399"/>
                    <a:pt x="5830" y="11174"/>
                  </a:cubicBezTo>
                  <a:lnTo>
                    <a:pt x="5830" y="11174"/>
                  </a:lnTo>
                  <a:cubicBezTo>
                    <a:pt x="5031" y="10600"/>
                    <a:pt x="4167" y="10120"/>
                    <a:pt x="3244" y="9783"/>
                  </a:cubicBezTo>
                  <a:lnTo>
                    <a:pt x="3244" y="9783"/>
                  </a:lnTo>
                  <a:cubicBezTo>
                    <a:pt x="3345" y="9736"/>
                    <a:pt x="3439" y="9682"/>
                    <a:pt x="3516" y="9605"/>
                  </a:cubicBezTo>
                  <a:lnTo>
                    <a:pt x="3516" y="9605"/>
                  </a:lnTo>
                  <a:cubicBezTo>
                    <a:pt x="3617" y="9499"/>
                    <a:pt x="3641" y="9357"/>
                    <a:pt x="3658" y="9215"/>
                  </a:cubicBezTo>
                  <a:lnTo>
                    <a:pt x="3658" y="9215"/>
                  </a:lnTo>
                  <a:cubicBezTo>
                    <a:pt x="3676" y="9073"/>
                    <a:pt x="3682" y="8919"/>
                    <a:pt x="3830" y="8860"/>
                  </a:cubicBezTo>
                  <a:lnTo>
                    <a:pt x="3830" y="8860"/>
                  </a:lnTo>
                  <a:cubicBezTo>
                    <a:pt x="3978" y="8801"/>
                    <a:pt x="4150" y="8818"/>
                    <a:pt x="4297" y="8795"/>
                  </a:cubicBezTo>
                  <a:lnTo>
                    <a:pt x="4297" y="8795"/>
                  </a:lnTo>
                  <a:cubicBezTo>
                    <a:pt x="4658" y="8741"/>
                    <a:pt x="4830" y="8493"/>
                    <a:pt x="4990" y="8191"/>
                  </a:cubicBezTo>
                  <a:lnTo>
                    <a:pt x="4990" y="8191"/>
                  </a:lnTo>
                  <a:cubicBezTo>
                    <a:pt x="4990" y="8191"/>
                    <a:pt x="4990" y="8191"/>
                    <a:pt x="4990" y="8185"/>
                  </a:cubicBezTo>
                  <a:lnTo>
                    <a:pt x="4990" y="8185"/>
                  </a:lnTo>
                  <a:cubicBezTo>
                    <a:pt x="5475" y="8345"/>
                    <a:pt x="5866" y="8682"/>
                    <a:pt x="6250" y="9008"/>
                  </a:cubicBezTo>
                  <a:lnTo>
                    <a:pt x="6250" y="9008"/>
                  </a:lnTo>
                  <a:cubicBezTo>
                    <a:pt x="6700" y="9392"/>
                    <a:pt x="7138" y="9801"/>
                    <a:pt x="7558" y="10227"/>
                  </a:cubicBezTo>
                  <a:lnTo>
                    <a:pt x="7558" y="10227"/>
                  </a:lnTo>
                  <a:cubicBezTo>
                    <a:pt x="8363" y="11044"/>
                    <a:pt x="9115" y="11919"/>
                    <a:pt x="9825" y="12825"/>
                  </a:cubicBezTo>
                  <a:lnTo>
                    <a:pt x="9825" y="12825"/>
                  </a:lnTo>
                  <a:cubicBezTo>
                    <a:pt x="10547" y="13742"/>
                    <a:pt x="11234" y="14689"/>
                    <a:pt x="11908" y="15642"/>
                  </a:cubicBezTo>
                  <a:lnTo>
                    <a:pt x="11908" y="15642"/>
                  </a:lnTo>
                  <a:cubicBezTo>
                    <a:pt x="12577" y="16589"/>
                    <a:pt x="13275" y="17524"/>
                    <a:pt x="13843" y="18536"/>
                  </a:cubicBezTo>
                  <a:lnTo>
                    <a:pt x="13843" y="18536"/>
                  </a:lnTo>
                  <a:cubicBezTo>
                    <a:pt x="14423" y="19583"/>
                    <a:pt x="14867" y="20696"/>
                    <a:pt x="15175" y="21850"/>
                  </a:cubicBezTo>
                  <a:lnTo>
                    <a:pt x="15175" y="21850"/>
                  </a:lnTo>
                  <a:cubicBezTo>
                    <a:pt x="14992" y="21542"/>
                    <a:pt x="14802" y="21240"/>
                    <a:pt x="14589" y="20950"/>
                  </a:cubicBezTo>
                  <a:moveTo>
                    <a:pt x="16246" y="23696"/>
                  </a:moveTo>
                  <a:cubicBezTo>
                    <a:pt x="17104" y="22886"/>
                    <a:pt x="17915" y="22028"/>
                    <a:pt x="18696" y="21140"/>
                  </a:cubicBezTo>
                  <a:lnTo>
                    <a:pt x="18696" y="21140"/>
                  </a:lnTo>
                  <a:cubicBezTo>
                    <a:pt x="19199" y="20572"/>
                    <a:pt x="19708" y="19992"/>
                    <a:pt x="20170" y="19382"/>
                  </a:cubicBezTo>
                  <a:lnTo>
                    <a:pt x="20170" y="19382"/>
                  </a:lnTo>
                  <a:cubicBezTo>
                    <a:pt x="21673" y="17376"/>
                    <a:pt x="22555" y="14991"/>
                    <a:pt x="23336" y="12630"/>
                  </a:cubicBezTo>
                  <a:lnTo>
                    <a:pt x="23336" y="12630"/>
                  </a:lnTo>
                  <a:cubicBezTo>
                    <a:pt x="23809" y="11191"/>
                    <a:pt x="24253" y="9747"/>
                    <a:pt x="24674" y="8292"/>
                  </a:cubicBezTo>
                  <a:lnTo>
                    <a:pt x="24674" y="8292"/>
                  </a:lnTo>
                  <a:cubicBezTo>
                    <a:pt x="24892" y="8605"/>
                    <a:pt x="24863" y="8960"/>
                    <a:pt x="24910" y="9333"/>
                  </a:cubicBezTo>
                  <a:lnTo>
                    <a:pt x="24910" y="9333"/>
                  </a:lnTo>
                  <a:cubicBezTo>
                    <a:pt x="24934" y="9487"/>
                    <a:pt x="24975" y="9641"/>
                    <a:pt x="25064" y="9771"/>
                  </a:cubicBezTo>
                  <a:lnTo>
                    <a:pt x="25064" y="9771"/>
                  </a:lnTo>
                  <a:cubicBezTo>
                    <a:pt x="25165" y="9925"/>
                    <a:pt x="25401" y="10049"/>
                    <a:pt x="25401" y="10250"/>
                  </a:cubicBezTo>
                  <a:lnTo>
                    <a:pt x="25401" y="10250"/>
                  </a:lnTo>
                  <a:cubicBezTo>
                    <a:pt x="25401" y="10375"/>
                    <a:pt x="25354" y="10505"/>
                    <a:pt x="25325" y="10623"/>
                  </a:cubicBezTo>
                  <a:lnTo>
                    <a:pt x="25325" y="10623"/>
                  </a:lnTo>
                  <a:cubicBezTo>
                    <a:pt x="25301" y="10730"/>
                    <a:pt x="25277" y="10836"/>
                    <a:pt x="25254" y="10937"/>
                  </a:cubicBezTo>
                  <a:lnTo>
                    <a:pt x="25254" y="10937"/>
                  </a:lnTo>
                  <a:cubicBezTo>
                    <a:pt x="25200" y="11191"/>
                    <a:pt x="25141" y="11446"/>
                    <a:pt x="25082" y="11700"/>
                  </a:cubicBezTo>
                  <a:lnTo>
                    <a:pt x="25082" y="11700"/>
                  </a:lnTo>
                  <a:cubicBezTo>
                    <a:pt x="24975" y="12186"/>
                    <a:pt x="24863" y="12671"/>
                    <a:pt x="24756" y="13150"/>
                  </a:cubicBezTo>
                  <a:lnTo>
                    <a:pt x="24756" y="13150"/>
                  </a:lnTo>
                  <a:cubicBezTo>
                    <a:pt x="24620" y="13742"/>
                    <a:pt x="24496" y="14334"/>
                    <a:pt x="24354" y="14920"/>
                  </a:cubicBezTo>
                  <a:lnTo>
                    <a:pt x="24354" y="14920"/>
                  </a:lnTo>
                  <a:cubicBezTo>
                    <a:pt x="24348" y="14926"/>
                    <a:pt x="24342" y="14932"/>
                    <a:pt x="24342" y="14938"/>
                  </a:cubicBezTo>
                  <a:lnTo>
                    <a:pt x="24342" y="14938"/>
                  </a:lnTo>
                  <a:cubicBezTo>
                    <a:pt x="23934" y="15600"/>
                    <a:pt x="23514" y="16251"/>
                    <a:pt x="23070" y="16891"/>
                  </a:cubicBezTo>
                  <a:lnTo>
                    <a:pt x="23070" y="16891"/>
                  </a:lnTo>
                  <a:cubicBezTo>
                    <a:pt x="22626" y="17530"/>
                    <a:pt x="22176" y="18181"/>
                    <a:pt x="21661" y="18761"/>
                  </a:cubicBezTo>
                  <a:lnTo>
                    <a:pt x="21661" y="18761"/>
                  </a:lnTo>
                  <a:cubicBezTo>
                    <a:pt x="21140" y="19353"/>
                    <a:pt x="20519" y="19856"/>
                    <a:pt x="19939" y="20388"/>
                  </a:cubicBezTo>
                  <a:lnTo>
                    <a:pt x="19939" y="20388"/>
                  </a:lnTo>
                  <a:cubicBezTo>
                    <a:pt x="19359" y="20921"/>
                    <a:pt x="18785" y="21459"/>
                    <a:pt x="18223" y="22004"/>
                  </a:cubicBezTo>
                  <a:lnTo>
                    <a:pt x="18223" y="22004"/>
                  </a:lnTo>
                  <a:cubicBezTo>
                    <a:pt x="17590" y="22613"/>
                    <a:pt x="16974" y="23235"/>
                    <a:pt x="16359" y="23868"/>
                  </a:cubicBezTo>
                  <a:lnTo>
                    <a:pt x="16359" y="23868"/>
                  </a:lnTo>
                  <a:cubicBezTo>
                    <a:pt x="16323" y="23815"/>
                    <a:pt x="16288" y="23756"/>
                    <a:pt x="16246" y="23696"/>
                  </a:cubicBezTo>
                  <a:moveTo>
                    <a:pt x="15696" y="17654"/>
                  </a:moveTo>
                  <a:cubicBezTo>
                    <a:pt x="15412" y="16855"/>
                    <a:pt x="15068" y="16068"/>
                    <a:pt x="14690" y="15305"/>
                  </a:cubicBezTo>
                  <a:lnTo>
                    <a:pt x="14690" y="15305"/>
                  </a:lnTo>
                  <a:cubicBezTo>
                    <a:pt x="13932" y="13766"/>
                    <a:pt x="12973" y="12346"/>
                    <a:pt x="11932" y="10990"/>
                  </a:cubicBezTo>
                  <a:lnTo>
                    <a:pt x="11932" y="10990"/>
                  </a:lnTo>
                  <a:cubicBezTo>
                    <a:pt x="11381" y="10286"/>
                    <a:pt x="10819" y="9594"/>
                    <a:pt x="10245" y="8907"/>
                  </a:cubicBezTo>
                  <a:lnTo>
                    <a:pt x="10245" y="8907"/>
                  </a:lnTo>
                  <a:cubicBezTo>
                    <a:pt x="10547" y="8954"/>
                    <a:pt x="10867" y="8954"/>
                    <a:pt x="11151" y="9073"/>
                  </a:cubicBezTo>
                  <a:lnTo>
                    <a:pt x="11151" y="9073"/>
                  </a:lnTo>
                  <a:cubicBezTo>
                    <a:pt x="11565" y="9256"/>
                    <a:pt x="11748" y="9718"/>
                    <a:pt x="11956" y="10091"/>
                  </a:cubicBezTo>
                  <a:lnTo>
                    <a:pt x="11956" y="10091"/>
                  </a:lnTo>
                  <a:cubicBezTo>
                    <a:pt x="12346" y="10795"/>
                    <a:pt x="12902" y="11345"/>
                    <a:pt x="13500" y="11860"/>
                  </a:cubicBezTo>
                  <a:lnTo>
                    <a:pt x="13500" y="11860"/>
                  </a:lnTo>
                  <a:cubicBezTo>
                    <a:pt x="13719" y="12085"/>
                    <a:pt x="13938" y="12310"/>
                    <a:pt x="14139" y="12547"/>
                  </a:cubicBezTo>
                  <a:lnTo>
                    <a:pt x="14139" y="12547"/>
                  </a:lnTo>
                  <a:cubicBezTo>
                    <a:pt x="14471" y="12943"/>
                    <a:pt x="14773" y="13363"/>
                    <a:pt x="15045" y="13807"/>
                  </a:cubicBezTo>
                  <a:lnTo>
                    <a:pt x="15045" y="13807"/>
                  </a:lnTo>
                  <a:cubicBezTo>
                    <a:pt x="15560" y="14659"/>
                    <a:pt x="15956" y="15595"/>
                    <a:pt x="16211" y="16559"/>
                  </a:cubicBezTo>
                  <a:lnTo>
                    <a:pt x="16211" y="16559"/>
                  </a:lnTo>
                  <a:cubicBezTo>
                    <a:pt x="16341" y="17068"/>
                    <a:pt x="16436" y="17589"/>
                    <a:pt x="16489" y="18110"/>
                  </a:cubicBezTo>
                  <a:lnTo>
                    <a:pt x="16489" y="18110"/>
                  </a:lnTo>
                  <a:cubicBezTo>
                    <a:pt x="16359" y="18483"/>
                    <a:pt x="16205" y="18844"/>
                    <a:pt x="16116" y="19222"/>
                  </a:cubicBezTo>
                  <a:lnTo>
                    <a:pt x="16116" y="19222"/>
                  </a:lnTo>
                  <a:cubicBezTo>
                    <a:pt x="16027" y="18690"/>
                    <a:pt x="15873" y="18169"/>
                    <a:pt x="15696" y="17654"/>
                  </a:cubicBezTo>
                  <a:moveTo>
                    <a:pt x="24017" y="16973"/>
                  </a:moveTo>
                  <a:cubicBezTo>
                    <a:pt x="24023" y="16973"/>
                    <a:pt x="24023" y="16973"/>
                    <a:pt x="24023" y="16973"/>
                  </a:cubicBezTo>
                  <a:lnTo>
                    <a:pt x="24023" y="16973"/>
                  </a:lnTo>
                  <a:cubicBezTo>
                    <a:pt x="24721" y="16044"/>
                    <a:pt x="25703" y="15393"/>
                    <a:pt x="26479" y="14535"/>
                  </a:cubicBezTo>
                  <a:lnTo>
                    <a:pt x="26479" y="14535"/>
                  </a:lnTo>
                  <a:cubicBezTo>
                    <a:pt x="27236" y="13701"/>
                    <a:pt x="27650" y="12671"/>
                    <a:pt x="28100" y="11659"/>
                  </a:cubicBezTo>
                  <a:lnTo>
                    <a:pt x="28100" y="11659"/>
                  </a:lnTo>
                  <a:cubicBezTo>
                    <a:pt x="28337" y="11126"/>
                    <a:pt x="28615" y="10606"/>
                    <a:pt x="28763" y="10037"/>
                  </a:cubicBezTo>
                  <a:lnTo>
                    <a:pt x="28763" y="10037"/>
                  </a:lnTo>
                  <a:cubicBezTo>
                    <a:pt x="28852" y="9972"/>
                    <a:pt x="28940" y="9913"/>
                    <a:pt x="29041" y="9866"/>
                  </a:cubicBezTo>
                  <a:lnTo>
                    <a:pt x="29041" y="9866"/>
                  </a:lnTo>
                  <a:cubicBezTo>
                    <a:pt x="29355" y="9706"/>
                    <a:pt x="29716" y="9724"/>
                    <a:pt x="30047" y="9789"/>
                  </a:cubicBezTo>
                  <a:lnTo>
                    <a:pt x="30047" y="9789"/>
                  </a:lnTo>
                  <a:cubicBezTo>
                    <a:pt x="30396" y="9860"/>
                    <a:pt x="30746" y="9978"/>
                    <a:pt x="31030" y="10191"/>
                  </a:cubicBezTo>
                  <a:lnTo>
                    <a:pt x="31030" y="10191"/>
                  </a:lnTo>
                  <a:cubicBezTo>
                    <a:pt x="31077" y="10227"/>
                    <a:pt x="31118" y="10262"/>
                    <a:pt x="31160" y="10304"/>
                  </a:cubicBezTo>
                  <a:lnTo>
                    <a:pt x="31160" y="10304"/>
                  </a:lnTo>
                  <a:cubicBezTo>
                    <a:pt x="30402" y="11582"/>
                    <a:pt x="29491" y="12760"/>
                    <a:pt x="28449" y="13825"/>
                  </a:cubicBezTo>
                  <a:lnTo>
                    <a:pt x="28449" y="13825"/>
                  </a:lnTo>
                  <a:cubicBezTo>
                    <a:pt x="27402" y="14896"/>
                    <a:pt x="26248" y="15867"/>
                    <a:pt x="25088" y="16820"/>
                  </a:cubicBezTo>
                  <a:lnTo>
                    <a:pt x="25088" y="16820"/>
                  </a:lnTo>
                  <a:cubicBezTo>
                    <a:pt x="24549" y="17263"/>
                    <a:pt x="24005" y="17707"/>
                    <a:pt x="23466" y="18151"/>
                  </a:cubicBezTo>
                  <a:lnTo>
                    <a:pt x="23466" y="18151"/>
                  </a:lnTo>
                  <a:cubicBezTo>
                    <a:pt x="23685" y="17778"/>
                    <a:pt x="23869" y="17376"/>
                    <a:pt x="24017" y="16973"/>
                  </a:cubicBezTo>
                  <a:close/>
                  <a:moveTo>
                    <a:pt x="13707" y="20086"/>
                  </a:moveTo>
                  <a:cubicBezTo>
                    <a:pt x="13524" y="19980"/>
                    <a:pt x="13311" y="19891"/>
                    <a:pt x="13104" y="19814"/>
                  </a:cubicBezTo>
                  <a:lnTo>
                    <a:pt x="13104" y="19814"/>
                  </a:lnTo>
                  <a:cubicBezTo>
                    <a:pt x="11831" y="18252"/>
                    <a:pt x="10387" y="16826"/>
                    <a:pt x="8807" y="15577"/>
                  </a:cubicBezTo>
                  <a:lnTo>
                    <a:pt x="8807" y="15577"/>
                  </a:lnTo>
                  <a:cubicBezTo>
                    <a:pt x="8002" y="14932"/>
                    <a:pt x="7156" y="14352"/>
                    <a:pt x="6292" y="13790"/>
                  </a:cubicBezTo>
                  <a:lnTo>
                    <a:pt x="6292" y="13790"/>
                  </a:lnTo>
                  <a:cubicBezTo>
                    <a:pt x="5475" y="13257"/>
                    <a:pt x="4658" y="12724"/>
                    <a:pt x="3812" y="12239"/>
                  </a:cubicBezTo>
                  <a:lnTo>
                    <a:pt x="3812" y="12239"/>
                  </a:lnTo>
                  <a:cubicBezTo>
                    <a:pt x="2930" y="11724"/>
                    <a:pt x="2007" y="11274"/>
                    <a:pt x="1043" y="10937"/>
                  </a:cubicBezTo>
                  <a:lnTo>
                    <a:pt x="1043" y="10937"/>
                  </a:lnTo>
                  <a:cubicBezTo>
                    <a:pt x="1238" y="10718"/>
                    <a:pt x="1475" y="10552"/>
                    <a:pt x="1759" y="10422"/>
                  </a:cubicBezTo>
                  <a:lnTo>
                    <a:pt x="1759" y="10422"/>
                  </a:lnTo>
                  <a:cubicBezTo>
                    <a:pt x="2155" y="10233"/>
                    <a:pt x="2563" y="10067"/>
                    <a:pt x="2966" y="9895"/>
                  </a:cubicBezTo>
                  <a:lnTo>
                    <a:pt x="2966" y="9895"/>
                  </a:lnTo>
                  <a:cubicBezTo>
                    <a:pt x="2995" y="9884"/>
                    <a:pt x="3031" y="9866"/>
                    <a:pt x="3061" y="9854"/>
                  </a:cubicBezTo>
                  <a:lnTo>
                    <a:pt x="3061" y="9854"/>
                  </a:lnTo>
                  <a:cubicBezTo>
                    <a:pt x="4895" y="10493"/>
                    <a:pt x="6464" y="11700"/>
                    <a:pt x="7825" y="13062"/>
                  </a:cubicBezTo>
                  <a:lnTo>
                    <a:pt x="7825" y="13062"/>
                  </a:lnTo>
                  <a:cubicBezTo>
                    <a:pt x="8564" y="13801"/>
                    <a:pt x="9257" y="14588"/>
                    <a:pt x="9937" y="15381"/>
                  </a:cubicBezTo>
                  <a:lnTo>
                    <a:pt x="9937" y="15381"/>
                  </a:lnTo>
                  <a:cubicBezTo>
                    <a:pt x="10642" y="16198"/>
                    <a:pt x="11346" y="17021"/>
                    <a:pt x="12050" y="17838"/>
                  </a:cubicBezTo>
                  <a:lnTo>
                    <a:pt x="12050" y="17838"/>
                  </a:lnTo>
                  <a:cubicBezTo>
                    <a:pt x="12678" y="18571"/>
                    <a:pt x="13263" y="19335"/>
                    <a:pt x="13790" y="20140"/>
                  </a:cubicBezTo>
                  <a:lnTo>
                    <a:pt x="13790" y="20140"/>
                  </a:lnTo>
                  <a:cubicBezTo>
                    <a:pt x="13766" y="20122"/>
                    <a:pt x="13737" y="20104"/>
                    <a:pt x="13707" y="20086"/>
                  </a:cubicBezTo>
                  <a:moveTo>
                    <a:pt x="24336" y="16021"/>
                  </a:moveTo>
                  <a:cubicBezTo>
                    <a:pt x="24650" y="15571"/>
                    <a:pt x="25040" y="15180"/>
                    <a:pt x="25360" y="14736"/>
                  </a:cubicBezTo>
                  <a:lnTo>
                    <a:pt x="25360" y="14736"/>
                  </a:lnTo>
                  <a:cubicBezTo>
                    <a:pt x="25656" y="14334"/>
                    <a:pt x="25910" y="13908"/>
                    <a:pt x="26135" y="13458"/>
                  </a:cubicBezTo>
                  <a:lnTo>
                    <a:pt x="26135" y="13458"/>
                  </a:lnTo>
                  <a:cubicBezTo>
                    <a:pt x="26585" y="12564"/>
                    <a:pt x="26887" y="11606"/>
                    <a:pt x="27106" y="10629"/>
                  </a:cubicBezTo>
                  <a:lnTo>
                    <a:pt x="27106" y="10629"/>
                  </a:lnTo>
                  <a:cubicBezTo>
                    <a:pt x="27165" y="10623"/>
                    <a:pt x="27224" y="10617"/>
                    <a:pt x="27283" y="10611"/>
                  </a:cubicBezTo>
                  <a:lnTo>
                    <a:pt x="27283" y="10611"/>
                  </a:lnTo>
                  <a:cubicBezTo>
                    <a:pt x="27579" y="10576"/>
                    <a:pt x="27881" y="10523"/>
                    <a:pt x="28159" y="10410"/>
                  </a:cubicBezTo>
                  <a:lnTo>
                    <a:pt x="28159" y="10410"/>
                  </a:lnTo>
                  <a:cubicBezTo>
                    <a:pt x="28319" y="10351"/>
                    <a:pt x="28461" y="10256"/>
                    <a:pt x="28591" y="10156"/>
                  </a:cubicBezTo>
                  <a:lnTo>
                    <a:pt x="28591" y="10156"/>
                  </a:lnTo>
                  <a:cubicBezTo>
                    <a:pt x="28461" y="10588"/>
                    <a:pt x="28266" y="10990"/>
                    <a:pt x="28076" y="11399"/>
                  </a:cubicBezTo>
                  <a:lnTo>
                    <a:pt x="28076" y="11399"/>
                  </a:lnTo>
                  <a:cubicBezTo>
                    <a:pt x="27852" y="11890"/>
                    <a:pt x="27644" y="12399"/>
                    <a:pt x="27408" y="12884"/>
                  </a:cubicBezTo>
                  <a:lnTo>
                    <a:pt x="27408" y="12884"/>
                  </a:lnTo>
                  <a:cubicBezTo>
                    <a:pt x="27159" y="13399"/>
                    <a:pt x="26869" y="13890"/>
                    <a:pt x="26496" y="14322"/>
                  </a:cubicBezTo>
                  <a:lnTo>
                    <a:pt x="26496" y="14322"/>
                  </a:lnTo>
                  <a:cubicBezTo>
                    <a:pt x="26112" y="14772"/>
                    <a:pt x="25668" y="15157"/>
                    <a:pt x="25224" y="15547"/>
                  </a:cubicBezTo>
                  <a:lnTo>
                    <a:pt x="25224" y="15547"/>
                  </a:lnTo>
                  <a:cubicBezTo>
                    <a:pt x="24851" y="15885"/>
                    <a:pt x="24478" y="16228"/>
                    <a:pt x="24147" y="16607"/>
                  </a:cubicBezTo>
                  <a:lnTo>
                    <a:pt x="24147" y="16607"/>
                  </a:lnTo>
                  <a:cubicBezTo>
                    <a:pt x="24218" y="16417"/>
                    <a:pt x="24277" y="16216"/>
                    <a:pt x="24336" y="16021"/>
                  </a:cubicBezTo>
                  <a:close/>
                  <a:moveTo>
                    <a:pt x="23028" y="18767"/>
                  </a:moveTo>
                  <a:cubicBezTo>
                    <a:pt x="23099" y="18684"/>
                    <a:pt x="23164" y="18601"/>
                    <a:pt x="23230" y="18512"/>
                  </a:cubicBezTo>
                  <a:lnTo>
                    <a:pt x="23230" y="18512"/>
                  </a:lnTo>
                  <a:cubicBezTo>
                    <a:pt x="25543" y="16618"/>
                    <a:pt x="27994" y="14778"/>
                    <a:pt x="29864" y="12422"/>
                  </a:cubicBezTo>
                  <a:lnTo>
                    <a:pt x="29864" y="12422"/>
                  </a:lnTo>
                  <a:cubicBezTo>
                    <a:pt x="30373" y="11777"/>
                    <a:pt x="30834" y="11103"/>
                    <a:pt x="31254" y="10398"/>
                  </a:cubicBezTo>
                  <a:lnTo>
                    <a:pt x="31254" y="10398"/>
                  </a:lnTo>
                  <a:cubicBezTo>
                    <a:pt x="31663" y="10860"/>
                    <a:pt x="31763" y="11523"/>
                    <a:pt x="31935" y="12103"/>
                  </a:cubicBezTo>
                  <a:lnTo>
                    <a:pt x="31935" y="12103"/>
                  </a:lnTo>
                  <a:cubicBezTo>
                    <a:pt x="32042" y="12458"/>
                    <a:pt x="32190" y="12783"/>
                    <a:pt x="32367" y="13091"/>
                  </a:cubicBezTo>
                  <a:lnTo>
                    <a:pt x="32367" y="13091"/>
                  </a:lnTo>
                  <a:cubicBezTo>
                    <a:pt x="30923" y="13766"/>
                    <a:pt x="29509" y="14500"/>
                    <a:pt x="28136" y="15305"/>
                  </a:cubicBezTo>
                  <a:lnTo>
                    <a:pt x="28136" y="15305"/>
                  </a:lnTo>
                  <a:cubicBezTo>
                    <a:pt x="26751" y="16109"/>
                    <a:pt x="25366" y="16962"/>
                    <a:pt x="24082" y="17926"/>
                  </a:cubicBezTo>
                  <a:lnTo>
                    <a:pt x="24082" y="17926"/>
                  </a:lnTo>
                  <a:cubicBezTo>
                    <a:pt x="23733" y="18187"/>
                    <a:pt x="23401" y="18483"/>
                    <a:pt x="23070" y="18778"/>
                  </a:cubicBezTo>
                  <a:lnTo>
                    <a:pt x="23070" y="18778"/>
                  </a:lnTo>
                  <a:cubicBezTo>
                    <a:pt x="22969" y="18873"/>
                    <a:pt x="22863" y="18968"/>
                    <a:pt x="22750" y="19057"/>
                  </a:cubicBezTo>
                  <a:lnTo>
                    <a:pt x="22750" y="19057"/>
                  </a:lnTo>
                  <a:cubicBezTo>
                    <a:pt x="22851" y="18962"/>
                    <a:pt x="22945" y="18867"/>
                    <a:pt x="23028" y="18767"/>
                  </a:cubicBezTo>
                  <a:moveTo>
                    <a:pt x="24810" y="14062"/>
                  </a:moveTo>
                  <a:cubicBezTo>
                    <a:pt x="25035" y="13091"/>
                    <a:pt x="25254" y="12121"/>
                    <a:pt x="25472" y="11156"/>
                  </a:cubicBezTo>
                  <a:lnTo>
                    <a:pt x="25472" y="11156"/>
                  </a:lnTo>
                  <a:cubicBezTo>
                    <a:pt x="25490" y="11073"/>
                    <a:pt x="25508" y="10990"/>
                    <a:pt x="25526" y="10907"/>
                  </a:cubicBezTo>
                  <a:lnTo>
                    <a:pt x="25526" y="10907"/>
                  </a:lnTo>
                  <a:cubicBezTo>
                    <a:pt x="25976" y="10712"/>
                    <a:pt x="26479" y="10683"/>
                    <a:pt x="26970" y="10641"/>
                  </a:cubicBezTo>
                  <a:lnTo>
                    <a:pt x="26970" y="10641"/>
                  </a:lnTo>
                  <a:cubicBezTo>
                    <a:pt x="26757" y="11600"/>
                    <a:pt x="26455" y="12535"/>
                    <a:pt x="26011" y="13417"/>
                  </a:cubicBezTo>
                  <a:lnTo>
                    <a:pt x="26011" y="13417"/>
                  </a:lnTo>
                  <a:cubicBezTo>
                    <a:pt x="25786" y="13866"/>
                    <a:pt x="25526" y="14304"/>
                    <a:pt x="25224" y="14707"/>
                  </a:cubicBezTo>
                  <a:lnTo>
                    <a:pt x="25224" y="14707"/>
                  </a:lnTo>
                  <a:cubicBezTo>
                    <a:pt x="24975" y="15044"/>
                    <a:pt x="24685" y="15346"/>
                    <a:pt x="24431" y="15677"/>
                  </a:cubicBezTo>
                  <a:lnTo>
                    <a:pt x="24431" y="15677"/>
                  </a:lnTo>
                  <a:cubicBezTo>
                    <a:pt x="24573" y="15139"/>
                    <a:pt x="24691" y="14600"/>
                    <a:pt x="24810" y="14062"/>
                  </a:cubicBezTo>
                  <a:moveTo>
                    <a:pt x="474" y="12363"/>
                  </a:moveTo>
                  <a:cubicBezTo>
                    <a:pt x="528" y="11961"/>
                    <a:pt x="634" y="11558"/>
                    <a:pt x="847" y="11209"/>
                  </a:cubicBezTo>
                  <a:lnTo>
                    <a:pt x="847" y="11209"/>
                  </a:lnTo>
                  <a:cubicBezTo>
                    <a:pt x="877" y="11150"/>
                    <a:pt x="918" y="11097"/>
                    <a:pt x="954" y="11049"/>
                  </a:cubicBezTo>
                  <a:lnTo>
                    <a:pt x="954" y="11049"/>
                  </a:lnTo>
                  <a:cubicBezTo>
                    <a:pt x="2759" y="11659"/>
                    <a:pt x="4363" y="12695"/>
                    <a:pt x="5949" y="13724"/>
                  </a:cubicBezTo>
                  <a:lnTo>
                    <a:pt x="5949" y="13724"/>
                  </a:lnTo>
                  <a:cubicBezTo>
                    <a:pt x="6801" y="14275"/>
                    <a:pt x="7641" y="14831"/>
                    <a:pt x="8440" y="15453"/>
                  </a:cubicBezTo>
                  <a:lnTo>
                    <a:pt x="8440" y="15453"/>
                  </a:lnTo>
                  <a:cubicBezTo>
                    <a:pt x="9245" y="16068"/>
                    <a:pt x="10014" y="16737"/>
                    <a:pt x="10748" y="17441"/>
                  </a:cubicBezTo>
                  <a:lnTo>
                    <a:pt x="10748" y="17441"/>
                  </a:lnTo>
                  <a:cubicBezTo>
                    <a:pt x="11500" y="18163"/>
                    <a:pt x="12204" y="18932"/>
                    <a:pt x="12867" y="19737"/>
                  </a:cubicBezTo>
                  <a:lnTo>
                    <a:pt x="12867" y="19737"/>
                  </a:lnTo>
                  <a:cubicBezTo>
                    <a:pt x="12802" y="19719"/>
                    <a:pt x="12731" y="19702"/>
                    <a:pt x="12666" y="19684"/>
                  </a:cubicBezTo>
                  <a:lnTo>
                    <a:pt x="12666" y="19684"/>
                  </a:lnTo>
                  <a:cubicBezTo>
                    <a:pt x="12565" y="19666"/>
                    <a:pt x="12459" y="19654"/>
                    <a:pt x="12358" y="19654"/>
                  </a:cubicBezTo>
                  <a:lnTo>
                    <a:pt x="12358" y="19654"/>
                  </a:lnTo>
                  <a:cubicBezTo>
                    <a:pt x="12358" y="19654"/>
                    <a:pt x="12358" y="19654"/>
                    <a:pt x="12352" y="19648"/>
                  </a:cubicBezTo>
                  <a:lnTo>
                    <a:pt x="12352" y="19648"/>
                  </a:lnTo>
                  <a:cubicBezTo>
                    <a:pt x="9742" y="17133"/>
                    <a:pt x="6582" y="15192"/>
                    <a:pt x="3149" y="14008"/>
                  </a:cubicBezTo>
                  <a:lnTo>
                    <a:pt x="3149" y="14008"/>
                  </a:lnTo>
                  <a:cubicBezTo>
                    <a:pt x="2670" y="13843"/>
                    <a:pt x="2179" y="13689"/>
                    <a:pt x="1688" y="13553"/>
                  </a:cubicBezTo>
                  <a:lnTo>
                    <a:pt x="1688" y="13553"/>
                  </a:lnTo>
                  <a:cubicBezTo>
                    <a:pt x="1279" y="13434"/>
                    <a:pt x="859" y="13310"/>
                    <a:pt x="427" y="13316"/>
                  </a:cubicBezTo>
                  <a:lnTo>
                    <a:pt x="427" y="13316"/>
                  </a:lnTo>
                  <a:cubicBezTo>
                    <a:pt x="427" y="12996"/>
                    <a:pt x="439" y="12677"/>
                    <a:pt x="474" y="12363"/>
                  </a:cubicBezTo>
                  <a:close/>
                  <a:moveTo>
                    <a:pt x="14400" y="12659"/>
                  </a:moveTo>
                  <a:cubicBezTo>
                    <a:pt x="14358" y="12612"/>
                    <a:pt x="14317" y="12564"/>
                    <a:pt x="14275" y="12511"/>
                  </a:cubicBezTo>
                  <a:lnTo>
                    <a:pt x="14275" y="12511"/>
                  </a:lnTo>
                  <a:cubicBezTo>
                    <a:pt x="14719" y="12884"/>
                    <a:pt x="15151" y="13263"/>
                    <a:pt x="15524" y="13707"/>
                  </a:cubicBezTo>
                  <a:lnTo>
                    <a:pt x="15524" y="13707"/>
                  </a:lnTo>
                  <a:cubicBezTo>
                    <a:pt x="16424" y="14754"/>
                    <a:pt x="16956" y="16228"/>
                    <a:pt x="16637" y="17613"/>
                  </a:cubicBezTo>
                  <a:lnTo>
                    <a:pt x="16637" y="17613"/>
                  </a:lnTo>
                  <a:cubicBezTo>
                    <a:pt x="16619" y="17678"/>
                    <a:pt x="16601" y="17743"/>
                    <a:pt x="16583" y="17808"/>
                  </a:cubicBezTo>
                  <a:lnTo>
                    <a:pt x="16583" y="17808"/>
                  </a:lnTo>
                  <a:cubicBezTo>
                    <a:pt x="16341" y="15938"/>
                    <a:pt x="15577" y="14139"/>
                    <a:pt x="14400" y="12659"/>
                  </a:cubicBezTo>
                  <a:moveTo>
                    <a:pt x="16891" y="24341"/>
                  </a:moveTo>
                  <a:cubicBezTo>
                    <a:pt x="17595" y="23454"/>
                    <a:pt x="18477" y="22702"/>
                    <a:pt x="19329" y="21968"/>
                  </a:cubicBezTo>
                  <a:lnTo>
                    <a:pt x="19329" y="21968"/>
                  </a:lnTo>
                  <a:cubicBezTo>
                    <a:pt x="20211" y="21211"/>
                    <a:pt x="21117" y="20483"/>
                    <a:pt x="22004" y="19725"/>
                  </a:cubicBezTo>
                  <a:lnTo>
                    <a:pt x="22004" y="19725"/>
                  </a:lnTo>
                  <a:cubicBezTo>
                    <a:pt x="22004" y="19725"/>
                    <a:pt x="22010" y="19725"/>
                    <a:pt x="22016" y="19719"/>
                  </a:cubicBezTo>
                  <a:lnTo>
                    <a:pt x="22016" y="19719"/>
                  </a:lnTo>
                  <a:cubicBezTo>
                    <a:pt x="22715" y="19364"/>
                    <a:pt x="23235" y="18767"/>
                    <a:pt x="23833" y="18281"/>
                  </a:cubicBezTo>
                  <a:lnTo>
                    <a:pt x="23833" y="18281"/>
                  </a:lnTo>
                  <a:cubicBezTo>
                    <a:pt x="24466" y="17772"/>
                    <a:pt x="25147" y="17323"/>
                    <a:pt x="25828" y="16879"/>
                  </a:cubicBezTo>
                  <a:lnTo>
                    <a:pt x="25828" y="16879"/>
                  </a:lnTo>
                  <a:cubicBezTo>
                    <a:pt x="27195" y="15985"/>
                    <a:pt x="28603" y="15151"/>
                    <a:pt x="30047" y="14387"/>
                  </a:cubicBezTo>
                  <a:lnTo>
                    <a:pt x="30047" y="14387"/>
                  </a:lnTo>
                  <a:cubicBezTo>
                    <a:pt x="30834" y="13973"/>
                    <a:pt x="31633" y="13576"/>
                    <a:pt x="32438" y="13204"/>
                  </a:cubicBezTo>
                  <a:lnTo>
                    <a:pt x="32438" y="13204"/>
                  </a:lnTo>
                  <a:cubicBezTo>
                    <a:pt x="32604" y="13470"/>
                    <a:pt x="32793" y="13724"/>
                    <a:pt x="33000" y="13973"/>
                  </a:cubicBezTo>
                  <a:lnTo>
                    <a:pt x="33000" y="13973"/>
                  </a:lnTo>
                  <a:cubicBezTo>
                    <a:pt x="33243" y="14257"/>
                    <a:pt x="33509" y="14535"/>
                    <a:pt x="33776" y="14802"/>
                  </a:cubicBezTo>
                  <a:lnTo>
                    <a:pt x="33776" y="14802"/>
                  </a:lnTo>
                  <a:cubicBezTo>
                    <a:pt x="33900" y="14920"/>
                    <a:pt x="34030" y="15044"/>
                    <a:pt x="34178" y="15139"/>
                  </a:cubicBezTo>
                  <a:lnTo>
                    <a:pt x="34178" y="15139"/>
                  </a:lnTo>
                  <a:cubicBezTo>
                    <a:pt x="34356" y="15257"/>
                    <a:pt x="34533" y="15334"/>
                    <a:pt x="34663" y="15506"/>
                  </a:cubicBezTo>
                  <a:lnTo>
                    <a:pt x="34663" y="15506"/>
                  </a:lnTo>
                  <a:cubicBezTo>
                    <a:pt x="34699" y="15553"/>
                    <a:pt x="34734" y="15600"/>
                    <a:pt x="34764" y="15648"/>
                  </a:cubicBezTo>
                  <a:lnTo>
                    <a:pt x="34764" y="15648"/>
                  </a:lnTo>
                  <a:cubicBezTo>
                    <a:pt x="31894" y="14784"/>
                    <a:pt x="28834" y="15654"/>
                    <a:pt x="26295" y="17086"/>
                  </a:cubicBezTo>
                  <a:lnTo>
                    <a:pt x="26295" y="17086"/>
                  </a:lnTo>
                  <a:cubicBezTo>
                    <a:pt x="25011" y="17814"/>
                    <a:pt x="23815" y="18684"/>
                    <a:pt x="22644" y="19583"/>
                  </a:cubicBezTo>
                  <a:lnTo>
                    <a:pt x="22644" y="19583"/>
                  </a:lnTo>
                  <a:cubicBezTo>
                    <a:pt x="21928" y="20122"/>
                    <a:pt x="21223" y="20672"/>
                    <a:pt x="20519" y="21229"/>
                  </a:cubicBezTo>
                  <a:lnTo>
                    <a:pt x="20519" y="21229"/>
                  </a:lnTo>
                  <a:lnTo>
                    <a:pt x="20519" y="21229"/>
                  </a:lnTo>
                  <a:cubicBezTo>
                    <a:pt x="20300" y="21406"/>
                    <a:pt x="20081" y="21584"/>
                    <a:pt x="19862" y="21761"/>
                  </a:cubicBezTo>
                  <a:lnTo>
                    <a:pt x="19862" y="21761"/>
                  </a:lnTo>
                  <a:cubicBezTo>
                    <a:pt x="18856" y="22578"/>
                    <a:pt x="17844" y="23412"/>
                    <a:pt x="16956" y="24353"/>
                  </a:cubicBezTo>
                  <a:lnTo>
                    <a:pt x="16956" y="24353"/>
                  </a:lnTo>
                  <a:cubicBezTo>
                    <a:pt x="16933" y="24347"/>
                    <a:pt x="16909" y="24341"/>
                    <a:pt x="16891" y="24341"/>
                  </a:cubicBezTo>
                  <a:moveTo>
                    <a:pt x="7180" y="17198"/>
                  </a:moveTo>
                  <a:cubicBezTo>
                    <a:pt x="6481" y="16837"/>
                    <a:pt x="5753" y="16530"/>
                    <a:pt x="5008" y="16281"/>
                  </a:cubicBezTo>
                  <a:lnTo>
                    <a:pt x="5008" y="16281"/>
                  </a:lnTo>
                  <a:cubicBezTo>
                    <a:pt x="4244" y="16021"/>
                    <a:pt x="3463" y="15867"/>
                    <a:pt x="2682" y="15683"/>
                  </a:cubicBezTo>
                  <a:lnTo>
                    <a:pt x="2682" y="15683"/>
                  </a:lnTo>
                  <a:cubicBezTo>
                    <a:pt x="1901" y="15500"/>
                    <a:pt x="1155" y="15145"/>
                    <a:pt x="350" y="15068"/>
                  </a:cubicBezTo>
                  <a:lnTo>
                    <a:pt x="350" y="15068"/>
                  </a:lnTo>
                  <a:cubicBezTo>
                    <a:pt x="362" y="14985"/>
                    <a:pt x="380" y="14896"/>
                    <a:pt x="386" y="14813"/>
                  </a:cubicBezTo>
                  <a:lnTo>
                    <a:pt x="386" y="14813"/>
                  </a:lnTo>
                  <a:cubicBezTo>
                    <a:pt x="445" y="14358"/>
                    <a:pt x="433" y="13902"/>
                    <a:pt x="433" y="13446"/>
                  </a:cubicBezTo>
                  <a:lnTo>
                    <a:pt x="433" y="13446"/>
                  </a:lnTo>
                  <a:cubicBezTo>
                    <a:pt x="859" y="13440"/>
                    <a:pt x="1291" y="13571"/>
                    <a:pt x="1699" y="13689"/>
                  </a:cubicBezTo>
                  <a:lnTo>
                    <a:pt x="1699" y="13689"/>
                  </a:lnTo>
                  <a:cubicBezTo>
                    <a:pt x="2120" y="13807"/>
                    <a:pt x="2534" y="13937"/>
                    <a:pt x="2948" y="14074"/>
                  </a:cubicBezTo>
                  <a:lnTo>
                    <a:pt x="2948" y="14074"/>
                  </a:lnTo>
                  <a:cubicBezTo>
                    <a:pt x="3771" y="14352"/>
                    <a:pt x="4582" y="14677"/>
                    <a:pt x="5375" y="15038"/>
                  </a:cubicBezTo>
                  <a:lnTo>
                    <a:pt x="5375" y="15038"/>
                  </a:lnTo>
                  <a:cubicBezTo>
                    <a:pt x="6984" y="15778"/>
                    <a:pt x="8517" y="16695"/>
                    <a:pt x="9932" y="17761"/>
                  </a:cubicBezTo>
                  <a:lnTo>
                    <a:pt x="9932" y="17761"/>
                  </a:lnTo>
                  <a:cubicBezTo>
                    <a:pt x="10719" y="18346"/>
                    <a:pt x="11470" y="18986"/>
                    <a:pt x="12180" y="19666"/>
                  </a:cubicBezTo>
                  <a:lnTo>
                    <a:pt x="12180" y="19666"/>
                  </a:lnTo>
                  <a:cubicBezTo>
                    <a:pt x="11932" y="19684"/>
                    <a:pt x="11683" y="19743"/>
                    <a:pt x="11447" y="19785"/>
                  </a:cubicBezTo>
                  <a:lnTo>
                    <a:pt x="11447" y="19785"/>
                  </a:lnTo>
                  <a:cubicBezTo>
                    <a:pt x="11281" y="19808"/>
                    <a:pt x="11115" y="19838"/>
                    <a:pt x="10949" y="19861"/>
                  </a:cubicBezTo>
                  <a:lnTo>
                    <a:pt x="10949" y="19861"/>
                  </a:lnTo>
                  <a:cubicBezTo>
                    <a:pt x="9831" y="18796"/>
                    <a:pt x="8559" y="17897"/>
                    <a:pt x="7180" y="17198"/>
                  </a:cubicBezTo>
                  <a:moveTo>
                    <a:pt x="8635" y="19145"/>
                  </a:moveTo>
                  <a:cubicBezTo>
                    <a:pt x="8014" y="18915"/>
                    <a:pt x="7375" y="18737"/>
                    <a:pt x="6742" y="18565"/>
                  </a:cubicBezTo>
                  <a:lnTo>
                    <a:pt x="6742" y="18565"/>
                  </a:lnTo>
                  <a:cubicBezTo>
                    <a:pt x="5422" y="18210"/>
                    <a:pt x="4079" y="17944"/>
                    <a:pt x="2735" y="17719"/>
                  </a:cubicBezTo>
                  <a:lnTo>
                    <a:pt x="2735" y="17719"/>
                  </a:lnTo>
                  <a:cubicBezTo>
                    <a:pt x="2001" y="17595"/>
                    <a:pt x="1261" y="17482"/>
                    <a:pt x="528" y="17370"/>
                  </a:cubicBezTo>
                  <a:lnTo>
                    <a:pt x="528" y="17370"/>
                  </a:lnTo>
                  <a:cubicBezTo>
                    <a:pt x="534" y="17281"/>
                    <a:pt x="539" y="17192"/>
                    <a:pt x="539" y="17098"/>
                  </a:cubicBezTo>
                  <a:lnTo>
                    <a:pt x="539" y="17098"/>
                  </a:lnTo>
                  <a:cubicBezTo>
                    <a:pt x="539" y="16695"/>
                    <a:pt x="374" y="16352"/>
                    <a:pt x="309" y="15961"/>
                  </a:cubicBezTo>
                  <a:lnTo>
                    <a:pt x="309" y="15961"/>
                  </a:lnTo>
                  <a:cubicBezTo>
                    <a:pt x="261" y="15707"/>
                    <a:pt x="291" y="15453"/>
                    <a:pt x="332" y="15198"/>
                  </a:cubicBezTo>
                  <a:lnTo>
                    <a:pt x="332" y="15198"/>
                  </a:lnTo>
                  <a:cubicBezTo>
                    <a:pt x="1025" y="15263"/>
                    <a:pt x="1670" y="15541"/>
                    <a:pt x="2339" y="15731"/>
                  </a:cubicBezTo>
                  <a:lnTo>
                    <a:pt x="2339" y="15731"/>
                  </a:lnTo>
                  <a:cubicBezTo>
                    <a:pt x="3114" y="15944"/>
                    <a:pt x="3907" y="16068"/>
                    <a:pt x="4676" y="16305"/>
                  </a:cubicBezTo>
                  <a:lnTo>
                    <a:pt x="4676" y="16305"/>
                  </a:lnTo>
                  <a:cubicBezTo>
                    <a:pt x="6156" y="16772"/>
                    <a:pt x="7564" y="17459"/>
                    <a:pt x="8843" y="18329"/>
                  </a:cubicBezTo>
                  <a:lnTo>
                    <a:pt x="8843" y="18329"/>
                  </a:lnTo>
                  <a:cubicBezTo>
                    <a:pt x="9535" y="18796"/>
                    <a:pt x="10186" y="19317"/>
                    <a:pt x="10790" y="19891"/>
                  </a:cubicBezTo>
                  <a:lnTo>
                    <a:pt x="10790" y="19891"/>
                  </a:lnTo>
                  <a:cubicBezTo>
                    <a:pt x="10784" y="19891"/>
                    <a:pt x="10784" y="19891"/>
                    <a:pt x="10778" y="19891"/>
                  </a:cubicBezTo>
                  <a:lnTo>
                    <a:pt x="10778" y="19891"/>
                  </a:lnTo>
                  <a:cubicBezTo>
                    <a:pt x="10594" y="19921"/>
                    <a:pt x="10399" y="19944"/>
                    <a:pt x="10222" y="20015"/>
                  </a:cubicBezTo>
                  <a:lnTo>
                    <a:pt x="10222" y="20015"/>
                  </a:lnTo>
                  <a:cubicBezTo>
                    <a:pt x="9754" y="19625"/>
                    <a:pt x="9204" y="19358"/>
                    <a:pt x="8635" y="19145"/>
                  </a:cubicBezTo>
                  <a:moveTo>
                    <a:pt x="16436" y="23980"/>
                  </a:moveTo>
                  <a:cubicBezTo>
                    <a:pt x="17536" y="22844"/>
                    <a:pt x="18667" y="21738"/>
                    <a:pt x="19833" y="20660"/>
                  </a:cubicBezTo>
                  <a:lnTo>
                    <a:pt x="19833" y="20660"/>
                  </a:lnTo>
                  <a:cubicBezTo>
                    <a:pt x="20412" y="20122"/>
                    <a:pt x="21034" y="19613"/>
                    <a:pt x="21584" y="19033"/>
                  </a:cubicBezTo>
                  <a:lnTo>
                    <a:pt x="21584" y="19033"/>
                  </a:lnTo>
                  <a:cubicBezTo>
                    <a:pt x="22111" y="18483"/>
                    <a:pt x="22555" y="17843"/>
                    <a:pt x="22993" y="17222"/>
                  </a:cubicBezTo>
                  <a:lnTo>
                    <a:pt x="22993" y="17222"/>
                  </a:lnTo>
                  <a:cubicBezTo>
                    <a:pt x="23431" y="16601"/>
                    <a:pt x="23851" y="15967"/>
                    <a:pt x="24253" y="15316"/>
                  </a:cubicBezTo>
                  <a:lnTo>
                    <a:pt x="24253" y="15316"/>
                  </a:lnTo>
                  <a:cubicBezTo>
                    <a:pt x="24212" y="15470"/>
                    <a:pt x="24176" y="15624"/>
                    <a:pt x="24135" y="15778"/>
                  </a:cubicBezTo>
                  <a:lnTo>
                    <a:pt x="24135" y="15778"/>
                  </a:lnTo>
                  <a:cubicBezTo>
                    <a:pt x="23904" y="16618"/>
                    <a:pt x="23602" y="17447"/>
                    <a:pt x="23129" y="18181"/>
                  </a:cubicBezTo>
                  <a:lnTo>
                    <a:pt x="23129" y="18181"/>
                  </a:lnTo>
                  <a:cubicBezTo>
                    <a:pt x="22904" y="18530"/>
                    <a:pt x="22644" y="18808"/>
                    <a:pt x="22336" y="19086"/>
                  </a:cubicBezTo>
                  <a:lnTo>
                    <a:pt x="22336" y="19086"/>
                  </a:lnTo>
                  <a:cubicBezTo>
                    <a:pt x="20572" y="20684"/>
                    <a:pt x="18590" y="22057"/>
                    <a:pt x="16986" y="23827"/>
                  </a:cubicBezTo>
                  <a:lnTo>
                    <a:pt x="16986" y="23827"/>
                  </a:lnTo>
                  <a:cubicBezTo>
                    <a:pt x="16862" y="23963"/>
                    <a:pt x="16743" y="24105"/>
                    <a:pt x="16631" y="24253"/>
                  </a:cubicBezTo>
                  <a:lnTo>
                    <a:pt x="16631" y="24253"/>
                  </a:lnTo>
                  <a:cubicBezTo>
                    <a:pt x="16560" y="24164"/>
                    <a:pt x="16495" y="24069"/>
                    <a:pt x="16436" y="23980"/>
                  </a:cubicBezTo>
                  <a:close/>
                  <a:moveTo>
                    <a:pt x="22365" y="19956"/>
                  </a:moveTo>
                  <a:cubicBezTo>
                    <a:pt x="24709" y="18157"/>
                    <a:pt x="27177" y="16358"/>
                    <a:pt x="30106" y="15695"/>
                  </a:cubicBezTo>
                  <a:lnTo>
                    <a:pt x="30106" y="15695"/>
                  </a:lnTo>
                  <a:cubicBezTo>
                    <a:pt x="31675" y="15340"/>
                    <a:pt x="33332" y="15322"/>
                    <a:pt x="34865" y="15814"/>
                  </a:cubicBezTo>
                  <a:lnTo>
                    <a:pt x="34865" y="15814"/>
                  </a:lnTo>
                  <a:cubicBezTo>
                    <a:pt x="35001" y="16044"/>
                    <a:pt x="35113" y="16281"/>
                    <a:pt x="35279" y="16488"/>
                  </a:cubicBezTo>
                  <a:lnTo>
                    <a:pt x="35279" y="16488"/>
                  </a:lnTo>
                  <a:cubicBezTo>
                    <a:pt x="35521" y="16790"/>
                    <a:pt x="35835" y="16979"/>
                    <a:pt x="36166" y="17169"/>
                  </a:cubicBezTo>
                  <a:lnTo>
                    <a:pt x="36166" y="17169"/>
                  </a:lnTo>
                  <a:cubicBezTo>
                    <a:pt x="36451" y="17334"/>
                    <a:pt x="36752" y="17518"/>
                    <a:pt x="36900" y="17826"/>
                  </a:cubicBezTo>
                  <a:lnTo>
                    <a:pt x="36900" y="17826"/>
                  </a:lnTo>
                  <a:cubicBezTo>
                    <a:pt x="36912" y="17843"/>
                    <a:pt x="36918" y="17867"/>
                    <a:pt x="36924" y="17885"/>
                  </a:cubicBezTo>
                  <a:lnTo>
                    <a:pt x="36924" y="17885"/>
                  </a:lnTo>
                  <a:cubicBezTo>
                    <a:pt x="36397" y="17932"/>
                    <a:pt x="35877" y="17808"/>
                    <a:pt x="35368" y="17695"/>
                  </a:cubicBezTo>
                  <a:lnTo>
                    <a:pt x="35368" y="17695"/>
                  </a:lnTo>
                  <a:cubicBezTo>
                    <a:pt x="34740" y="17559"/>
                    <a:pt x="34113" y="17423"/>
                    <a:pt x="33486" y="17281"/>
                  </a:cubicBezTo>
                  <a:lnTo>
                    <a:pt x="33486" y="17281"/>
                  </a:lnTo>
                  <a:cubicBezTo>
                    <a:pt x="32397" y="17044"/>
                    <a:pt x="31325" y="16831"/>
                    <a:pt x="30207" y="16950"/>
                  </a:cubicBezTo>
                  <a:lnTo>
                    <a:pt x="30207" y="16950"/>
                  </a:lnTo>
                  <a:cubicBezTo>
                    <a:pt x="29112" y="17068"/>
                    <a:pt x="28059" y="17405"/>
                    <a:pt x="27035" y="17796"/>
                  </a:cubicBezTo>
                  <a:lnTo>
                    <a:pt x="27035" y="17796"/>
                  </a:lnTo>
                  <a:cubicBezTo>
                    <a:pt x="25958" y="18210"/>
                    <a:pt x="24904" y="18707"/>
                    <a:pt x="23886" y="19252"/>
                  </a:cubicBezTo>
                  <a:lnTo>
                    <a:pt x="23886" y="19252"/>
                  </a:lnTo>
                  <a:cubicBezTo>
                    <a:pt x="23082" y="19678"/>
                    <a:pt x="22289" y="20140"/>
                    <a:pt x="21513" y="20613"/>
                  </a:cubicBezTo>
                  <a:lnTo>
                    <a:pt x="21513" y="20613"/>
                  </a:lnTo>
                  <a:cubicBezTo>
                    <a:pt x="21797" y="20394"/>
                    <a:pt x="22081" y="20175"/>
                    <a:pt x="22365" y="19956"/>
                  </a:cubicBezTo>
                  <a:close/>
                  <a:moveTo>
                    <a:pt x="19513" y="22217"/>
                  </a:moveTo>
                  <a:cubicBezTo>
                    <a:pt x="19874" y="21915"/>
                    <a:pt x="20241" y="21619"/>
                    <a:pt x="20608" y="21329"/>
                  </a:cubicBezTo>
                  <a:lnTo>
                    <a:pt x="20608" y="21329"/>
                  </a:lnTo>
                  <a:cubicBezTo>
                    <a:pt x="22555" y="20092"/>
                    <a:pt x="24567" y="18932"/>
                    <a:pt x="26703" y="18068"/>
                  </a:cubicBezTo>
                  <a:lnTo>
                    <a:pt x="26703" y="18068"/>
                  </a:lnTo>
                  <a:cubicBezTo>
                    <a:pt x="27733" y="17654"/>
                    <a:pt x="28793" y="17287"/>
                    <a:pt x="29893" y="17121"/>
                  </a:cubicBezTo>
                  <a:lnTo>
                    <a:pt x="29893" y="17121"/>
                  </a:lnTo>
                  <a:cubicBezTo>
                    <a:pt x="30450" y="17039"/>
                    <a:pt x="31012" y="17015"/>
                    <a:pt x="31568" y="17068"/>
                  </a:cubicBezTo>
                  <a:lnTo>
                    <a:pt x="31568" y="17068"/>
                  </a:lnTo>
                  <a:cubicBezTo>
                    <a:pt x="32148" y="17121"/>
                    <a:pt x="32716" y="17246"/>
                    <a:pt x="33284" y="17370"/>
                  </a:cubicBezTo>
                  <a:lnTo>
                    <a:pt x="33284" y="17370"/>
                  </a:lnTo>
                  <a:cubicBezTo>
                    <a:pt x="33977" y="17524"/>
                    <a:pt x="34663" y="17672"/>
                    <a:pt x="35356" y="17826"/>
                  </a:cubicBezTo>
                  <a:lnTo>
                    <a:pt x="35356" y="17826"/>
                  </a:lnTo>
                  <a:cubicBezTo>
                    <a:pt x="35882" y="17944"/>
                    <a:pt x="36415" y="18062"/>
                    <a:pt x="36960" y="18009"/>
                  </a:cubicBezTo>
                  <a:lnTo>
                    <a:pt x="36960" y="18009"/>
                  </a:lnTo>
                  <a:cubicBezTo>
                    <a:pt x="36977" y="18092"/>
                    <a:pt x="36977" y="18175"/>
                    <a:pt x="36960" y="18258"/>
                  </a:cubicBezTo>
                  <a:lnTo>
                    <a:pt x="36960" y="18258"/>
                  </a:lnTo>
                  <a:cubicBezTo>
                    <a:pt x="36924" y="18406"/>
                    <a:pt x="36859" y="18548"/>
                    <a:pt x="36859" y="18702"/>
                  </a:cubicBezTo>
                  <a:lnTo>
                    <a:pt x="36859" y="18702"/>
                  </a:lnTo>
                  <a:cubicBezTo>
                    <a:pt x="36865" y="19033"/>
                    <a:pt x="37143" y="19199"/>
                    <a:pt x="37321" y="19441"/>
                  </a:cubicBezTo>
                  <a:lnTo>
                    <a:pt x="37321" y="19441"/>
                  </a:lnTo>
                  <a:cubicBezTo>
                    <a:pt x="37386" y="19524"/>
                    <a:pt x="37468" y="19672"/>
                    <a:pt x="37409" y="19785"/>
                  </a:cubicBezTo>
                  <a:lnTo>
                    <a:pt x="37409" y="19785"/>
                  </a:lnTo>
                  <a:cubicBezTo>
                    <a:pt x="37356" y="19891"/>
                    <a:pt x="37202" y="19891"/>
                    <a:pt x="37090" y="19891"/>
                  </a:cubicBezTo>
                  <a:lnTo>
                    <a:pt x="37090" y="19891"/>
                  </a:lnTo>
                  <a:cubicBezTo>
                    <a:pt x="37072" y="19891"/>
                    <a:pt x="37060" y="19891"/>
                    <a:pt x="37042" y="19891"/>
                  </a:cubicBezTo>
                  <a:lnTo>
                    <a:pt x="37042" y="19891"/>
                  </a:lnTo>
                  <a:cubicBezTo>
                    <a:pt x="36877" y="19891"/>
                    <a:pt x="36735" y="19915"/>
                    <a:pt x="36616" y="19974"/>
                  </a:cubicBezTo>
                  <a:lnTo>
                    <a:pt x="36616" y="19974"/>
                  </a:lnTo>
                  <a:cubicBezTo>
                    <a:pt x="35740" y="19761"/>
                    <a:pt x="34859" y="19566"/>
                    <a:pt x="33977" y="19388"/>
                  </a:cubicBezTo>
                  <a:lnTo>
                    <a:pt x="33977" y="19388"/>
                  </a:lnTo>
                  <a:cubicBezTo>
                    <a:pt x="33071" y="19211"/>
                    <a:pt x="32166" y="19045"/>
                    <a:pt x="31249" y="18986"/>
                  </a:cubicBezTo>
                  <a:lnTo>
                    <a:pt x="31249" y="18986"/>
                  </a:lnTo>
                  <a:cubicBezTo>
                    <a:pt x="30379" y="18938"/>
                    <a:pt x="29509" y="18962"/>
                    <a:pt x="28639" y="19039"/>
                  </a:cubicBezTo>
                  <a:lnTo>
                    <a:pt x="28639" y="19039"/>
                  </a:lnTo>
                  <a:cubicBezTo>
                    <a:pt x="27934" y="19092"/>
                    <a:pt x="27236" y="19187"/>
                    <a:pt x="26544" y="19335"/>
                  </a:cubicBezTo>
                  <a:lnTo>
                    <a:pt x="26544" y="19335"/>
                  </a:lnTo>
                  <a:cubicBezTo>
                    <a:pt x="25082" y="19660"/>
                    <a:pt x="23644" y="20146"/>
                    <a:pt x="22277" y="20773"/>
                  </a:cubicBezTo>
                  <a:lnTo>
                    <a:pt x="22277" y="20773"/>
                  </a:lnTo>
                  <a:cubicBezTo>
                    <a:pt x="21377" y="21187"/>
                    <a:pt x="20543" y="21696"/>
                    <a:pt x="19738" y="22276"/>
                  </a:cubicBezTo>
                  <a:lnTo>
                    <a:pt x="19738" y="22276"/>
                  </a:lnTo>
                  <a:cubicBezTo>
                    <a:pt x="19264" y="22625"/>
                    <a:pt x="18785" y="22980"/>
                    <a:pt x="18317" y="23347"/>
                  </a:cubicBezTo>
                  <a:lnTo>
                    <a:pt x="18317" y="23347"/>
                  </a:lnTo>
                  <a:cubicBezTo>
                    <a:pt x="17956" y="23631"/>
                    <a:pt x="17578" y="23915"/>
                    <a:pt x="17240" y="24241"/>
                  </a:cubicBezTo>
                  <a:lnTo>
                    <a:pt x="17240" y="24241"/>
                  </a:lnTo>
                  <a:cubicBezTo>
                    <a:pt x="17951" y="23519"/>
                    <a:pt x="18732" y="22862"/>
                    <a:pt x="19513" y="22217"/>
                  </a:cubicBezTo>
                  <a:close/>
                  <a:moveTo>
                    <a:pt x="912" y="19276"/>
                  </a:moveTo>
                  <a:cubicBezTo>
                    <a:pt x="693" y="18974"/>
                    <a:pt x="534" y="18625"/>
                    <a:pt x="492" y="18252"/>
                  </a:cubicBezTo>
                  <a:lnTo>
                    <a:pt x="492" y="18252"/>
                  </a:lnTo>
                  <a:cubicBezTo>
                    <a:pt x="468" y="18003"/>
                    <a:pt x="498" y="17749"/>
                    <a:pt x="516" y="17500"/>
                  </a:cubicBezTo>
                  <a:lnTo>
                    <a:pt x="516" y="17500"/>
                  </a:lnTo>
                  <a:cubicBezTo>
                    <a:pt x="3138" y="17903"/>
                    <a:pt x="5771" y="18311"/>
                    <a:pt x="8292" y="19163"/>
                  </a:cubicBezTo>
                  <a:lnTo>
                    <a:pt x="8292" y="19163"/>
                  </a:lnTo>
                  <a:cubicBezTo>
                    <a:pt x="8937" y="19382"/>
                    <a:pt x="9565" y="19654"/>
                    <a:pt x="10097" y="20086"/>
                  </a:cubicBezTo>
                  <a:lnTo>
                    <a:pt x="10097" y="20086"/>
                  </a:lnTo>
                  <a:cubicBezTo>
                    <a:pt x="9837" y="20252"/>
                    <a:pt x="9724" y="20507"/>
                    <a:pt x="9677" y="20785"/>
                  </a:cubicBezTo>
                  <a:lnTo>
                    <a:pt x="9677" y="20785"/>
                  </a:lnTo>
                  <a:cubicBezTo>
                    <a:pt x="8659" y="20483"/>
                    <a:pt x="7618" y="20282"/>
                    <a:pt x="6570" y="20128"/>
                  </a:cubicBezTo>
                  <a:lnTo>
                    <a:pt x="6570" y="20128"/>
                  </a:lnTo>
                  <a:cubicBezTo>
                    <a:pt x="6002" y="20045"/>
                    <a:pt x="5428" y="19974"/>
                    <a:pt x="4854" y="19903"/>
                  </a:cubicBezTo>
                  <a:lnTo>
                    <a:pt x="4854" y="19903"/>
                  </a:lnTo>
                  <a:cubicBezTo>
                    <a:pt x="4274" y="19838"/>
                    <a:pt x="3694" y="19761"/>
                    <a:pt x="3108" y="19743"/>
                  </a:cubicBezTo>
                  <a:lnTo>
                    <a:pt x="3108" y="19743"/>
                  </a:lnTo>
                  <a:cubicBezTo>
                    <a:pt x="2516" y="19725"/>
                    <a:pt x="1924" y="19743"/>
                    <a:pt x="1333" y="19773"/>
                  </a:cubicBezTo>
                  <a:lnTo>
                    <a:pt x="1333" y="19773"/>
                  </a:lnTo>
                  <a:cubicBezTo>
                    <a:pt x="1179" y="19619"/>
                    <a:pt x="1037" y="19453"/>
                    <a:pt x="912" y="19276"/>
                  </a:cubicBezTo>
                  <a:moveTo>
                    <a:pt x="17217" y="24448"/>
                  </a:moveTo>
                  <a:cubicBezTo>
                    <a:pt x="17519" y="24140"/>
                    <a:pt x="17868" y="23868"/>
                    <a:pt x="18205" y="23596"/>
                  </a:cubicBezTo>
                  <a:lnTo>
                    <a:pt x="18205" y="23596"/>
                  </a:lnTo>
                  <a:cubicBezTo>
                    <a:pt x="18643" y="23253"/>
                    <a:pt x="19081" y="22921"/>
                    <a:pt x="19531" y="22596"/>
                  </a:cubicBezTo>
                  <a:lnTo>
                    <a:pt x="19531" y="22596"/>
                  </a:lnTo>
                  <a:cubicBezTo>
                    <a:pt x="20253" y="22057"/>
                    <a:pt x="20987" y="21560"/>
                    <a:pt x="21791" y="21152"/>
                  </a:cubicBezTo>
                  <a:lnTo>
                    <a:pt x="21791" y="21152"/>
                  </a:lnTo>
                  <a:cubicBezTo>
                    <a:pt x="23135" y="20477"/>
                    <a:pt x="24567" y="19962"/>
                    <a:pt x="26017" y="19595"/>
                  </a:cubicBezTo>
                  <a:lnTo>
                    <a:pt x="26017" y="19595"/>
                  </a:lnTo>
                  <a:cubicBezTo>
                    <a:pt x="27508" y="19216"/>
                    <a:pt x="29053" y="19068"/>
                    <a:pt x="30592" y="19092"/>
                  </a:cubicBezTo>
                  <a:lnTo>
                    <a:pt x="30592" y="19092"/>
                  </a:lnTo>
                  <a:cubicBezTo>
                    <a:pt x="31580" y="19110"/>
                    <a:pt x="32556" y="19246"/>
                    <a:pt x="33533" y="19435"/>
                  </a:cubicBezTo>
                  <a:lnTo>
                    <a:pt x="33533" y="19435"/>
                  </a:lnTo>
                  <a:cubicBezTo>
                    <a:pt x="34515" y="19625"/>
                    <a:pt x="35498" y="19838"/>
                    <a:pt x="36474" y="20075"/>
                  </a:cubicBezTo>
                  <a:lnTo>
                    <a:pt x="36474" y="20075"/>
                  </a:lnTo>
                  <a:cubicBezTo>
                    <a:pt x="36421" y="20122"/>
                    <a:pt x="36374" y="20181"/>
                    <a:pt x="36326" y="20258"/>
                  </a:cubicBezTo>
                  <a:lnTo>
                    <a:pt x="36326" y="20258"/>
                  </a:lnTo>
                  <a:cubicBezTo>
                    <a:pt x="36143" y="20584"/>
                    <a:pt x="35977" y="20868"/>
                    <a:pt x="35675" y="21098"/>
                  </a:cubicBezTo>
                  <a:lnTo>
                    <a:pt x="35675" y="21098"/>
                  </a:lnTo>
                  <a:cubicBezTo>
                    <a:pt x="35646" y="21128"/>
                    <a:pt x="35610" y="21152"/>
                    <a:pt x="35575" y="21175"/>
                  </a:cubicBezTo>
                  <a:lnTo>
                    <a:pt x="35575" y="21175"/>
                  </a:lnTo>
                  <a:cubicBezTo>
                    <a:pt x="35054" y="21323"/>
                    <a:pt x="34515" y="21211"/>
                    <a:pt x="33995" y="21116"/>
                  </a:cubicBezTo>
                  <a:lnTo>
                    <a:pt x="33995" y="21116"/>
                  </a:lnTo>
                  <a:cubicBezTo>
                    <a:pt x="33586" y="21039"/>
                    <a:pt x="33178" y="20974"/>
                    <a:pt x="32770" y="20915"/>
                  </a:cubicBezTo>
                  <a:lnTo>
                    <a:pt x="32770" y="20915"/>
                  </a:lnTo>
                  <a:cubicBezTo>
                    <a:pt x="31817" y="20791"/>
                    <a:pt x="30864" y="20708"/>
                    <a:pt x="29905" y="20672"/>
                  </a:cubicBezTo>
                  <a:lnTo>
                    <a:pt x="29905" y="20672"/>
                  </a:lnTo>
                  <a:cubicBezTo>
                    <a:pt x="27792" y="20601"/>
                    <a:pt x="25650" y="20755"/>
                    <a:pt x="23602" y="21288"/>
                  </a:cubicBezTo>
                  <a:lnTo>
                    <a:pt x="23602" y="21288"/>
                  </a:lnTo>
                  <a:cubicBezTo>
                    <a:pt x="22460" y="21584"/>
                    <a:pt x="21348" y="22004"/>
                    <a:pt x="20324" y="22590"/>
                  </a:cubicBezTo>
                  <a:lnTo>
                    <a:pt x="20324" y="22590"/>
                  </a:lnTo>
                  <a:cubicBezTo>
                    <a:pt x="20318" y="22596"/>
                    <a:pt x="20312" y="22602"/>
                    <a:pt x="20306" y="22607"/>
                  </a:cubicBezTo>
                  <a:lnTo>
                    <a:pt x="20306" y="22607"/>
                  </a:lnTo>
                  <a:cubicBezTo>
                    <a:pt x="20093" y="22684"/>
                    <a:pt x="19886" y="22773"/>
                    <a:pt x="19679" y="22886"/>
                  </a:cubicBezTo>
                  <a:lnTo>
                    <a:pt x="19679" y="22886"/>
                  </a:lnTo>
                  <a:cubicBezTo>
                    <a:pt x="18844" y="23341"/>
                    <a:pt x="18022" y="23886"/>
                    <a:pt x="17264" y="24478"/>
                  </a:cubicBezTo>
                  <a:lnTo>
                    <a:pt x="17264" y="24478"/>
                  </a:lnTo>
                  <a:cubicBezTo>
                    <a:pt x="17252" y="24472"/>
                    <a:pt x="17234" y="24460"/>
                    <a:pt x="17217" y="24448"/>
                  </a:cubicBezTo>
                  <a:moveTo>
                    <a:pt x="2782" y="20980"/>
                  </a:moveTo>
                  <a:cubicBezTo>
                    <a:pt x="2356" y="20607"/>
                    <a:pt x="1877" y="20282"/>
                    <a:pt x="1463" y="19891"/>
                  </a:cubicBezTo>
                  <a:lnTo>
                    <a:pt x="1463" y="19891"/>
                  </a:lnTo>
                  <a:cubicBezTo>
                    <a:pt x="1954" y="19873"/>
                    <a:pt x="2451" y="19856"/>
                    <a:pt x="2948" y="19867"/>
                  </a:cubicBezTo>
                  <a:lnTo>
                    <a:pt x="2948" y="19867"/>
                  </a:lnTo>
                  <a:cubicBezTo>
                    <a:pt x="3510" y="19879"/>
                    <a:pt x="4073" y="19944"/>
                    <a:pt x="4629" y="20009"/>
                  </a:cubicBezTo>
                  <a:lnTo>
                    <a:pt x="4629" y="20009"/>
                  </a:lnTo>
                  <a:cubicBezTo>
                    <a:pt x="5741" y="20140"/>
                    <a:pt x="6848" y="20276"/>
                    <a:pt x="7949" y="20495"/>
                  </a:cubicBezTo>
                  <a:lnTo>
                    <a:pt x="7949" y="20495"/>
                  </a:lnTo>
                  <a:cubicBezTo>
                    <a:pt x="8523" y="20607"/>
                    <a:pt x="9091" y="20749"/>
                    <a:pt x="9659" y="20915"/>
                  </a:cubicBezTo>
                  <a:lnTo>
                    <a:pt x="9659" y="20915"/>
                  </a:lnTo>
                  <a:cubicBezTo>
                    <a:pt x="9630" y="21146"/>
                    <a:pt x="9630" y="21382"/>
                    <a:pt x="9600" y="21613"/>
                  </a:cubicBezTo>
                  <a:lnTo>
                    <a:pt x="9600" y="21613"/>
                  </a:lnTo>
                  <a:cubicBezTo>
                    <a:pt x="9091" y="21542"/>
                    <a:pt x="8576" y="21471"/>
                    <a:pt x="8061" y="21442"/>
                  </a:cubicBezTo>
                  <a:lnTo>
                    <a:pt x="8061" y="21442"/>
                  </a:lnTo>
                  <a:cubicBezTo>
                    <a:pt x="7570" y="21418"/>
                    <a:pt x="7073" y="21424"/>
                    <a:pt x="6582" y="21453"/>
                  </a:cubicBezTo>
                  <a:lnTo>
                    <a:pt x="6582" y="21453"/>
                  </a:lnTo>
                  <a:cubicBezTo>
                    <a:pt x="6079" y="21483"/>
                    <a:pt x="5570" y="21536"/>
                    <a:pt x="5067" y="21601"/>
                  </a:cubicBezTo>
                  <a:lnTo>
                    <a:pt x="5067" y="21601"/>
                  </a:lnTo>
                  <a:cubicBezTo>
                    <a:pt x="4818" y="21631"/>
                    <a:pt x="4564" y="21667"/>
                    <a:pt x="4315" y="21696"/>
                  </a:cubicBezTo>
                  <a:lnTo>
                    <a:pt x="4315" y="21696"/>
                  </a:lnTo>
                  <a:cubicBezTo>
                    <a:pt x="4084" y="21732"/>
                    <a:pt x="3865" y="21767"/>
                    <a:pt x="3658" y="21868"/>
                  </a:cubicBezTo>
                  <a:lnTo>
                    <a:pt x="3658" y="21868"/>
                  </a:lnTo>
                  <a:cubicBezTo>
                    <a:pt x="3351" y="21590"/>
                    <a:pt x="3096" y="21252"/>
                    <a:pt x="2782" y="20980"/>
                  </a:cubicBezTo>
                  <a:moveTo>
                    <a:pt x="10304" y="20264"/>
                  </a:moveTo>
                  <a:cubicBezTo>
                    <a:pt x="10476" y="20181"/>
                    <a:pt x="10695" y="20169"/>
                    <a:pt x="10884" y="20134"/>
                  </a:cubicBezTo>
                  <a:lnTo>
                    <a:pt x="10884" y="20134"/>
                  </a:lnTo>
                  <a:cubicBezTo>
                    <a:pt x="11109" y="20098"/>
                    <a:pt x="11328" y="20063"/>
                    <a:pt x="11553" y="20027"/>
                  </a:cubicBezTo>
                  <a:lnTo>
                    <a:pt x="11553" y="20027"/>
                  </a:lnTo>
                  <a:cubicBezTo>
                    <a:pt x="11956" y="19962"/>
                    <a:pt x="12358" y="19856"/>
                    <a:pt x="12766" y="19980"/>
                  </a:cubicBezTo>
                  <a:lnTo>
                    <a:pt x="12766" y="19980"/>
                  </a:lnTo>
                  <a:cubicBezTo>
                    <a:pt x="13121" y="20092"/>
                    <a:pt x="13506" y="20228"/>
                    <a:pt x="13802" y="20459"/>
                  </a:cubicBezTo>
                  <a:lnTo>
                    <a:pt x="13802" y="20459"/>
                  </a:lnTo>
                  <a:cubicBezTo>
                    <a:pt x="14139" y="20726"/>
                    <a:pt x="14394" y="21104"/>
                    <a:pt x="14625" y="21453"/>
                  </a:cubicBezTo>
                  <a:lnTo>
                    <a:pt x="14625" y="21453"/>
                  </a:lnTo>
                  <a:cubicBezTo>
                    <a:pt x="14790" y="21702"/>
                    <a:pt x="14944" y="21962"/>
                    <a:pt x="15092" y="22223"/>
                  </a:cubicBezTo>
                  <a:lnTo>
                    <a:pt x="15092" y="22223"/>
                  </a:lnTo>
                  <a:cubicBezTo>
                    <a:pt x="14364" y="21637"/>
                    <a:pt x="13583" y="21081"/>
                    <a:pt x="12666" y="20838"/>
                  </a:cubicBezTo>
                  <a:lnTo>
                    <a:pt x="12666" y="20838"/>
                  </a:lnTo>
                  <a:cubicBezTo>
                    <a:pt x="12198" y="20714"/>
                    <a:pt x="11713" y="20690"/>
                    <a:pt x="11228" y="20743"/>
                  </a:cubicBezTo>
                  <a:lnTo>
                    <a:pt x="11228" y="20743"/>
                  </a:lnTo>
                  <a:cubicBezTo>
                    <a:pt x="10967" y="20773"/>
                    <a:pt x="10701" y="20820"/>
                    <a:pt x="10446" y="20879"/>
                  </a:cubicBezTo>
                  <a:lnTo>
                    <a:pt x="10446" y="20879"/>
                  </a:lnTo>
                  <a:cubicBezTo>
                    <a:pt x="10257" y="20921"/>
                    <a:pt x="10074" y="20956"/>
                    <a:pt x="9896" y="21027"/>
                  </a:cubicBezTo>
                  <a:lnTo>
                    <a:pt x="9896" y="21027"/>
                  </a:lnTo>
                  <a:cubicBezTo>
                    <a:pt x="9926" y="20726"/>
                    <a:pt x="10020" y="20406"/>
                    <a:pt x="10304" y="20264"/>
                  </a:cubicBezTo>
                  <a:moveTo>
                    <a:pt x="26490" y="20909"/>
                  </a:moveTo>
                  <a:cubicBezTo>
                    <a:pt x="28485" y="20708"/>
                    <a:pt x="30509" y="20761"/>
                    <a:pt x="32503" y="21016"/>
                  </a:cubicBezTo>
                  <a:lnTo>
                    <a:pt x="32503" y="21016"/>
                  </a:lnTo>
                  <a:cubicBezTo>
                    <a:pt x="32971" y="21075"/>
                    <a:pt x="33438" y="21146"/>
                    <a:pt x="33906" y="21229"/>
                  </a:cubicBezTo>
                  <a:lnTo>
                    <a:pt x="33906" y="21229"/>
                  </a:lnTo>
                  <a:cubicBezTo>
                    <a:pt x="34332" y="21306"/>
                    <a:pt x="34764" y="21400"/>
                    <a:pt x="35196" y="21371"/>
                  </a:cubicBezTo>
                  <a:lnTo>
                    <a:pt x="35196" y="21371"/>
                  </a:lnTo>
                  <a:cubicBezTo>
                    <a:pt x="35048" y="21430"/>
                    <a:pt x="34888" y="21477"/>
                    <a:pt x="34722" y="21524"/>
                  </a:cubicBezTo>
                  <a:lnTo>
                    <a:pt x="34722" y="21524"/>
                  </a:lnTo>
                  <a:cubicBezTo>
                    <a:pt x="34580" y="21560"/>
                    <a:pt x="34456" y="21649"/>
                    <a:pt x="34320" y="21702"/>
                  </a:cubicBezTo>
                  <a:lnTo>
                    <a:pt x="34320" y="21702"/>
                  </a:lnTo>
                  <a:cubicBezTo>
                    <a:pt x="34148" y="21767"/>
                    <a:pt x="33971" y="21797"/>
                    <a:pt x="33787" y="21826"/>
                  </a:cubicBezTo>
                  <a:lnTo>
                    <a:pt x="33787" y="21826"/>
                  </a:lnTo>
                  <a:cubicBezTo>
                    <a:pt x="33462" y="21874"/>
                    <a:pt x="33136" y="21903"/>
                    <a:pt x="32823" y="22004"/>
                  </a:cubicBezTo>
                  <a:lnTo>
                    <a:pt x="32823" y="22004"/>
                  </a:lnTo>
                  <a:cubicBezTo>
                    <a:pt x="32474" y="22110"/>
                    <a:pt x="32148" y="22258"/>
                    <a:pt x="31775" y="22252"/>
                  </a:cubicBezTo>
                  <a:lnTo>
                    <a:pt x="31775" y="22252"/>
                  </a:lnTo>
                  <a:cubicBezTo>
                    <a:pt x="31207" y="22252"/>
                    <a:pt x="30609" y="22069"/>
                    <a:pt x="30077" y="22270"/>
                  </a:cubicBezTo>
                  <a:lnTo>
                    <a:pt x="30077" y="22270"/>
                  </a:lnTo>
                  <a:cubicBezTo>
                    <a:pt x="28337" y="22152"/>
                    <a:pt x="26603" y="22039"/>
                    <a:pt x="24863" y="22069"/>
                  </a:cubicBezTo>
                  <a:lnTo>
                    <a:pt x="24863" y="22069"/>
                  </a:lnTo>
                  <a:cubicBezTo>
                    <a:pt x="23987" y="22081"/>
                    <a:pt x="23111" y="22128"/>
                    <a:pt x="22241" y="22229"/>
                  </a:cubicBezTo>
                  <a:lnTo>
                    <a:pt x="22241" y="22229"/>
                  </a:lnTo>
                  <a:cubicBezTo>
                    <a:pt x="21774" y="22282"/>
                    <a:pt x="21312" y="22341"/>
                    <a:pt x="20862" y="22448"/>
                  </a:cubicBezTo>
                  <a:lnTo>
                    <a:pt x="20862" y="22448"/>
                  </a:lnTo>
                  <a:cubicBezTo>
                    <a:pt x="22608" y="21554"/>
                    <a:pt x="24549" y="21104"/>
                    <a:pt x="26490" y="20909"/>
                  </a:cubicBezTo>
                  <a:moveTo>
                    <a:pt x="8150" y="23850"/>
                  </a:moveTo>
                  <a:cubicBezTo>
                    <a:pt x="8298" y="23477"/>
                    <a:pt x="8529" y="23170"/>
                    <a:pt x="8860" y="22945"/>
                  </a:cubicBezTo>
                  <a:lnTo>
                    <a:pt x="8860" y="22945"/>
                  </a:lnTo>
                  <a:cubicBezTo>
                    <a:pt x="9174" y="22732"/>
                    <a:pt x="9523" y="22578"/>
                    <a:pt x="9701" y="22223"/>
                  </a:cubicBezTo>
                  <a:lnTo>
                    <a:pt x="9701" y="22223"/>
                  </a:lnTo>
                  <a:cubicBezTo>
                    <a:pt x="9855" y="21927"/>
                    <a:pt x="9860" y="21590"/>
                    <a:pt x="9878" y="21258"/>
                  </a:cubicBezTo>
                  <a:lnTo>
                    <a:pt x="9878" y="21258"/>
                  </a:lnTo>
                  <a:cubicBezTo>
                    <a:pt x="9878" y="21234"/>
                    <a:pt x="9878" y="21205"/>
                    <a:pt x="9884" y="21175"/>
                  </a:cubicBezTo>
                  <a:lnTo>
                    <a:pt x="9884" y="21175"/>
                  </a:lnTo>
                  <a:cubicBezTo>
                    <a:pt x="10085" y="21087"/>
                    <a:pt x="10304" y="21039"/>
                    <a:pt x="10523" y="20992"/>
                  </a:cubicBezTo>
                  <a:lnTo>
                    <a:pt x="10523" y="20992"/>
                  </a:lnTo>
                  <a:cubicBezTo>
                    <a:pt x="10760" y="20945"/>
                    <a:pt x="11009" y="20897"/>
                    <a:pt x="11251" y="20868"/>
                  </a:cubicBezTo>
                  <a:lnTo>
                    <a:pt x="11251" y="20868"/>
                  </a:lnTo>
                  <a:cubicBezTo>
                    <a:pt x="11748" y="20814"/>
                    <a:pt x="12245" y="20844"/>
                    <a:pt x="12731" y="20986"/>
                  </a:cubicBezTo>
                  <a:lnTo>
                    <a:pt x="12731" y="20986"/>
                  </a:lnTo>
                  <a:cubicBezTo>
                    <a:pt x="13695" y="21276"/>
                    <a:pt x="14500" y="21903"/>
                    <a:pt x="15270" y="22531"/>
                  </a:cubicBezTo>
                  <a:lnTo>
                    <a:pt x="15270" y="22531"/>
                  </a:lnTo>
                  <a:cubicBezTo>
                    <a:pt x="15281" y="22548"/>
                    <a:pt x="15293" y="22572"/>
                    <a:pt x="15305" y="22590"/>
                  </a:cubicBezTo>
                  <a:lnTo>
                    <a:pt x="15305" y="22590"/>
                  </a:lnTo>
                  <a:cubicBezTo>
                    <a:pt x="15347" y="22673"/>
                    <a:pt x="15394" y="22750"/>
                    <a:pt x="15435" y="22832"/>
                  </a:cubicBezTo>
                  <a:lnTo>
                    <a:pt x="15435" y="22832"/>
                  </a:lnTo>
                  <a:cubicBezTo>
                    <a:pt x="14725" y="22235"/>
                    <a:pt x="13790" y="21933"/>
                    <a:pt x="12855" y="21945"/>
                  </a:cubicBezTo>
                  <a:lnTo>
                    <a:pt x="12855" y="21945"/>
                  </a:lnTo>
                  <a:cubicBezTo>
                    <a:pt x="11719" y="21962"/>
                    <a:pt x="10695" y="22412"/>
                    <a:pt x="9754" y="23028"/>
                  </a:cubicBezTo>
                  <a:lnTo>
                    <a:pt x="9754" y="23028"/>
                  </a:lnTo>
                  <a:cubicBezTo>
                    <a:pt x="9428" y="23235"/>
                    <a:pt x="9109" y="23442"/>
                    <a:pt x="8766" y="23619"/>
                  </a:cubicBezTo>
                  <a:lnTo>
                    <a:pt x="8766" y="23619"/>
                  </a:lnTo>
                  <a:cubicBezTo>
                    <a:pt x="8547" y="23732"/>
                    <a:pt x="8322" y="23838"/>
                    <a:pt x="8097" y="23939"/>
                  </a:cubicBezTo>
                  <a:lnTo>
                    <a:pt x="8097" y="23939"/>
                  </a:lnTo>
                  <a:cubicBezTo>
                    <a:pt x="8121" y="23909"/>
                    <a:pt x="8138" y="23880"/>
                    <a:pt x="8150" y="23850"/>
                  </a:cubicBezTo>
                  <a:close/>
                  <a:moveTo>
                    <a:pt x="5493" y="22596"/>
                  </a:moveTo>
                  <a:cubicBezTo>
                    <a:pt x="5262" y="22389"/>
                    <a:pt x="4954" y="22318"/>
                    <a:pt x="4653" y="22264"/>
                  </a:cubicBezTo>
                  <a:lnTo>
                    <a:pt x="4653" y="22264"/>
                  </a:lnTo>
                  <a:cubicBezTo>
                    <a:pt x="4333" y="22205"/>
                    <a:pt x="4037" y="22146"/>
                    <a:pt x="3771" y="21962"/>
                  </a:cubicBezTo>
                  <a:lnTo>
                    <a:pt x="3771" y="21962"/>
                  </a:lnTo>
                  <a:cubicBezTo>
                    <a:pt x="3972" y="21880"/>
                    <a:pt x="4179" y="21850"/>
                    <a:pt x="4392" y="21820"/>
                  </a:cubicBezTo>
                  <a:lnTo>
                    <a:pt x="4392" y="21820"/>
                  </a:lnTo>
                  <a:cubicBezTo>
                    <a:pt x="4635" y="21785"/>
                    <a:pt x="4877" y="21755"/>
                    <a:pt x="5120" y="21726"/>
                  </a:cubicBezTo>
                  <a:lnTo>
                    <a:pt x="5120" y="21726"/>
                  </a:lnTo>
                  <a:cubicBezTo>
                    <a:pt x="5611" y="21661"/>
                    <a:pt x="6108" y="21607"/>
                    <a:pt x="6606" y="21584"/>
                  </a:cubicBezTo>
                  <a:lnTo>
                    <a:pt x="6606" y="21584"/>
                  </a:lnTo>
                  <a:cubicBezTo>
                    <a:pt x="7103" y="21554"/>
                    <a:pt x="7606" y="21542"/>
                    <a:pt x="8109" y="21578"/>
                  </a:cubicBezTo>
                  <a:lnTo>
                    <a:pt x="8109" y="21578"/>
                  </a:lnTo>
                  <a:cubicBezTo>
                    <a:pt x="8600" y="21607"/>
                    <a:pt x="9091" y="21672"/>
                    <a:pt x="9582" y="21738"/>
                  </a:cubicBezTo>
                  <a:lnTo>
                    <a:pt x="9582" y="21738"/>
                  </a:lnTo>
                  <a:cubicBezTo>
                    <a:pt x="9571" y="21820"/>
                    <a:pt x="9553" y="21897"/>
                    <a:pt x="9529" y="21974"/>
                  </a:cubicBezTo>
                  <a:lnTo>
                    <a:pt x="9529" y="21974"/>
                  </a:lnTo>
                  <a:cubicBezTo>
                    <a:pt x="9411" y="22329"/>
                    <a:pt x="9091" y="22489"/>
                    <a:pt x="8795" y="22679"/>
                  </a:cubicBezTo>
                  <a:lnTo>
                    <a:pt x="8795" y="22679"/>
                  </a:lnTo>
                  <a:cubicBezTo>
                    <a:pt x="7807" y="22643"/>
                    <a:pt x="6830" y="22892"/>
                    <a:pt x="5978" y="23389"/>
                  </a:cubicBezTo>
                  <a:lnTo>
                    <a:pt x="5978" y="23389"/>
                  </a:lnTo>
                  <a:cubicBezTo>
                    <a:pt x="5836" y="23111"/>
                    <a:pt x="5736" y="22809"/>
                    <a:pt x="5493" y="22596"/>
                  </a:cubicBezTo>
                  <a:close/>
                  <a:moveTo>
                    <a:pt x="6079" y="26283"/>
                  </a:moveTo>
                  <a:cubicBezTo>
                    <a:pt x="6517" y="25549"/>
                    <a:pt x="7114" y="24927"/>
                    <a:pt x="7718" y="24324"/>
                  </a:cubicBezTo>
                  <a:lnTo>
                    <a:pt x="7718" y="24324"/>
                  </a:lnTo>
                  <a:cubicBezTo>
                    <a:pt x="7765" y="24282"/>
                    <a:pt x="7813" y="24235"/>
                    <a:pt x="7872" y="24188"/>
                  </a:cubicBezTo>
                  <a:lnTo>
                    <a:pt x="7872" y="24188"/>
                  </a:lnTo>
                  <a:cubicBezTo>
                    <a:pt x="8387" y="23957"/>
                    <a:pt x="8902" y="23720"/>
                    <a:pt x="9381" y="23418"/>
                  </a:cubicBezTo>
                  <a:lnTo>
                    <a:pt x="9381" y="23418"/>
                  </a:lnTo>
                  <a:cubicBezTo>
                    <a:pt x="9896" y="23093"/>
                    <a:pt x="10387" y="22750"/>
                    <a:pt x="10944" y="22507"/>
                  </a:cubicBezTo>
                  <a:lnTo>
                    <a:pt x="10944" y="22507"/>
                  </a:lnTo>
                  <a:cubicBezTo>
                    <a:pt x="11932" y="22075"/>
                    <a:pt x="13056" y="21927"/>
                    <a:pt x="14098" y="22252"/>
                  </a:cubicBezTo>
                  <a:lnTo>
                    <a:pt x="14098" y="22252"/>
                  </a:lnTo>
                  <a:cubicBezTo>
                    <a:pt x="14666" y="22430"/>
                    <a:pt x="15193" y="22732"/>
                    <a:pt x="15607" y="23164"/>
                  </a:cubicBezTo>
                  <a:lnTo>
                    <a:pt x="15607" y="23164"/>
                  </a:lnTo>
                  <a:cubicBezTo>
                    <a:pt x="15619" y="23170"/>
                    <a:pt x="15625" y="23176"/>
                    <a:pt x="15637" y="23182"/>
                  </a:cubicBezTo>
                  <a:lnTo>
                    <a:pt x="15637" y="23182"/>
                  </a:lnTo>
                  <a:cubicBezTo>
                    <a:pt x="15749" y="23377"/>
                    <a:pt x="15861" y="23572"/>
                    <a:pt x="15980" y="23767"/>
                  </a:cubicBezTo>
                  <a:lnTo>
                    <a:pt x="15980" y="23767"/>
                  </a:lnTo>
                  <a:cubicBezTo>
                    <a:pt x="15459" y="23519"/>
                    <a:pt x="14920" y="23288"/>
                    <a:pt x="14346" y="23193"/>
                  </a:cubicBezTo>
                  <a:lnTo>
                    <a:pt x="14346" y="23193"/>
                  </a:lnTo>
                  <a:cubicBezTo>
                    <a:pt x="14009" y="23140"/>
                    <a:pt x="13666" y="23152"/>
                    <a:pt x="13323" y="23187"/>
                  </a:cubicBezTo>
                  <a:lnTo>
                    <a:pt x="13323" y="23187"/>
                  </a:lnTo>
                  <a:cubicBezTo>
                    <a:pt x="12962" y="23217"/>
                    <a:pt x="12595" y="23258"/>
                    <a:pt x="12234" y="23324"/>
                  </a:cubicBezTo>
                  <a:lnTo>
                    <a:pt x="12234" y="23324"/>
                  </a:lnTo>
                  <a:cubicBezTo>
                    <a:pt x="11488" y="23460"/>
                    <a:pt x="10801" y="23750"/>
                    <a:pt x="10133" y="24099"/>
                  </a:cubicBezTo>
                  <a:lnTo>
                    <a:pt x="10133" y="24099"/>
                  </a:lnTo>
                  <a:cubicBezTo>
                    <a:pt x="9423" y="24466"/>
                    <a:pt x="8724" y="24845"/>
                    <a:pt x="8026" y="25235"/>
                  </a:cubicBezTo>
                  <a:lnTo>
                    <a:pt x="8026" y="25235"/>
                  </a:lnTo>
                  <a:cubicBezTo>
                    <a:pt x="7345" y="25620"/>
                    <a:pt x="6677" y="26010"/>
                    <a:pt x="6008" y="26407"/>
                  </a:cubicBezTo>
                  <a:lnTo>
                    <a:pt x="6008" y="26407"/>
                  </a:lnTo>
                  <a:cubicBezTo>
                    <a:pt x="6031" y="26365"/>
                    <a:pt x="6049" y="26324"/>
                    <a:pt x="6079" y="26283"/>
                  </a:cubicBezTo>
                  <a:moveTo>
                    <a:pt x="17376" y="24555"/>
                  </a:moveTo>
                  <a:cubicBezTo>
                    <a:pt x="18045" y="24034"/>
                    <a:pt x="18761" y="23572"/>
                    <a:pt x="19495" y="23140"/>
                  </a:cubicBezTo>
                  <a:lnTo>
                    <a:pt x="19495" y="23140"/>
                  </a:lnTo>
                  <a:cubicBezTo>
                    <a:pt x="19892" y="22903"/>
                    <a:pt x="20306" y="22708"/>
                    <a:pt x="20756" y="22596"/>
                  </a:cubicBezTo>
                  <a:lnTo>
                    <a:pt x="20756" y="22596"/>
                  </a:lnTo>
                  <a:cubicBezTo>
                    <a:pt x="21176" y="22495"/>
                    <a:pt x="21602" y="22436"/>
                    <a:pt x="22028" y="22383"/>
                  </a:cubicBezTo>
                  <a:lnTo>
                    <a:pt x="22028" y="22383"/>
                  </a:lnTo>
                  <a:cubicBezTo>
                    <a:pt x="23774" y="22164"/>
                    <a:pt x="25538" y="22164"/>
                    <a:pt x="27289" y="22235"/>
                  </a:cubicBezTo>
                  <a:lnTo>
                    <a:pt x="27289" y="22235"/>
                  </a:lnTo>
                  <a:cubicBezTo>
                    <a:pt x="28142" y="22270"/>
                    <a:pt x="28994" y="22329"/>
                    <a:pt x="29846" y="22389"/>
                  </a:cubicBezTo>
                  <a:lnTo>
                    <a:pt x="29846" y="22389"/>
                  </a:lnTo>
                  <a:cubicBezTo>
                    <a:pt x="29834" y="22389"/>
                    <a:pt x="29828" y="22394"/>
                    <a:pt x="29816" y="22400"/>
                  </a:cubicBezTo>
                  <a:lnTo>
                    <a:pt x="29816" y="22400"/>
                  </a:lnTo>
                  <a:cubicBezTo>
                    <a:pt x="29361" y="22708"/>
                    <a:pt x="29402" y="23182"/>
                    <a:pt x="29378" y="23661"/>
                  </a:cubicBezTo>
                  <a:lnTo>
                    <a:pt x="29378" y="23661"/>
                  </a:lnTo>
                  <a:cubicBezTo>
                    <a:pt x="29367" y="23874"/>
                    <a:pt x="29325" y="24075"/>
                    <a:pt x="29159" y="24223"/>
                  </a:cubicBezTo>
                  <a:lnTo>
                    <a:pt x="29159" y="24223"/>
                  </a:lnTo>
                  <a:cubicBezTo>
                    <a:pt x="29106" y="24265"/>
                    <a:pt x="29047" y="24300"/>
                    <a:pt x="28988" y="24330"/>
                  </a:cubicBezTo>
                  <a:lnTo>
                    <a:pt x="28988" y="24330"/>
                  </a:lnTo>
                  <a:cubicBezTo>
                    <a:pt x="27514" y="23815"/>
                    <a:pt x="25999" y="23489"/>
                    <a:pt x="24449" y="23282"/>
                  </a:cubicBezTo>
                  <a:lnTo>
                    <a:pt x="24449" y="23282"/>
                  </a:lnTo>
                  <a:cubicBezTo>
                    <a:pt x="24046" y="23235"/>
                    <a:pt x="23644" y="23182"/>
                    <a:pt x="23241" y="23170"/>
                  </a:cubicBezTo>
                  <a:lnTo>
                    <a:pt x="23241" y="23170"/>
                  </a:lnTo>
                  <a:cubicBezTo>
                    <a:pt x="22863" y="23164"/>
                    <a:pt x="22484" y="23199"/>
                    <a:pt x="22105" y="23235"/>
                  </a:cubicBezTo>
                  <a:lnTo>
                    <a:pt x="22105" y="23235"/>
                  </a:lnTo>
                  <a:cubicBezTo>
                    <a:pt x="21294" y="23306"/>
                    <a:pt x="20478" y="23389"/>
                    <a:pt x="19685" y="23584"/>
                  </a:cubicBezTo>
                  <a:lnTo>
                    <a:pt x="19685" y="23584"/>
                  </a:lnTo>
                  <a:cubicBezTo>
                    <a:pt x="18874" y="23779"/>
                    <a:pt x="18093" y="24099"/>
                    <a:pt x="17424" y="24602"/>
                  </a:cubicBezTo>
                  <a:lnTo>
                    <a:pt x="17424" y="24602"/>
                  </a:lnTo>
                  <a:cubicBezTo>
                    <a:pt x="17412" y="24584"/>
                    <a:pt x="17394" y="24572"/>
                    <a:pt x="17376" y="24555"/>
                  </a:cubicBezTo>
                  <a:moveTo>
                    <a:pt x="6860" y="23933"/>
                  </a:moveTo>
                  <a:cubicBezTo>
                    <a:pt x="6511" y="23886"/>
                    <a:pt x="6233" y="23833"/>
                    <a:pt x="6043" y="23507"/>
                  </a:cubicBezTo>
                  <a:lnTo>
                    <a:pt x="6043" y="23507"/>
                  </a:lnTo>
                  <a:cubicBezTo>
                    <a:pt x="6819" y="23045"/>
                    <a:pt x="7706" y="22809"/>
                    <a:pt x="8606" y="22809"/>
                  </a:cubicBezTo>
                  <a:lnTo>
                    <a:pt x="8606" y="22809"/>
                  </a:lnTo>
                  <a:cubicBezTo>
                    <a:pt x="8316" y="23028"/>
                    <a:pt x="8091" y="23324"/>
                    <a:pt x="7943" y="23655"/>
                  </a:cubicBezTo>
                  <a:lnTo>
                    <a:pt x="7943" y="23655"/>
                  </a:lnTo>
                  <a:cubicBezTo>
                    <a:pt x="7913" y="23726"/>
                    <a:pt x="7925" y="23744"/>
                    <a:pt x="7896" y="23785"/>
                  </a:cubicBezTo>
                  <a:lnTo>
                    <a:pt x="7896" y="23785"/>
                  </a:lnTo>
                  <a:cubicBezTo>
                    <a:pt x="7872" y="23821"/>
                    <a:pt x="7825" y="23856"/>
                    <a:pt x="7795" y="23886"/>
                  </a:cubicBezTo>
                  <a:lnTo>
                    <a:pt x="7795" y="23886"/>
                  </a:lnTo>
                  <a:cubicBezTo>
                    <a:pt x="7700" y="23975"/>
                    <a:pt x="7612" y="24063"/>
                    <a:pt x="7523" y="24152"/>
                  </a:cubicBezTo>
                  <a:lnTo>
                    <a:pt x="7523" y="24152"/>
                  </a:lnTo>
                  <a:cubicBezTo>
                    <a:pt x="7339" y="24004"/>
                    <a:pt x="7097" y="23963"/>
                    <a:pt x="6860" y="23933"/>
                  </a:cubicBezTo>
                  <a:close/>
                  <a:moveTo>
                    <a:pt x="5404" y="28419"/>
                  </a:moveTo>
                  <a:cubicBezTo>
                    <a:pt x="5315" y="28058"/>
                    <a:pt x="5457" y="27679"/>
                    <a:pt x="5576" y="27336"/>
                  </a:cubicBezTo>
                  <a:lnTo>
                    <a:pt x="5576" y="27336"/>
                  </a:lnTo>
                  <a:cubicBezTo>
                    <a:pt x="5665" y="27093"/>
                    <a:pt x="5771" y="26857"/>
                    <a:pt x="5884" y="26632"/>
                  </a:cubicBezTo>
                  <a:lnTo>
                    <a:pt x="5884" y="26632"/>
                  </a:lnTo>
                  <a:cubicBezTo>
                    <a:pt x="7174" y="25857"/>
                    <a:pt x="8476" y="25117"/>
                    <a:pt x="9801" y="24418"/>
                  </a:cubicBezTo>
                  <a:lnTo>
                    <a:pt x="9801" y="24418"/>
                  </a:lnTo>
                  <a:cubicBezTo>
                    <a:pt x="10470" y="24063"/>
                    <a:pt x="11145" y="23708"/>
                    <a:pt x="11884" y="23531"/>
                  </a:cubicBezTo>
                  <a:lnTo>
                    <a:pt x="11884" y="23531"/>
                  </a:lnTo>
                  <a:cubicBezTo>
                    <a:pt x="12228" y="23448"/>
                    <a:pt x="12577" y="23395"/>
                    <a:pt x="12932" y="23359"/>
                  </a:cubicBezTo>
                  <a:lnTo>
                    <a:pt x="12932" y="23359"/>
                  </a:lnTo>
                  <a:cubicBezTo>
                    <a:pt x="13305" y="23312"/>
                    <a:pt x="13690" y="23264"/>
                    <a:pt x="14068" y="23294"/>
                  </a:cubicBezTo>
                  <a:lnTo>
                    <a:pt x="14068" y="23294"/>
                  </a:lnTo>
                  <a:cubicBezTo>
                    <a:pt x="14790" y="23347"/>
                    <a:pt x="15465" y="23661"/>
                    <a:pt x="16110" y="23969"/>
                  </a:cubicBezTo>
                  <a:lnTo>
                    <a:pt x="16110" y="23969"/>
                  </a:lnTo>
                  <a:cubicBezTo>
                    <a:pt x="16169" y="24063"/>
                    <a:pt x="16228" y="24152"/>
                    <a:pt x="16293" y="24235"/>
                  </a:cubicBezTo>
                  <a:lnTo>
                    <a:pt x="16293" y="24235"/>
                  </a:lnTo>
                  <a:cubicBezTo>
                    <a:pt x="15648" y="24075"/>
                    <a:pt x="14986" y="23975"/>
                    <a:pt x="14317" y="24016"/>
                  </a:cubicBezTo>
                  <a:lnTo>
                    <a:pt x="14317" y="24016"/>
                  </a:lnTo>
                  <a:cubicBezTo>
                    <a:pt x="13553" y="24063"/>
                    <a:pt x="12837" y="24324"/>
                    <a:pt x="12169" y="24685"/>
                  </a:cubicBezTo>
                  <a:lnTo>
                    <a:pt x="12169" y="24685"/>
                  </a:lnTo>
                  <a:cubicBezTo>
                    <a:pt x="11488" y="25052"/>
                    <a:pt x="10867" y="25507"/>
                    <a:pt x="10233" y="25939"/>
                  </a:cubicBezTo>
                  <a:lnTo>
                    <a:pt x="10233" y="25939"/>
                  </a:lnTo>
                  <a:cubicBezTo>
                    <a:pt x="9499" y="26442"/>
                    <a:pt x="8748" y="26928"/>
                    <a:pt x="7984" y="27389"/>
                  </a:cubicBezTo>
                  <a:lnTo>
                    <a:pt x="7984" y="27389"/>
                  </a:lnTo>
                  <a:cubicBezTo>
                    <a:pt x="7570" y="27644"/>
                    <a:pt x="7144" y="27881"/>
                    <a:pt x="6730" y="28129"/>
                  </a:cubicBezTo>
                  <a:lnTo>
                    <a:pt x="6730" y="28129"/>
                  </a:lnTo>
                  <a:cubicBezTo>
                    <a:pt x="6375" y="28336"/>
                    <a:pt x="6043" y="28567"/>
                    <a:pt x="5765" y="28869"/>
                  </a:cubicBezTo>
                  <a:lnTo>
                    <a:pt x="5765" y="28869"/>
                  </a:lnTo>
                  <a:cubicBezTo>
                    <a:pt x="5576" y="28786"/>
                    <a:pt x="5457" y="28644"/>
                    <a:pt x="5404" y="28419"/>
                  </a:cubicBezTo>
                  <a:moveTo>
                    <a:pt x="17519" y="24697"/>
                  </a:moveTo>
                  <a:cubicBezTo>
                    <a:pt x="18767" y="23756"/>
                    <a:pt x="20365" y="23525"/>
                    <a:pt x="21880" y="23383"/>
                  </a:cubicBezTo>
                  <a:lnTo>
                    <a:pt x="21880" y="23383"/>
                  </a:lnTo>
                  <a:cubicBezTo>
                    <a:pt x="22271" y="23347"/>
                    <a:pt x="22661" y="23306"/>
                    <a:pt x="23052" y="23300"/>
                  </a:cubicBezTo>
                  <a:lnTo>
                    <a:pt x="23052" y="23300"/>
                  </a:lnTo>
                  <a:cubicBezTo>
                    <a:pt x="23437" y="23294"/>
                    <a:pt x="23815" y="23335"/>
                    <a:pt x="24194" y="23383"/>
                  </a:cubicBezTo>
                  <a:lnTo>
                    <a:pt x="24194" y="23383"/>
                  </a:lnTo>
                  <a:cubicBezTo>
                    <a:pt x="24981" y="23483"/>
                    <a:pt x="25768" y="23596"/>
                    <a:pt x="26544" y="23767"/>
                  </a:cubicBezTo>
                  <a:lnTo>
                    <a:pt x="26544" y="23767"/>
                  </a:lnTo>
                  <a:cubicBezTo>
                    <a:pt x="27301" y="23933"/>
                    <a:pt x="28053" y="24146"/>
                    <a:pt x="28793" y="24401"/>
                  </a:cubicBezTo>
                  <a:lnTo>
                    <a:pt x="28793" y="24401"/>
                  </a:lnTo>
                  <a:cubicBezTo>
                    <a:pt x="28591" y="24448"/>
                    <a:pt x="28378" y="24436"/>
                    <a:pt x="28165" y="24430"/>
                  </a:cubicBezTo>
                  <a:lnTo>
                    <a:pt x="28165" y="24430"/>
                  </a:lnTo>
                  <a:cubicBezTo>
                    <a:pt x="27751" y="24413"/>
                    <a:pt x="27337" y="24377"/>
                    <a:pt x="26928" y="24330"/>
                  </a:cubicBezTo>
                  <a:lnTo>
                    <a:pt x="26928" y="24330"/>
                  </a:lnTo>
                  <a:cubicBezTo>
                    <a:pt x="26928" y="24324"/>
                    <a:pt x="26922" y="24324"/>
                    <a:pt x="26922" y="24324"/>
                  </a:cubicBezTo>
                  <a:lnTo>
                    <a:pt x="26922" y="24324"/>
                  </a:lnTo>
                  <a:cubicBezTo>
                    <a:pt x="26911" y="24318"/>
                    <a:pt x="26899" y="24318"/>
                    <a:pt x="26887" y="24324"/>
                  </a:cubicBezTo>
                  <a:lnTo>
                    <a:pt x="26887" y="24324"/>
                  </a:lnTo>
                  <a:cubicBezTo>
                    <a:pt x="26573" y="24282"/>
                    <a:pt x="26260" y="24235"/>
                    <a:pt x="25946" y="24176"/>
                  </a:cubicBezTo>
                  <a:lnTo>
                    <a:pt x="25946" y="24176"/>
                  </a:lnTo>
                  <a:cubicBezTo>
                    <a:pt x="25573" y="24105"/>
                    <a:pt x="25206" y="24022"/>
                    <a:pt x="24845" y="23921"/>
                  </a:cubicBezTo>
                  <a:lnTo>
                    <a:pt x="24845" y="23921"/>
                  </a:lnTo>
                  <a:cubicBezTo>
                    <a:pt x="24520" y="23838"/>
                    <a:pt x="24194" y="23738"/>
                    <a:pt x="23857" y="23679"/>
                  </a:cubicBezTo>
                  <a:lnTo>
                    <a:pt x="23857" y="23679"/>
                  </a:lnTo>
                  <a:cubicBezTo>
                    <a:pt x="23525" y="23625"/>
                    <a:pt x="23188" y="23631"/>
                    <a:pt x="22857" y="23708"/>
                  </a:cubicBezTo>
                  <a:lnTo>
                    <a:pt x="22857" y="23708"/>
                  </a:lnTo>
                  <a:cubicBezTo>
                    <a:pt x="22513" y="23791"/>
                    <a:pt x="22176" y="23921"/>
                    <a:pt x="21827" y="23975"/>
                  </a:cubicBezTo>
                  <a:lnTo>
                    <a:pt x="21827" y="23975"/>
                  </a:lnTo>
                  <a:cubicBezTo>
                    <a:pt x="21507" y="24028"/>
                    <a:pt x="21176" y="23998"/>
                    <a:pt x="20856" y="24052"/>
                  </a:cubicBezTo>
                  <a:lnTo>
                    <a:pt x="20856" y="24052"/>
                  </a:lnTo>
                  <a:cubicBezTo>
                    <a:pt x="20697" y="24081"/>
                    <a:pt x="20549" y="24146"/>
                    <a:pt x="20395" y="24194"/>
                  </a:cubicBezTo>
                  <a:lnTo>
                    <a:pt x="20395" y="24194"/>
                  </a:lnTo>
                  <a:cubicBezTo>
                    <a:pt x="20377" y="24199"/>
                    <a:pt x="20365" y="24199"/>
                    <a:pt x="20353" y="24205"/>
                  </a:cubicBezTo>
                  <a:lnTo>
                    <a:pt x="20353" y="24205"/>
                  </a:lnTo>
                  <a:cubicBezTo>
                    <a:pt x="20353" y="24205"/>
                    <a:pt x="20347" y="24205"/>
                    <a:pt x="20347" y="24205"/>
                  </a:cubicBezTo>
                  <a:lnTo>
                    <a:pt x="20347" y="24205"/>
                  </a:lnTo>
                  <a:cubicBezTo>
                    <a:pt x="20312" y="24176"/>
                    <a:pt x="20270" y="24199"/>
                    <a:pt x="20259" y="24229"/>
                  </a:cubicBezTo>
                  <a:lnTo>
                    <a:pt x="20259" y="24229"/>
                  </a:lnTo>
                  <a:cubicBezTo>
                    <a:pt x="20123" y="24265"/>
                    <a:pt x="19986" y="24294"/>
                    <a:pt x="19856" y="24330"/>
                  </a:cubicBezTo>
                  <a:lnTo>
                    <a:pt x="19856" y="24330"/>
                  </a:lnTo>
                  <a:cubicBezTo>
                    <a:pt x="19744" y="24353"/>
                    <a:pt x="19637" y="24383"/>
                    <a:pt x="19531" y="24407"/>
                  </a:cubicBezTo>
                  <a:lnTo>
                    <a:pt x="19531" y="24407"/>
                  </a:lnTo>
                  <a:cubicBezTo>
                    <a:pt x="19525" y="24407"/>
                    <a:pt x="19519" y="24407"/>
                    <a:pt x="19519" y="24401"/>
                  </a:cubicBezTo>
                  <a:lnTo>
                    <a:pt x="19519" y="24401"/>
                  </a:lnTo>
                  <a:cubicBezTo>
                    <a:pt x="19489" y="24395"/>
                    <a:pt x="19460" y="24407"/>
                    <a:pt x="19448" y="24424"/>
                  </a:cubicBezTo>
                  <a:lnTo>
                    <a:pt x="19448" y="24424"/>
                  </a:lnTo>
                  <a:cubicBezTo>
                    <a:pt x="18963" y="24537"/>
                    <a:pt x="18477" y="24643"/>
                    <a:pt x="17986" y="24697"/>
                  </a:cubicBezTo>
                  <a:lnTo>
                    <a:pt x="17986" y="24697"/>
                  </a:lnTo>
                  <a:cubicBezTo>
                    <a:pt x="17903" y="24703"/>
                    <a:pt x="17803" y="24720"/>
                    <a:pt x="17702" y="24720"/>
                  </a:cubicBezTo>
                  <a:lnTo>
                    <a:pt x="17702" y="24720"/>
                  </a:lnTo>
                  <a:cubicBezTo>
                    <a:pt x="17637" y="24720"/>
                    <a:pt x="17572" y="24714"/>
                    <a:pt x="17519" y="24697"/>
                  </a:cubicBezTo>
                  <a:moveTo>
                    <a:pt x="31497" y="26241"/>
                  </a:moveTo>
                  <a:cubicBezTo>
                    <a:pt x="30746" y="25531"/>
                    <a:pt x="29852" y="24969"/>
                    <a:pt x="28869" y="24649"/>
                  </a:cubicBezTo>
                  <a:lnTo>
                    <a:pt x="28869" y="24649"/>
                  </a:lnTo>
                  <a:cubicBezTo>
                    <a:pt x="29047" y="24602"/>
                    <a:pt x="29219" y="24519"/>
                    <a:pt x="29349" y="24395"/>
                  </a:cubicBezTo>
                  <a:lnTo>
                    <a:pt x="29349" y="24395"/>
                  </a:lnTo>
                  <a:cubicBezTo>
                    <a:pt x="29645" y="24117"/>
                    <a:pt x="29627" y="23750"/>
                    <a:pt x="29639" y="23389"/>
                  </a:cubicBezTo>
                  <a:lnTo>
                    <a:pt x="29639" y="23389"/>
                  </a:lnTo>
                  <a:cubicBezTo>
                    <a:pt x="29668" y="23424"/>
                    <a:pt x="29668" y="23495"/>
                    <a:pt x="29686" y="23554"/>
                  </a:cubicBezTo>
                  <a:lnTo>
                    <a:pt x="29686" y="23554"/>
                  </a:lnTo>
                  <a:cubicBezTo>
                    <a:pt x="29751" y="23726"/>
                    <a:pt x="29858" y="23892"/>
                    <a:pt x="29941" y="24052"/>
                  </a:cubicBezTo>
                  <a:lnTo>
                    <a:pt x="29941" y="24052"/>
                  </a:lnTo>
                  <a:cubicBezTo>
                    <a:pt x="30095" y="24359"/>
                    <a:pt x="30302" y="24584"/>
                    <a:pt x="30609" y="24738"/>
                  </a:cubicBezTo>
                  <a:lnTo>
                    <a:pt x="30609" y="24738"/>
                  </a:lnTo>
                  <a:cubicBezTo>
                    <a:pt x="30905" y="24886"/>
                    <a:pt x="31237" y="24963"/>
                    <a:pt x="31503" y="25158"/>
                  </a:cubicBezTo>
                  <a:lnTo>
                    <a:pt x="31503" y="25158"/>
                  </a:lnTo>
                  <a:cubicBezTo>
                    <a:pt x="31817" y="25389"/>
                    <a:pt x="31994" y="25750"/>
                    <a:pt x="32195" y="26070"/>
                  </a:cubicBezTo>
                  <a:lnTo>
                    <a:pt x="32195" y="26070"/>
                  </a:lnTo>
                  <a:cubicBezTo>
                    <a:pt x="32568" y="26655"/>
                    <a:pt x="33107" y="27135"/>
                    <a:pt x="33409" y="27756"/>
                  </a:cubicBezTo>
                  <a:lnTo>
                    <a:pt x="33409" y="27756"/>
                  </a:lnTo>
                  <a:cubicBezTo>
                    <a:pt x="33622" y="28200"/>
                    <a:pt x="33622" y="28697"/>
                    <a:pt x="33628" y="29188"/>
                  </a:cubicBezTo>
                  <a:lnTo>
                    <a:pt x="33628" y="29188"/>
                  </a:lnTo>
                  <a:cubicBezTo>
                    <a:pt x="33018" y="28135"/>
                    <a:pt x="32385" y="27087"/>
                    <a:pt x="31497" y="26241"/>
                  </a:cubicBezTo>
                  <a:moveTo>
                    <a:pt x="29852" y="36580"/>
                  </a:moveTo>
                  <a:cubicBezTo>
                    <a:pt x="29846" y="36042"/>
                    <a:pt x="29805" y="35509"/>
                    <a:pt x="29739" y="34976"/>
                  </a:cubicBezTo>
                  <a:lnTo>
                    <a:pt x="29739" y="34976"/>
                  </a:lnTo>
                  <a:cubicBezTo>
                    <a:pt x="29597" y="33911"/>
                    <a:pt x="29343" y="32864"/>
                    <a:pt x="28976" y="31852"/>
                  </a:cubicBezTo>
                  <a:lnTo>
                    <a:pt x="28976" y="31852"/>
                  </a:lnTo>
                  <a:cubicBezTo>
                    <a:pt x="28201" y="29733"/>
                    <a:pt x="26934" y="27810"/>
                    <a:pt x="25289" y="26265"/>
                  </a:cubicBezTo>
                  <a:lnTo>
                    <a:pt x="25289" y="26265"/>
                  </a:lnTo>
                  <a:cubicBezTo>
                    <a:pt x="24395" y="25430"/>
                    <a:pt x="23401" y="24708"/>
                    <a:pt x="22336" y="24123"/>
                  </a:cubicBezTo>
                  <a:lnTo>
                    <a:pt x="22336" y="24123"/>
                  </a:lnTo>
                  <a:cubicBezTo>
                    <a:pt x="22543" y="24063"/>
                    <a:pt x="22744" y="23998"/>
                    <a:pt x="22957" y="23951"/>
                  </a:cubicBezTo>
                  <a:lnTo>
                    <a:pt x="22957" y="23951"/>
                  </a:lnTo>
                  <a:cubicBezTo>
                    <a:pt x="23099" y="23921"/>
                    <a:pt x="23247" y="23909"/>
                    <a:pt x="23389" y="23909"/>
                  </a:cubicBezTo>
                  <a:lnTo>
                    <a:pt x="23389" y="23909"/>
                  </a:lnTo>
                  <a:cubicBezTo>
                    <a:pt x="25182" y="24507"/>
                    <a:pt x="26804" y="25584"/>
                    <a:pt x="28053" y="26999"/>
                  </a:cubicBezTo>
                  <a:lnTo>
                    <a:pt x="28053" y="26999"/>
                  </a:lnTo>
                  <a:cubicBezTo>
                    <a:pt x="28473" y="27472"/>
                    <a:pt x="28840" y="27981"/>
                    <a:pt x="29171" y="28520"/>
                  </a:cubicBezTo>
                  <a:lnTo>
                    <a:pt x="29171" y="28520"/>
                  </a:lnTo>
                  <a:cubicBezTo>
                    <a:pt x="29165" y="28537"/>
                    <a:pt x="29159" y="28549"/>
                    <a:pt x="29165" y="28567"/>
                  </a:cubicBezTo>
                  <a:lnTo>
                    <a:pt x="29165" y="28567"/>
                  </a:lnTo>
                  <a:cubicBezTo>
                    <a:pt x="29384" y="29218"/>
                    <a:pt x="29597" y="29869"/>
                    <a:pt x="29810" y="30514"/>
                  </a:cubicBezTo>
                  <a:lnTo>
                    <a:pt x="29810" y="30514"/>
                  </a:lnTo>
                  <a:cubicBezTo>
                    <a:pt x="30029" y="31159"/>
                    <a:pt x="30254" y="31804"/>
                    <a:pt x="30432" y="32467"/>
                  </a:cubicBezTo>
                  <a:lnTo>
                    <a:pt x="30432" y="32467"/>
                  </a:lnTo>
                  <a:cubicBezTo>
                    <a:pt x="30598" y="33077"/>
                    <a:pt x="30710" y="33698"/>
                    <a:pt x="30923" y="34296"/>
                  </a:cubicBezTo>
                  <a:lnTo>
                    <a:pt x="30923" y="34296"/>
                  </a:lnTo>
                  <a:cubicBezTo>
                    <a:pt x="31124" y="34840"/>
                    <a:pt x="31379" y="35355"/>
                    <a:pt x="31686" y="35846"/>
                  </a:cubicBezTo>
                  <a:lnTo>
                    <a:pt x="31686" y="35846"/>
                  </a:lnTo>
                  <a:cubicBezTo>
                    <a:pt x="31562" y="36225"/>
                    <a:pt x="31468" y="36616"/>
                    <a:pt x="31320" y="36994"/>
                  </a:cubicBezTo>
                  <a:lnTo>
                    <a:pt x="31320" y="36994"/>
                  </a:lnTo>
                  <a:cubicBezTo>
                    <a:pt x="31107" y="37527"/>
                    <a:pt x="30674" y="38119"/>
                    <a:pt x="30053" y="38184"/>
                  </a:cubicBezTo>
                  <a:lnTo>
                    <a:pt x="30053" y="38184"/>
                  </a:lnTo>
                  <a:cubicBezTo>
                    <a:pt x="30023" y="38184"/>
                    <a:pt x="29994" y="38184"/>
                    <a:pt x="29964" y="38184"/>
                  </a:cubicBezTo>
                  <a:lnTo>
                    <a:pt x="29964" y="38184"/>
                  </a:lnTo>
                  <a:cubicBezTo>
                    <a:pt x="29864" y="37657"/>
                    <a:pt x="29864" y="37119"/>
                    <a:pt x="29852" y="36580"/>
                  </a:cubicBezTo>
                  <a:close/>
                  <a:moveTo>
                    <a:pt x="29846" y="29502"/>
                  </a:moveTo>
                  <a:cubicBezTo>
                    <a:pt x="29023" y="27786"/>
                    <a:pt x="27798" y="26300"/>
                    <a:pt x="26236" y="25206"/>
                  </a:cubicBezTo>
                  <a:lnTo>
                    <a:pt x="26236" y="25206"/>
                  </a:lnTo>
                  <a:cubicBezTo>
                    <a:pt x="25514" y="24691"/>
                    <a:pt x="24721" y="24270"/>
                    <a:pt x="23892" y="23951"/>
                  </a:cubicBezTo>
                  <a:lnTo>
                    <a:pt x="23892" y="23951"/>
                  </a:lnTo>
                  <a:cubicBezTo>
                    <a:pt x="24307" y="24022"/>
                    <a:pt x="24715" y="24164"/>
                    <a:pt x="25123" y="24265"/>
                  </a:cubicBezTo>
                  <a:lnTo>
                    <a:pt x="25123" y="24265"/>
                  </a:lnTo>
                  <a:cubicBezTo>
                    <a:pt x="25325" y="24312"/>
                    <a:pt x="25532" y="24353"/>
                    <a:pt x="25733" y="24395"/>
                  </a:cubicBezTo>
                  <a:lnTo>
                    <a:pt x="25733" y="24395"/>
                  </a:lnTo>
                  <a:cubicBezTo>
                    <a:pt x="25739" y="24401"/>
                    <a:pt x="25745" y="24407"/>
                    <a:pt x="25757" y="24413"/>
                  </a:cubicBezTo>
                  <a:lnTo>
                    <a:pt x="25757" y="24413"/>
                  </a:lnTo>
                  <a:cubicBezTo>
                    <a:pt x="28544" y="25874"/>
                    <a:pt x="30923" y="28123"/>
                    <a:pt x="32497" y="30851"/>
                  </a:cubicBezTo>
                  <a:lnTo>
                    <a:pt x="32497" y="30851"/>
                  </a:lnTo>
                  <a:cubicBezTo>
                    <a:pt x="32912" y="31585"/>
                    <a:pt x="33261" y="32361"/>
                    <a:pt x="33391" y="33195"/>
                  </a:cubicBezTo>
                  <a:lnTo>
                    <a:pt x="33391" y="33195"/>
                  </a:lnTo>
                  <a:cubicBezTo>
                    <a:pt x="33349" y="33266"/>
                    <a:pt x="33308" y="33331"/>
                    <a:pt x="33255" y="33396"/>
                  </a:cubicBezTo>
                  <a:lnTo>
                    <a:pt x="33255" y="33396"/>
                  </a:lnTo>
                  <a:cubicBezTo>
                    <a:pt x="32923" y="33870"/>
                    <a:pt x="32509" y="34290"/>
                    <a:pt x="32184" y="34769"/>
                  </a:cubicBezTo>
                  <a:lnTo>
                    <a:pt x="32184" y="34769"/>
                  </a:lnTo>
                  <a:cubicBezTo>
                    <a:pt x="31189" y="33118"/>
                    <a:pt x="30680" y="31236"/>
                    <a:pt x="29846" y="29502"/>
                  </a:cubicBezTo>
                  <a:moveTo>
                    <a:pt x="7008" y="30863"/>
                  </a:moveTo>
                  <a:cubicBezTo>
                    <a:pt x="7109" y="30283"/>
                    <a:pt x="7233" y="29378"/>
                    <a:pt x="6576" y="29070"/>
                  </a:cubicBezTo>
                  <a:lnTo>
                    <a:pt x="6576" y="29070"/>
                  </a:lnTo>
                  <a:cubicBezTo>
                    <a:pt x="6369" y="28969"/>
                    <a:pt x="6138" y="28964"/>
                    <a:pt x="5919" y="28922"/>
                  </a:cubicBezTo>
                  <a:lnTo>
                    <a:pt x="5919" y="28922"/>
                  </a:lnTo>
                  <a:cubicBezTo>
                    <a:pt x="5919" y="28916"/>
                    <a:pt x="5919" y="28916"/>
                    <a:pt x="5919" y="28916"/>
                  </a:cubicBezTo>
                  <a:lnTo>
                    <a:pt x="5919" y="28916"/>
                  </a:lnTo>
                  <a:cubicBezTo>
                    <a:pt x="5919" y="28910"/>
                    <a:pt x="5919" y="28904"/>
                    <a:pt x="5913" y="28898"/>
                  </a:cubicBezTo>
                  <a:lnTo>
                    <a:pt x="5913" y="28898"/>
                  </a:lnTo>
                  <a:cubicBezTo>
                    <a:pt x="6446" y="28342"/>
                    <a:pt x="7197" y="28011"/>
                    <a:pt x="7848" y="27626"/>
                  </a:cubicBezTo>
                  <a:lnTo>
                    <a:pt x="7848" y="27626"/>
                  </a:lnTo>
                  <a:cubicBezTo>
                    <a:pt x="8559" y="27200"/>
                    <a:pt x="9257" y="26756"/>
                    <a:pt x="9943" y="26294"/>
                  </a:cubicBezTo>
                  <a:lnTo>
                    <a:pt x="9943" y="26294"/>
                  </a:lnTo>
                  <a:cubicBezTo>
                    <a:pt x="11186" y="25460"/>
                    <a:pt x="12435" y="24407"/>
                    <a:pt x="13962" y="24188"/>
                  </a:cubicBezTo>
                  <a:lnTo>
                    <a:pt x="13962" y="24188"/>
                  </a:lnTo>
                  <a:cubicBezTo>
                    <a:pt x="14778" y="24063"/>
                    <a:pt x="15607" y="24188"/>
                    <a:pt x="16394" y="24395"/>
                  </a:cubicBezTo>
                  <a:lnTo>
                    <a:pt x="16394" y="24395"/>
                  </a:lnTo>
                  <a:cubicBezTo>
                    <a:pt x="16400" y="24401"/>
                    <a:pt x="16400" y="24401"/>
                    <a:pt x="16400" y="24401"/>
                  </a:cubicBezTo>
                  <a:lnTo>
                    <a:pt x="16400" y="24401"/>
                  </a:lnTo>
                  <a:cubicBezTo>
                    <a:pt x="16406" y="24401"/>
                    <a:pt x="16406" y="24401"/>
                    <a:pt x="16406" y="24401"/>
                  </a:cubicBezTo>
                  <a:lnTo>
                    <a:pt x="16406" y="24401"/>
                  </a:lnTo>
                  <a:cubicBezTo>
                    <a:pt x="16471" y="24484"/>
                    <a:pt x="16536" y="24566"/>
                    <a:pt x="16601" y="24643"/>
                  </a:cubicBezTo>
                  <a:lnTo>
                    <a:pt x="16601" y="24643"/>
                  </a:lnTo>
                  <a:cubicBezTo>
                    <a:pt x="16631" y="24685"/>
                    <a:pt x="16666" y="24714"/>
                    <a:pt x="16696" y="24750"/>
                  </a:cubicBezTo>
                  <a:lnTo>
                    <a:pt x="16696" y="24750"/>
                  </a:lnTo>
                  <a:cubicBezTo>
                    <a:pt x="15281" y="24774"/>
                    <a:pt x="14033" y="25590"/>
                    <a:pt x="13015" y="26519"/>
                  </a:cubicBezTo>
                  <a:lnTo>
                    <a:pt x="13015" y="26519"/>
                  </a:lnTo>
                  <a:cubicBezTo>
                    <a:pt x="12346" y="27123"/>
                    <a:pt x="11742" y="27792"/>
                    <a:pt x="11080" y="28395"/>
                  </a:cubicBezTo>
                  <a:lnTo>
                    <a:pt x="11080" y="28395"/>
                  </a:lnTo>
                  <a:cubicBezTo>
                    <a:pt x="10435" y="28981"/>
                    <a:pt x="9730" y="29478"/>
                    <a:pt x="9014" y="29964"/>
                  </a:cubicBezTo>
                  <a:lnTo>
                    <a:pt x="9014" y="29964"/>
                  </a:lnTo>
                  <a:cubicBezTo>
                    <a:pt x="8280" y="30461"/>
                    <a:pt x="7541" y="30958"/>
                    <a:pt x="6872" y="31550"/>
                  </a:cubicBezTo>
                  <a:lnTo>
                    <a:pt x="6872" y="31550"/>
                  </a:lnTo>
                  <a:cubicBezTo>
                    <a:pt x="6913" y="31319"/>
                    <a:pt x="6967" y="31094"/>
                    <a:pt x="7008" y="30863"/>
                  </a:cubicBezTo>
                  <a:moveTo>
                    <a:pt x="28088" y="37941"/>
                  </a:moveTo>
                  <a:cubicBezTo>
                    <a:pt x="27994" y="37870"/>
                    <a:pt x="27893" y="37758"/>
                    <a:pt x="27923" y="37634"/>
                  </a:cubicBezTo>
                  <a:lnTo>
                    <a:pt x="27923" y="37634"/>
                  </a:lnTo>
                  <a:cubicBezTo>
                    <a:pt x="27923" y="37628"/>
                    <a:pt x="27923" y="37616"/>
                    <a:pt x="27928" y="37610"/>
                  </a:cubicBezTo>
                  <a:lnTo>
                    <a:pt x="27928" y="37610"/>
                  </a:lnTo>
                  <a:cubicBezTo>
                    <a:pt x="27976" y="37444"/>
                    <a:pt x="28195" y="37361"/>
                    <a:pt x="28331" y="37273"/>
                  </a:cubicBezTo>
                  <a:lnTo>
                    <a:pt x="28331" y="37273"/>
                  </a:lnTo>
                  <a:cubicBezTo>
                    <a:pt x="28633" y="37077"/>
                    <a:pt x="28739" y="36781"/>
                    <a:pt x="28864" y="36462"/>
                  </a:cubicBezTo>
                  <a:lnTo>
                    <a:pt x="28864" y="36462"/>
                  </a:lnTo>
                  <a:cubicBezTo>
                    <a:pt x="29006" y="36083"/>
                    <a:pt x="29148" y="35704"/>
                    <a:pt x="29290" y="35331"/>
                  </a:cubicBezTo>
                  <a:lnTo>
                    <a:pt x="29290" y="35331"/>
                  </a:lnTo>
                  <a:cubicBezTo>
                    <a:pt x="29384" y="35071"/>
                    <a:pt x="29520" y="34751"/>
                    <a:pt x="29343" y="34497"/>
                  </a:cubicBezTo>
                  <a:lnTo>
                    <a:pt x="29343" y="34497"/>
                  </a:lnTo>
                  <a:cubicBezTo>
                    <a:pt x="29307" y="34444"/>
                    <a:pt x="29266" y="34402"/>
                    <a:pt x="29219" y="34367"/>
                  </a:cubicBezTo>
                  <a:lnTo>
                    <a:pt x="29219" y="34367"/>
                  </a:lnTo>
                  <a:cubicBezTo>
                    <a:pt x="28100" y="32941"/>
                    <a:pt x="27201" y="31366"/>
                    <a:pt x="26277" y="29816"/>
                  </a:cubicBezTo>
                  <a:lnTo>
                    <a:pt x="26277" y="29816"/>
                  </a:lnTo>
                  <a:cubicBezTo>
                    <a:pt x="25822" y="29046"/>
                    <a:pt x="25360" y="28283"/>
                    <a:pt x="24863" y="27543"/>
                  </a:cubicBezTo>
                  <a:lnTo>
                    <a:pt x="24863" y="27543"/>
                  </a:lnTo>
                  <a:cubicBezTo>
                    <a:pt x="24384" y="26833"/>
                    <a:pt x="23875" y="26117"/>
                    <a:pt x="23277" y="25496"/>
                  </a:cubicBezTo>
                  <a:lnTo>
                    <a:pt x="23277" y="25496"/>
                  </a:lnTo>
                  <a:cubicBezTo>
                    <a:pt x="22774" y="24975"/>
                    <a:pt x="22188" y="24519"/>
                    <a:pt x="21507" y="24265"/>
                  </a:cubicBezTo>
                  <a:lnTo>
                    <a:pt x="21507" y="24265"/>
                  </a:lnTo>
                  <a:cubicBezTo>
                    <a:pt x="21638" y="24259"/>
                    <a:pt x="21768" y="24247"/>
                    <a:pt x="21898" y="24229"/>
                  </a:cubicBezTo>
                  <a:lnTo>
                    <a:pt x="21898" y="24229"/>
                  </a:lnTo>
                  <a:cubicBezTo>
                    <a:pt x="21987" y="24211"/>
                    <a:pt x="22070" y="24194"/>
                    <a:pt x="22158" y="24170"/>
                  </a:cubicBezTo>
                  <a:lnTo>
                    <a:pt x="22158" y="24170"/>
                  </a:lnTo>
                  <a:cubicBezTo>
                    <a:pt x="24147" y="25247"/>
                    <a:pt x="25881" y="26786"/>
                    <a:pt x="27171" y="28650"/>
                  </a:cubicBezTo>
                  <a:lnTo>
                    <a:pt x="27171" y="28650"/>
                  </a:lnTo>
                  <a:cubicBezTo>
                    <a:pt x="28414" y="30437"/>
                    <a:pt x="29230" y="32514"/>
                    <a:pt x="29562" y="34669"/>
                  </a:cubicBezTo>
                  <a:lnTo>
                    <a:pt x="29562" y="34669"/>
                  </a:lnTo>
                  <a:cubicBezTo>
                    <a:pt x="29657" y="35278"/>
                    <a:pt x="29710" y="35894"/>
                    <a:pt x="29722" y="36509"/>
                  </a:cubicBezTo>
                  <a:lnTo>
                    <a:pt x="29722" y="36509"/>
                  </a:lnTo>
                  <a:cubicBezTo>
                    <a:pt x="29739" y="37065"/>
                    <a:pt x="29728" y="37628"/>
                    <a:pt x="29828" y="38178"/>
                  </a:cubicBezTo>
                  <a:lnTo>
                    <a:pt x="29828" y="38178"/>
                  </a:lnTo>
                  <a:cubicBezTo>
                    <a:pt x="29562" y="38148"/>
                    <a:pt x="29307" y="38042"/>
                    <a:pt x="29035" y="38030"/>
                  </a:cubicBezTo>
                  <a:lnTo>
                    <a:pt x="29035" y="38030"/>
                  </a:lnTo>
                  <a:cubicBezTo>
                    <a:pt x="28952" y="38030"/>
                    <a:pt x="28864" y="38036"/>
                    <a:pt x="28769" y="38042"/>
                  </a:cubicBezTo>
                  <a:lnTo>
                    <a:pt x="28769" y="38042"/>
                  </a:lnTo>
                  <a:cubicBezTo>
                    <a:pt x="28692" y="38048"/>
                    <a:pt x="28609" y="38054"/>
                    <a:pt x="28532" y="38054"/>
                  </a:cubicBezTo>
                  <a:lnTo>
                    <a:pt x="28532" y="38054"/>
                  </a:lnTo>
                  <a:cubicBezTo>
                    <a:pt x="28372" y="38054"/>
                    <a:pt x="28218" y="38030"/>
                    <a:pt x="28088" y="37941"/>
                  </a:cubicBezTo>
                  <a:moveTo>
                    <a:pt x="25437" y="31781"/>
                  </a:moveTo>
                  <a:cubicBezTo>
                    <a:pt x="25129" y="31070"/>
                    <a:pt x="24827" y="30360"/>
                    <a:pt x="24502" y="29656"/>
                  </a:cubicBezTo>
                  <a:lnTo>
                    <a:pt x="24502" y="29656"/>
                  </a:lnTo>
                  <a:cubicBezTo>
                    <a:pt x="23875" y="28301"/>
                    <a:pt x="23164" y="26963"/>
                    <a:pt x="22182" y="25827"/>
                  </a:cubicBezTo>
                  <a:lnTo>
                    <a:pt x="22182" y="25827"/>
                  </a:lnTo>
                  <a:cubicBezTo>
                    <a:pt x="21720" y="25288"/>
                    <a:pt x="21200" y="24797"/>
                    <a:pt x="20620" y="24389"/>
                  </a:cubicBezTo>
                  <a:lnTo>
                    <a:pt x="20620" y="24389"/>
                  </a:lnTo>
                  <a:cubicBezTo>
                    <a:pt x="20702" y="24359"/>
                    <a:pt x="20785" y="24330"/>
                    <a:pt x="20874" y="24312"/>
                  </a:cubicBezTo>
                  <a:lnTo>
                    <a:pt x="20874" y="24312"/>
                  </a:lnTo>
                  <a:cubicBezTo>
                    <a:pt x="20963" y="24300"/>
                    <a:pt x="21052" y="24288"/>
                    <a:pt x="21140" y="24282"/>
                  </a:cubicBezTo>
                  <a:lnTo>
                    <a:pt x="21140" y="24282"/>
                  </a:lnTo>
                  <a:cubicBezTo>
                    <a:pt x="22726" y="24703"/>
                    <a:pt x="23780" y="26188"/>
                    <a:pt x="24656" y="27472"/>
                  </a:cubicBezTo>
                  <a:lnTo>
                    <a:pt x="24656" y="27472"/>
                  </a:lnTo>
                  <a:cubicBezTo>
                    <a:pt x="25674" y="28958"/>
                    <a:pt x="26532" y="30544"/>
                    <a:pt x="27479" y="32065"/>
                  </a:cubicBezTo>
                  <a:lnTo>
                    <a:pt x="27479" y="32065"/>
                  </a:lnTo>
                  <a:cubicBezTo>
                    <a:pt x="27946" y="32822"/>
                    <a:pt x="28437" y="33562"/>
                    <a:pt x="28982" y="34266"/>
                  </a:cubicBezTo>
                  <a:lnTo>
                    <a:pt x="28982" y="34266"/>
                  </a:lnTo>
                  <a:cubicBezTo>
                    <a:pt x="28852" y="34242"/>
                    <a:pt x="28716" y="34237"/>
                    <a:pt x="28585" y="34242"/>
                  </a:cubicBezTo>
                  <a:lnTo>
                    <a:pt x="28585" y="34242"/>
                  </a:lnTo>
                  <a:cubicBezTo>
                    <a:pt x="28236" y="34242"/>
                    <a:pt x="27899" y="34207"/>
                    <a:pt x="27567" y="34100"/>
                  </a:cubicBezTo>
                  <a:lnTo>
                    <a:pt x="27567" y="34100"/>
                  </a:lnTo>
                  <a:cubicBezTo>
                    <a:pt x="27266" y="34006"/>
                    <a:pt x="27005" y="33822"/>
                    <a:pt x="26692" y="33793"/>
                  </a:cubicBezTo>
                  <a:lnTo>
                    <a:pt x="26692" y="33793"/>
                  </a:lnTo>
                  <a:cubicBezTo>
                    <a:pt x="26627" y="33781"/>
                    <a:pt x="26567" y="33781"/>
                    <a:pt x="26502" y="33781"/>
                  </a:cubicBezTo>
                  <a:lnTo>
                    <a:pt x="26502" y="33781"/>
                  </a:lnTo>
                  <a:cubicBezTo>
                    <a:pt x="26023" y="33189"/>
                    <a:pt x="25739" y="32473"/>
                    <a:pt x="25437" y="31781"/>
                  </a:cubicBezTo>
                  <a:moveTo>
                    <a:pt x="24851" y="33769"/>
                  </a:moveTo>
                  <a:cubicBezTo>
                    <a:pt x="24644" y="33485"/>
                    <a:pt x="24490" y="33171"/>
                    <a:pt x="24342" y="32852"/>
                  </a:cubicBezTo>
                  <a:lnTo>
                    <a:pt x="24342" y="32852"/>
                  </a:lnTo>
                  <a:cubicBezTo>
                    <a:pt x="24188" y="32514"/>
                    <a:pt x="24046" y="32171"/>
                    <a:pt x="23910" y="31822"/>
                  </a:cubicBezTo>
                  <a:lnTo>
                    <a:pt x="23910" y="31822"/>
                  </a:lnTo>
                  <a:cubicBezTo>
                    <a:pt x="23644" y="31141"/>
                    <a:pt x="23401" y="30449"/>
                    <a:pt x="23141" y="29762"/>
                  </a:cubicBezTo>
                  <a:lnTo>
                    <a:pt x="23141" y="29762"/>
                  </a:lnTo>
                  <a:cubicBezTo>
                    <a:pt x="22638" y="28407"/>
                    <a:pt x="22075" y="27052"/>
                    <a:pt x="21206" y="25886"/>
                  </a:cubicBezTo>
                  <a:lnTo>
                    <a:pt x="21206" y="25886"/>
                  </a:lnTo>
                  <a:cubicBezTo>
                    <a:pt x="20957" y="25561"/>
                    <a:pt x="20691" y="25247"/>
                    <a:pt x="20395" y="24963"/>
                  </a:cubicBezTo>
                  <a:lnTo>
                    <a:pt x="20395" y="24963"/>
                  </a:lnTo>
                  <a:cubicBezTo>
                    <a:pt x="20247" y="24821"/>
                    <a:pt x="20087" y="24685"/>
                    <a:pt x="19915" y="24578"/>
                  </a:cubicBezTo>
                  <a:lnTo>
                    <a:pt x="19915" y="24578"/>
                  </a:lnTo>
                  <a:cubicBezTo>
                    <a:pt x="20063" y="24543"/>
                    <a:pt x="20211" y="24507"/>
                    <a:pt x="20359" y="24472"/>
                  </a:cubicBezTo>
                  <a:lnTo>
                    <a:pt x="20359" y="24472"/>
                  </a:lnTo>
                  <a:cubicBezTo>
                    <a:pt x="20395" y="24460"/>
                    <a:pt x="20430" y="24448"/>
                    <a:pt x="20466" y="24436"/>
                  </a:cubicBezTo>
                  <a:lnTo>
                    <a:pt x="20466" y="24436"/>
                  </a:lnTo>
                  <a:cubicBezTo>
                    <a:pt x="22922" y="26141"/>
                    <a:pt x="24099" y="29035"/>
                    <a:pt x="25254" y="31686"/>
                  </a:cubicBezTo>
                  <a:lnTo>
                    <a:pt x="25254" y="31686"/>
                  </a:lnTo>
                  <a:cubicBezTo>
                    <a:pt x="25567" y="32408"/>
                    <a:pt x="25857" y="33165"/>
                    <a:pt x="26342" y="33793"/>
                  </a:cubicBezTo>
                  <a:lnTo>
                    <a:pt x="26342" y="33793"/>
                  </a:lnTo>
                  <a:cubicBezTo>
                    <a:pt x="26171" y="33805"/>
                    <a:pt x="25999" y="33828"/>
                    <a:pt x="25828" y="33864"/>
                  </a:cubicBezTo>
                  <a:lnTo>
                    <a:pt x="25828" y="33864"/>
                  </a:lnTo>
                  <a:cubicBezTo>
                    <a:pt x="25709" y="33881"/>
                    <a:pt x="25597" y="33893"/>
                    <a:pt x="25484" y="33893"/>
                  </a:cubicBezTo>
                  <a:lnTo>
                    <a:pt x="25484" y="33893"/>
                  </a:lnTo>
                  <a:cubicBezTo>
                    <a:pt x="25259" y="33893"/>
                    <a:pt x="25046" y="33852"/>
                    <a:pt x="24851" y="33769"/>
                  </a:cubicBezTo>
                  <a:moveTo>
                    <a:pt x="32781" y="31100"/>
                  </a:moveTo>
                  <a:cubicBezTo>
                    <a:pt x="32408" y="30408"/>
                    <a:pt x="31971" y="29745"/>
                    <a:pt x="31497" y="29111"/>
                  </a:cubicBezTo>
                  <a:lnTo>
                    <a:pt x="31497" y="29111"/>
                  </a:lnTo>
                  <a:cubicBezTo>
                    <a:pt x="30538" y="27845"/>
                    <a:pt x="29402" y="26715"/>
                    <a:pt x="28136" y="25762"/>
                  </a:cubicBezTo>
                  <a:lnTo>
                    <a:pt x="28136" y="25762"/>
                  </a:lnTo>
                  <a:cubicBezTo>
                    <a:pt x="27496" y="25282"/>
                    <a:pt x="26822" y="24856"/>
                    <a:pt x="26123" y="24472"/>
                  </a:cubicBezTo>
                  <a:lnTo>
                    <a:pt x="26123" y="24472"/>
                  </a:lnTo>
                  <a:cubicBezTo>
                    <a:pt x="26502" y="24537"/>
                    <a:pt x="26875" y="24584"/>
                    <a:pt x="27254" y="24626"/>
                  </a:cubicBezTo>
                  <a:lnTo>
                    <a:pt x="27254" y="24626"/>
                  </a:lnTo>
                  <a:cubicBezTo>
                    <a:pt x="28236" y="25105"/>
                    <a:pt x="29154" y="25720"/>
                    <a:pt x="29970" y="26454"/>
                  </a:cubicBezTo>
                  <a:lnTo>
                    <a:pt x="29970" y="26454"/>
                  </a:lnTo>
                  <a:cubicBezTo>
                    <a:pt x="30473" y="26898"/>
                    <a:pt x="30941" y="27389"/>
                    <a:pt x="31414" y="27869"/>
                  </a:cubicBezTo>
                  <a:lnTo>
                    <a:pt x="31414" y="27869"/>
                  </a:lnTo>
                  <a:cubicBezTo>
                    <a:pt x="31858" y="28313"/>
                    <a:pt x="32320" y="28750"/>
                    <a:pt x="32704" y="29254"/>
                  </a:cubicBezTo>
                  <a:lnTo>
                    <a:pt x="32704" y="29254"/>
                  </a:lnTo>
                  <a:cubicBezTo>
                    <a:pt x="33148" y="29828"/>
                    <a:pt x="33497" y="30461"/>
                    <a:pt x="33823" y="31112"/>
                  </a:cubicBezTo>
                  <a:lnTo>
                    <a:pt x="33823" y="31112"/>
                  </a:lnTo>
                  <a:cubicBezTo>
                    <a:pt x="33835" y="31278"/>
                    <a:pt x="33841" y="31443"/>
                    <a:pt x="33841" y="31609"/>
                  </a:cubicBezTo>
                  <a:lnTo>
                    <a:pt x="33841" y="31609"/>
                  </a:lnTo>
                  <a:cubicBezTo>
                    <a:pt x="33841" y="32118"/>
                    <a:pt x="33722" y="32580"/>
                    <a:pt x="33497" y="33012"/>
                  </a:cubicBezTo>
                  <a:lnTo>
                    <a:pt x="33497" y="33012"/>
                  </a:lnTo>
                  <a:cubicBezTo>
                    <a:pt x="33367" y="32343"/>
                    <a:pt x="33107" y="31704"/>
                    <a:pt x="32781" y="31100"/>
                  </a:cubicBezTo>
                  <a:moveTo>
                    <a:pt x="16927" y="24614"/>
                  </a:moveTo>
                  <a:cubicBezTo>
                    <a:pt x="17092" y="24661"/>
                    <a:pt x="17258" y="24756"/>
                    <a:pt x="17323" y="24874"/>
                  </a:cubicBezTo>
                  <a:lnTo>
                    <a:pt x="17323" y="24874"/>
                  </a:lnTo>
                  <a:cubicBezTo>
                    <a:pt x="17329" y="24927"/>
                    <a:pt x="17341" y="24975"/>
                    <a:pt x="17347" y="25028"/>
                  </a:cubicBezTo>
                  <a:lnTo>
                    <a:pt x="17347" y="25028"/>
                  </a:lnTo>
                  <a:cubicBezTo>
                    <a:pt x="17199" y="24898"/>
                    <a:pt x="17057" y="24762"/>
                    <a:pt x="16927" y="24614"/>
                  </a:cubicBezTo>
                  <a:close/>
                  <a:moveTo>
                    <a:pt x="22851" y="31207"/>
                  </a:moveTo>
                  <a:cubicBezTo>
                    <a:pt x="22679" y="30863"/>
                    <a:pt x="22525" y="30508"/>
                    <a:pt x="22330" y="30177"/>
                  </a:cubicBezTo>
                  <a:lnTo>
                    <a:pt x="22330" y="30177"/>
                  </a:lnTo>
                  <a:cubicBezTo>
                    <a:pt x="22318" y="30165"/>
                    <a:pt x="22306" y="30147"/>
                    <a:pt x="22300" y="30135"/>
                  </a:cubicBezTo>
                  <a:lnTo>
                    <a:pt x="22300" y="30135"/>
                  </a:lnTo>
                  <a:cubicBezTo>
                    <a:pt x="22300" y="30129"/>
                    <a:pt x="22300" y="30123"/>
                    <a:pt x="22294" y="30118"/>
                  </a:cubicBezTo>
                  <a:lnTo>
                    <a:pt x="22294" y="30118"/>
                  </a:lnTo>
                  <a:cubicBezTo>
                    <a:pt x="22087" y="29603"/>
                    <a:pt x="21827" y="29117"/>
                    <a:pt x="21561" y="28626"/>
                  </a:cubicBezTo>
                  <a:lnTo>
                    <a:pt x="21561" y="28626"/>
                  </a:lnTo>
                  <a:cubicBezTo>
                    <a:pt x="21300" y="28135"/>
                    <a:pt x="21052" y="27638"/>
                    <a:pt x="20809" y="27141"/>
                  </a:cubicBezTo>
                  <a:lnTo>
                    <a:pt x="20809" y="27141"/>
                  </a:lnTo>
                  <a:cubicBezTo>
                    <a:pt x="20359" y="26229"/>
                    <a:pt x="19785" y="25318"/>
                    <a:pt x="18892" y="24809"/>
                  </a:cubicBezTo>
                  <a:lnTo>
                    <a:pt x="18892" y="24809"/>
                  </a:lnTo>
                  <a:cubicBezTo>
                    <a:pt x="19170" y="24756"/>
                    <a:pt x="19448" y="24691"/>
                    <a:pt x="19726" y="24626"/>
                  </a:cubicBezTo>
                  <a:lnTo>
                    <a:pt x="19726" y="24626"/>
                  </a:lnTo>
                  <a:cubicBezTo>
                    <a:pt x="19957" y="24738"/>
                    <a:pt x="20152" y="24910"/>
                    <a:pt x="20336" y="25087"/>
                  </a:cubicBezTo>
                  <a:lnTo>
                    <a:pt x="20336" y="25087"/>
                  </a:lnTo>
                  <a:cubicBezTo>
                    <a:pt x="20596" y="25342"/>
                    <a:pt x="20833" y="25614"/>
                    <a:pt x="21052" y="25898"/>
                  </a:cubicBezTo>
                  <a:lnTo>
                    <a:pt x="21052" y="25898"/>
                  </a:lnTo>
                  <a:cubicBezTo>
                    <a:pt x="21496" y="26484"/>
                    <a:pt x="21868" y="27123"/>
                    <a:pt x="22182" y="27786"/>
                  </a:cubicBezTo>
                  <a:lnTo>
                    <a:pt x="22182" y="27786"/>
                  </a:lnTo>
                  <a:cubicBezTo>
                    <a:pt x="22809" y="29082"/>
                    <a:pt x="23235" y="30455"/>
                    <a:pt x="23756" y="31792"/>
                  </a:cubicBezTo>
                  <a:lnTo>
                    <a:pt x="23756" y="31792"/>
                  </a:lnTo>
                  <a:cubicBezTo>
                    <a:pt x="23904" y="32165"/>
                    <a:pt x="24058" y="32538"/>
                    <a:pt x="24224" y="32905"/>
                  </a:cubicBezTo>
                  <a:lnTo>
                    <a:pt x="24224" y="32905"/>
                  </a:lnTo>
                  <a:cubicBezTo>
                    <a:pt x="24342" y="33159"/>
                    <a:pt x="24460" y="33414"/>
                    <a:pt x="24614" y="33651"/>
                  </a:cubicBezTo>
                  <a:lnTo>
                    <a:pt x="24614" y="33651"/>
                  </a:lnTo>
                  <a:cubicBezTo>
                    <a:pt x="23780" y="33159"/>
                    <a:pt x="23265" y="32023"/>
                    <a:pt x="22851" y="31207"/>
                  </a:cubicBezTo>
                  <a:moveTo>
                    <a:pt x="32988" y="29419"/>
                  </a:moveTo>
                  <a:cubicBezTo>
                    <a:pt x="32610" y="28875"/>
                    <a:pt x="32142" y="28413"/>
                    <a:pt x="31675" y="27946"/>
                  </a:cubicBezTo>
                  <a:lnTo>
                    <a:pt x="31675" y="27946"/>
                  </a:lnTo>
                  <a:cubicBezTo>
                    <a:pt x="30757" y="27016"/>
                    <a:pt x="29852" y="26081"/>
                    <a:pt x="28763" y="25348"/>
                  </a:cubicBezTo>
                  <a:lnTo>
                    <a:pt x="28763" y="25348"/>
                  </a:lnTo>
                  <a:cubicBezTo>
                    <a:pt x="28390" y="25093"/>
                    <a:pt x="28000" y="24868"/>
                    <a:pt x="27603" y="24655"/>
                  </a:cubicBezTo>
                  <a:lnTo>
                    <a:pt x="27603" y="24655"/>
                  </a:lnTo>
                  <a:cubicBezTo>
                    <a:pt x="27905" y="24685"/>
                    <a:pt x="28213" y="24703"/>
                    <a:pt x="28514" y="24697"/>
                  </a:cubicBezTo>
                  <a:lnTo>
                    <a:pt x="28514" y="24697"/>
                  </a:lnTo>
                  <a:cubicBezTo>
                    <a:pt x="28532" y="24697"/>
                    <a:pt x="28550" y="24697"/>
                    <a:pt x="28568" y="24697"/>
                  </a:cubicBezTo>
                  <a:lnTo>
                    <a:pt x="28568" y="24697"/>
                  </a:lnTo>
                  <a:cubicBezTo>
                    <a:pt x="29651" y="24998"/>
                    <a:pt x="30627" y="25590"/>
                    <a:pt x="31438" y="26365"/>
                  </a:cubicBezTo>
                  <a:lnTo>
                    <a:pt x="31438" y="26365"/>
                  </a:lnTo>
                  <a:cubicBezTo>
                    <a:pt x="32355" y="27253"/>
                    <a:pt x="33006" y="28360"/>
                    <a:pt x="33634" y="29455"/>
                  </a:cubicBezTo>
                  <a:lnTo>
                    <a:pt x="33634" y="29455"/>
                  </a:lnTo>
                  <a:cubicBezTo>
                    <a:pt x="33639" y="29561"/>
                    <a:pt x="33645" y="29668"/>
                    <a:pt x="33657" y="29774"/>
                  </a:cubicBezTo>
                  <a:lnTo>
                    <a:pt x="33657" y="29774"/>
                  </a:lnTo>
                  <a:cubicBezTo>
                    <a:pt x="33693" y="30100"/>
                    <a:pt x="33746" y="30425"/>
                    <a:pt x="33781" y="30751"/>
                  </a:cubicBezTo>
                  <a:lnTo>
                    <a:pt x="33781" y="30751"/>
                  </a:lnTo>
                  <a:cubicBezTo>
                    <a:pt x="33545" y="30295"/>
                    <a:pt x="33290" y="29845"/>
                    <a:pt x="32988" y="29419"/>
                  </a:cubicBezTo>
                  <a:moveTo>
                    <a:pt x="20779" y="29816"/>
                  </a:moveTo>
                  <a:cubicBezTo>
                    <a:pt x="20578" y="29751"/>
                    <a:pt x="20395" y="29644"/>
                    <a:pt x="20223" y="29514"/>
                  </a:cubicBezTo>
                  <a:lnTo>
                    <a:pt x="20223" y="29514"/>
                  </a:lnTo>
                  <a:cubicBezTo>
                    <a:pt x="19874" y="28715"/>
                    <a:pt x="19767" y="27833"/>
                    <a:pt x="19448" y="27016"/>
                  </a:cubicBezTo>
                  <a:lnTo>
                    <a:pt x="19448" y="27016"/>
                  </a:lnTo>
                  <a:cubicBezTo>
                    <a:pt x="19140" y="26235"/>
                    <a:pt x="18661" y="25531"/>
                    <a:pt x="18063" y="24945"/>
                  </a:cubicBezTo>
                  <a:lnTo>
                    <a:pt x="18063" y="24945"/>
                  </a:lnTo>
                  <a:cubicBezTo>
                    <a:pt x="18270" y="24921"/>
                    <a:pt x="18483" y="24886"/>
                    <a:pt x="18690" y="24850"/>
                  </a:cubicBezTo>
                  <a:lnTo>
                    <a:pt x="18690" y="24850"/>
                  </a:lnTo>
                  <a:cubicBezTo>
                    <a:pt x="19702" y="25353"/>
                    <a:pt x="20294" y="26377"/>
                    <a:pt x="20773" y="27366"/>
                  </a:cubicBezTo>
                  <a:lnTo>
                    <a:pt x="20773" y="27366"/>
                  </a:lnTo>
                  <a:cubicBezTo>
                    <a:pt x="21176" y="28206"/>
                    <a:pt x="21667" y="29011"/>
                    <a:pt x="22046" y="29869"/>
                  </a:cubicBezTo>
                  <a:lnTo>
                    <a:pt x="22046" y="29869"/>
                  </a:lnTo>
                  <a:cubicBezTo>
                    <a:pt x="22040" y="29863"/>
                    <a:pt x="22034" y="29863"/>
                    <a:pt x="22028" y="29857"/>
                  </a:cubicBezTo>
                  <a:lnTo>
                    <a:pt x="22028" y="29857"/>
                  </a:lnTo>
                  <a:cubicBezTo>
                    <a:pt x="22016" y="29845"/>
                    <a:pt x="21993" y="29834"/>
                    <a:pt x="21975" y="29828"/>
                  </a:cubicBezTo>
                  <a:lnTo>
                    <a:pt x="21975" y="29828"/>
                  </a:lnTo>
                  <a:cubicBezTo>
                    <a:pt x="21880" y="29780"/>
                    <a:pt x="21768" y="29762"/>
                    <a:pt x="21643" y="29780"/>
                  </a:cubicBezTo>
                  <a:lnTo>
                    <a:pt x="21643" y="29780"/>
                  </a:lnTo>
                  <a:cubicBezTo>
                    <a:pt x="21501" y="29804"/>
                    <a:pt x="21371" y="29857"/>
                    <a:pt x="21223" y="29875"/>
                  </a:cubicBezTo>
                  <a:lnTo>
                    <a:pt x="21223" y="29875"/>
                  </a:lnTo>
                  <a:cubicBezTo>
                    <a:pt x="21194" y="29875"/>
                    <a:pt x="21164" y="29881"/>
                    <a:pt x="21134" y="29881"/>
                  </a:cubicBezTo>
                  <a:lnTo>
                    <a:pt x="21134" y="29881"/>
                  </a:lnTo>
                  <a:cubicBezTo>
                    <a:pt x="21016" y="29881"/>
                    <a:pt x="20898" y="29857"/>
                    <a:pt x="20779" y="29816"/>
                  </a:cubicBezTo>
                  <a:moveTo>
                    <a:pt x="7647" y="34846"/>
                  </a:moveTo>
                  <a:cubicBezTo>
                    <a:pt x="7168" y="34260"/>
                    <a:pt x="6748" y="33603"/>
                    <a:pt x="6718" y="32828"/>
                  </a:cubicBezTo>
                  <a:lnTo>
                    <a:pt x="6718" y="32828"/>
                  </a:lnTo>
                  <a:cubicBezTo>
                    <a:pt x="6706" y="32467"/>
                    <a:pt x="6759" y="32112"/>
                    <a:pt x="6825" y="31757"/>
                  </a:cubicBezTo>
                  <a:lnTo>
                    <a:pt x="6825" y="31757"/>
                  </a:lnTo>
                  <a:cubicBezTo>
                    <a:pt x="8061" y="30638"/>
                    <a:pt x="9559" y="29869"/>
                    <a:pt x="10825" y="28792"/>
                  </a:cubicBezTo>
                  <a:lnTo>
                    <a:pt x="10825" y="28792"/>
                  </a:lnTo>
                  <a:cubicBezTo>
                    <a:pt x="12074" y="27733"/>
                    <a:pt x="13080" y="26383"/>
                    <a:pt x="14512" y="25549"/>
                  </a:cubicBezTo>
                  <a:lnTo>
                    <a:pt x="14512" y="25549"/>
                  </a:lnTo>
                  <a:cubicBezTo>
                    <a:pt x="15210" y="25140"/>
                    <a:pt x="15992" y="24868"/>
                    <a:pt x="16808" y="24880"/>
                  </a:cubicBezTo>
                  <a:lnTo>
                    <a:pt x="16808" y="24880"/>
                  </a:lnTo>
                  <a:cubicBezTo>
                    <a:pt x="16998" y="25075"/>
                    <a:pt x="17205" y="25259"/>
                    <a:pt x="17424" y="25419"/>
                  </a:cubicBezTo>
                  <a:lnTo>
                    <a:pt x="17424" y="25419"/>
                  </a:lnTo>
                  <a:cubicBezTo>
                    <a:pt x="17424" y="25436"/>
                    <a:pt x="17430" y="25448"/>
                    <a:pt x="17436" y="25466"/>
                  </a:cubicBezTo>
                  <a:lnTo>
                    <a:pt x="17436" y="25466"/>
                  </a:lnTo>
                  <a:cubicBezTo>
                    <a:pt x="14122" y="26963"/>
                    <a:pt x="12121" y="30153"/>
                    <a:pt x="9872" y="32846"/>
                  </a:cubicBezTo>
                  <a:lnTo>
                    <a:pt x="9872" y="32846"/>
                  </a:lnTo>
                  <a:cubicBezTo>
                    <a:pt x="9227" y="33621"/>
                    <a:pt x="8547" y="34367"/>
                    <a:pt x="7801" y="35041"/>
                  </a:cubicBezTo>
                  <a:lnTo>
                    <a:pt x="7801" y="35041"/>
                  </a:lnTo>
                  <a:cubicBezTo>
                    <a:pt x="7748" y="34976"/>
                    <a:pt x="7694" y="34911"/>
                    <a:pt x="7647" y="34846"/>
                  </a:cubicBezTo>
                  <a:moveTo>
                    <a:pt x="17891" y="24963"/>
                  </a:moveTo>
                  <a:cubicBezTo>
                    <a:pt x="18548" y="25578"/>
                    <a:pt x="19057" y="26336"/>
                    <a:pt x="19371" y="27182"/>
                  </a:cubicBezTo>
                  <a:lnTo>
                    <a:pt x="19371" y="27182"/>
                  </a:lnTo>
                  <a:cubicBezTo>
                    <a:pt x="19631" y="27892"/>
                    <a:pt x="19744" y="28644"/>
                    <a:pt x="20016" y="29348"/>
                  </a:cubicBezTo>
                  <a:lnTo>
                    <a:pt x="20016" y="29348"/>
                  </a:lnTo>
                  <a:cubicBezTo>
                    <a:pt x="18945" y="28431"/>
                    <a:pt x="18164" y="27141"/>
                    <a:pt x="17785" y="25797"/>
                  </a:cubicBezTo>
                  <a:lnTo>
                    <a:pt x="17785" y="25797"/>
                  </a:lnTo>
                  <a:cubicBezTo>
                    <a:pt x="17708" y="25525"/>
                    <a:pt x="17649" y="25247"/>
                    <a:pt x="17601" y="24969"/>
                  </a:cubicBezTo>
                  <a:lnTo>
                    <a:pt x="17601" y="24969"/>
                  </a:lnTo>
                  <a:cubicBezTo>
                    <a:pt x="17631" y="24969"/>
                    <a:pt x="17666" y="24975"/>
                    <a:pt x="17696" y="24975"/>
                  </a:cubicBezTo>
                  <a:lnTo>
                    <a:pt x="17696" y="24975"/>
                  </a:lnTo>
                  <a:cubicBezTo>
                    <a:pt x="17761" y="24975"/>
                    <a:pt x="17826" y="24969"/>
                    <a:pt x="17891" y="24963"/>
                  </a:cubicBezTo>
                  <a:moveTo>
                    <a:pt x="10725" y="36716"/>
                  </a:moveTo>
                  <a:cubicBezTo>
                    <a:pt x="10334" y="36562"/>
                    <a:pt x="9943" y="36414"/>
                    <a:pt x="9547" y="36266"/>
                  </a:cubicBezTo>
                  <a:lnTo>
                    <a:pt x="9547" y="36266"/>
                  </a:lnTo>
                  <a:cubicBezTo>
                    <a:pt x="9186" y="36124"/>
                    <a:pt x="8807" y="35988"/>
                    <a:pt x="8493" y="35752"/>
                  </a:cubicBezTo>
                  <a:lnTo>
                    <a:pt x="8493" y="35752"/>
                  </a:lnTo>
                  <a:cubicBezTo>
                    <a:pt x="8263" y="35580"/>
                    <a:pt x="8067" y="35361"/>
                    <a:pt x="7884" y="35142"/>
                  </a:cubicBezTo>
                  <a:lnTo>
                    <a:pt x="7884" y="35142"/>
                  </a:lnTo>
                  <a:cubicBezTo>
                    <a:pt x="10535" y="32745"/>
                    <a:pt x="12257" y="29502"/>
                    <a:pt x="14992" y="27188"/>
                  </a:cubicBezTo>
                  <a:lnTo>
                    <a:pt x="14992" y="27188"/>
                  </a:lnTo>
                  <a:cubicBezTo>
                    <a:pt x="15743" y="26555"/>
                    <a:pt x="16566" y="26004"/>
                    <a:pt x="17465" y="25596"/>
                  </a:cubicBezTo>
                  <a:lnTo>
                    <a:pt x="17465" y="25596"/>
                  </a:lnTo>
                  <a:cubicBezTo>
                    <a:pt x="17495" y="25709"/>
                    <a:pt x="17524" y="25827"/>
                    <a:pt x="17560" y="25939"/>
                  </a:cubicBezTo>
                  <a:lnTo>
                    <a:pt x="17560" y="25939"/>
                  </a:lnTo>
                  <a:cubicBezTo>
                    <a:pt x="17560" y="25939"/>
                    <a:pt x="17554" y="25939"/>
                    <a:pt x="17554" y="25939"/>
                  </a:cubicBezTo>
                  <a:lnTo>
                    <a:pt x="17554" y="25939"/>
                  </a:lnTo>
                  <a:cubicBezTo>
                    <a:pt x="16773" y="27502"/>
                    <a:pt x="15891" y="29017"/>
                    <a:pt x="14926" y="30467"/>
                  </a:cubicBezTo>
                  <a:lnTo>
                    <a:pt x="14926" y="30467"/>
                  </a:lnTo>
                  <a:cubicBezTo>
                    <a:pt x="14441" y="31189"/>
                    <a:pt x="13938" y="31893"/>
                    <a:pt x="13417" y="32585"/>
                  </a:cubicBezTo>
                  <a:lnTo>
                    <a:pt x="13417" y="32585"/>
                  </a:lnTo>
                  <a:cubicBezTo>
                    <a:pt x="12914" y="33242"/>
                    <a:pt x="12370" y="33881"/>
                    <a:pt x="11991" y="34621"/>
                  </a:cubicBezTo>
                  <a:lnTo>
                    <a:pt x="11991" y="34621"/>
                  </a:lnTo>
                  <a:cubicBezTo>
                    <a:pt x="11618" y="35337"/>
                    <a:pt x="11523" y="36166"/>
                    <a:pt x="11139" y="36870"/>
                  </a:cubicBezTo>
                  <a:lnTo>
                    <a:pt x="11139" y="36870"/>
                  </a:lnTo>
                  <a:cubicBezTo>
                    <a:pt x="11003" y="36823"/>
                    <a:pt x="10861" y="36764"/>
                    <a:pt x="10725" y="36716"/>
                  </a:cubicBezTo>
                  <a:moveTo>
                    <a:pt x="11322" y="36923"/>
                  </a:moveTo>
                  <a:cubicBezTo>
                    <a:pt x="11316" y="36906"/>
                    <a:pt x="11299" y="36888"/>
                    <a:pt x="11275" y="36882"/>
                  </a:cubicBezTo>
                  <a:lnTo>
                    <a:pt x="11275" y="36882"/>
                  </a:lnTo>
                  <a:cubicBezTo>
                    <a:pt x="11589" y="36278"/>
                    <a:pt x="11689" y="35592"/>
                    <a:pt x="11961" y="34970"/>
                  </a:cubicBezTo>
                  <a:lnTo>
                    <a:pt x="11961" y="34970"/>
                  </a:lnTo>
                  <a:cubicBezTo>
                    <a:pt x="12305" y="34189"/>
                    <a:pt x="12855" y="33526"/>
                    <a:pt x="13376" y="32852"/>
                  </a:cubicBezTo>
                  <a:lnTo>
                    <a:pt x="13376" y="32852"/>
                  </a:lnTo>
                  <a:cubicBezTo>
                    <a:pt x="14429" y="31479"/>
                    <a:pt x="15400" y="30047"/>
                    <a:pt x="16282" y="28555"/>
                  </a:cubicBezTo>
                  <a:lnTo>
                    <a:pt x="16282" y="28555"/>
                  </a:lnTo>
                  <a:cubicBezTo>
                    <a:pt x="16749" y="27756"/>
                    <a:pt x="17193" y="26940"/>
                    <a:pt x="17613" y="26117"/>
                  </a:cubicBezTo>
                  <a:lnTo>
                    <a:pt x="17613" y="26117"/>
                  </a:lnTo>
                  <a:cubicBezTo>
                    <a:pt x="17666" y="26283"/>
                    <a:pt x="17726" y="26442"/>
                    <a:pt x="17791" y="26608"/>
                  </a:cubicBezTo>
                  <a:lnTo>
                    <a:pt x="17791" y="26608"/>
                  </a:lnTo>
                  <a:cubicBezTo>
                    <a:pt x="17696" y="27993"/>
                    <a:pt x="17353" y="29348"/>
                    <a:pt x="16868" y="30650"/>
                  </a:cubicBezTo>
                  <a:lnTo>
                    <a:pt x="16868" y="30650"/>
                  </a:lnTo>
                  <a:cubicBezTo>
                    <a:pt x="16613" y="31325"/>
                    <a:pt x="16323" y="31988"/>
                    <a:pt x="16003" y="32639"/>
                  </a:cubicBezTo>
                  <a:lnTo>
                    <a:pt x="16003" y="32639"/>
                  </a:lnTo>
                  <a:cubicBezTo>
                    <a:pt x="15666" y="33319"/>
                    <a:pt x="15264" y="33953"/>
                    <a:pt x="14844" y="34586"/>
                  </a:cubicBezTo>
                  <a:lnTo>
                    <a:pt x="14844" y="34586"/>
                  </a:lnTo>
                  <a:cubicBezTo>
                    <a:pt x="14406" y="35237"/>
                    <a:pt x="13974" y="35894"/>
                    <a:pt x="13678" y="36622"/>
                  </a:cubicBezTo>
                  <a:lnTo>
                    <a:pt x="13678" y="36622"/>
                  </a:lnTo>
                  <a:cubicBezTo>
                    <a:pt x="13660" y="36616"/>
                    <a:pt x="13648" y="36616"/>
                    <a:pt x="13636" y="36616"/>
                  </a:cubicBezTo>
                  <a:lnTo>
                    <a:pt x="13636" y="36616"/>
                  </a:lnTo>
                  <a:cubicBezTo>
                    <a:pt x="13003" y="36604"/>
                    <a:pt x="12447" y="36994"/>
                    <a:pt x="11825" y="37000"/>
                  </a:cubicBezTo>
                  <a:lnTo>
                    <a:pt x="11825" y="37000"/>
                  </a:lnTo>
                  <a:cubicBezTo>
                    <a:pt x="11819" y="37000"/>
                    <a:pt x="11813" y="37000"/>
                    <a:pt x="11808" y="37000"/>
                  </a:cubicBezTo>
                  <a:lnTo>
                    <a:pt x="11808" y="37000"/>
                  </a:lnTo>
                  <a:cubicBezTo>
                    <a:pt x="11642" y="37000"/>
                    <a:pt x="11482" y="36971"/>
                    <a:pt x="11322" y="36923"/>
                  </a:cubicBezTo>
                  <a:moveTo>
                    <a:pt x="13808" y="36633"/>
                  </a:moveTo>
                  <a:cubicBezTo>
                    <a:pt x="14370" y="35296"/>
                    <a:pt x="15358" y="34189"/>
                    <a:pt x="16015" y="32899"/>
                  </a:cubicBezTo>
                  <a:lnTo>
                    <a:pt x="16015" y="32899"/>
                  </a:lnTo>
                  <a:cubicBezTo>
                    <a:pt x="16666" y="31621"/>
                    <a:pt x="17211" y="30266"/>
                    <a:pt x="17560" y="28869"/>
                  </a:cubicBezTo>
                  <a:lnTo>
                    <a:pt x="17560" y="28869"/>
                  </a:lnTo>
                  <a:cubicBezTo>
                    <a:pt x="17720" y="28212"/>
                    <a:pt x="17838" y="27537"/>
                    <a:pt x="17897" y="26863"/>
                  </a:cubicBezTo>
                  <a:lnTo>
                    <a:pt x="17897" y="26863"/>
                  </a:lnTo>
                  <a:cubicBezTo>
                    <a:pt x="18063" y="27247"/>
                    <a:pt x="18264" y="27614"/>
                    <a:pt x="18489" y="27963"/>
                  </a:cubicBezTo>
                  <a:lnTo>
                    <a:pt x="18489" y="27963"/>
                  </a:lnTo>
                  <a:cubicBezTo>
                    <a:pt x="18489" y="27963"/>
                    <a:pt x="18489" y="27963"/>
                    <a:pt x="18489" y="27969"/>
                  </a:cubicBezTo>
                  <a:lnTo>
                    <a:pt x="18489" y="27969"/>
                  </a:lnTo>
                  <a:cubicBezTo>
                    <a:pt x="18690" y="29159"/>
                    <a:pt x="18477" y="30325"/>
                    <a:pt x="17980" y="31420"/>
                  </a:cubicBezTo>
                  <a:lnTo>
                    <a:pt x="17980" y="31420"/>
                  </a:lnTo>
                  <a:cubicBezTo>
                    <a:pt x="17507" y="32467"/>
                    <a:pt x="16862" y="33444"/>
                    <a:pt x="16524" y="34556"/>
                  </a:cubicBezTo>
                  <a:lnTo>
                    <a:pt x="16524" y="34556"/>
                  </a:lnTo>
                  <a:cubicBezTo>
                    <a:pt x="16359" y="35107"/>
                    <a:pt x="16282" y="35663"/>
                    <a:pt x="16329" y="36237"/>
                  </a:cubicBezTo>
                  <a:lnTo>
                    <a:pt x="16329" y="36237"/>
                  </a:lnTo>
                  <a:cubicBezTo>
                    <a:pt x="16098" y="36308"/>
                    <a:pt x="15850" y="36302"/>
                    <a:pt x="15595" y="36296"/>
                  </a:cubicBezTo>
                  <a:lnTo>
                    <a:pt x="15595" y="36296"/>
                  </a:lnTo>
                  <a:cubicBezTo>
                    <a:pt x="15240" y="36290"/>
                    <a:pt x="14891" y="36332"/>
                    <a:pt x="14548" y="36444"/>
                  </a:cubicBezTo>
                  <a:lnTo>
                    <a:pt x="14548" y="36444"/>
                  </a:lnTo>
                  <a:cubicBezTo>
                    <a:pt x="14394" y="36491"/>
                    <a:pt x="14252" y="36574"/>
                    <a:pt x="14098" y="36627"/>
                  </a:cubicBezTo>
                  <a:lnTo>
                    <a:pt x="14098" y="36627"/>
                  </a:lnTo>
                  <a:cubicBezTo>
                    <a:pt x="14051" y="36639"/>
                    <a:pt x="14003" y="36645"/>
                    <a:pt x="13956" y="36645"/>
                  </a:cubicBezTo>
                  <a:lnTo>
                    <a:pt x="13956" y="36645"/>
                  </a:lnTo>
                  <a:cubicBezTo>
                    <a:pt x="13908" y="36645"/>
                    <a:pt x="13861" y="36639"/>
                    <a:pt x="13808" y="36633"/>
                  </a:cubicBezTo>
                  <a:moveTo>
                    <a:pt x="18619" y="29834"/>
                  </a:moveTo>
                  <a:cubicBezTo>
                    <a:pt x="18714" y="29295"/>
                    <a:pt x="18720" y="28750"/>
                    <a:pt x="18655" y="28212"/>
                  </a:cubicBezTo>
                  <a:lnTo>
                    <a:pt x="18655" y="28212"/>
                  </a:lnTo>
                  <a:cubicBezTo>
                    <a:pt x="18791" y="28401"/>
                    <a:pt x="18927" y="28585"/>
                    <a:pt x="19081" y="28762"/>
                  </a:cubicBezTo>
                  <a:lnTo>
                    <a:pt x="19081" y="28762"/>
                  </a:lnTo>
                  <a:cubicBezTo>
                    <a:pt x="19182" y="28887"/>
                    <a:pt x="19294" y="29011"/>
                    <a:pt x="19406" y="29135"/>
                  </a:cubicBezTo>
                  <a:lnTo>
                    <a:pt x="19406" y="29135"/>
                  </a:lnTo>
                  <a:cubicBezTo>
                    <a:pt x="19679" y="29816"/>
                    <a:pt x="19738" y="30567"/>
                    <a:pt x="19661" y="31295"/>
                  </a:cubicBezTo>
                  <a:lnTo>
                    <a:pt x="19661" y="31295"/>
                  </a:lnTo>
                  <a:cubicBezTo>
                    <a:pt x="19578" y="32094"/>
                    <a:pt x="19282" y="32869"/>
                    <a:pt x="19045" y="33633"/>
                  </a:cubicBezTo>
                  <a:lnTo>
                    <a:pt x="19045" y="33633"/>
                  </a:lnTo>
                  <a:cubicBezTo>
                    <a:pt x="19045" y="33633"/>
                    <a:pt x="19045" y="33633"/>
                    <a:pt x="19045" y="33633"/>
                  </a:cubicBezTo>
                  <a:lnTo>
                    <a:pt x="19045" y="33633"/>
                  </a:lnTo>
                  <a:cubicBezTo>
                    <a:pt x="18797" y="33769"/>
                    <a:pt x="18578" y="33935"/>
                    <a:pt x="18365" y="34142"/>
                  </a:cubicBezTo>
                  <a:lnTo>
                    <a:pt x="18365" y="34142"/>
                  </a:lnTo>
                  <a:cubicBezTo>
                    <a:pt x="18063" y="34432"/>
                    <a:pt x="17773" y="34734"/>
                    <a:pt x="17501" y="35053"/>
                  </a:cubicBezTo>
                  <a:lnTo>
                    <a:pt x="17501" y="35053"/>
                  </a:lnTo>
                  <a:cubicBezTo>
                    <a:pt x="17223" y="35373"/>
                    <a:pt x="16992" y="35763"/>
                    <a:pt x="16678" y="36042"/>
                  </a:cubicBezTo>
                  <a:lnTo>
                    <a:pt x="16678" y="36042"/>
                  </a:lnTo>
                  <a:cubicBezTo>
                    <a:pt x="16607" y="36101"/>
                    <a:pt x="16530" y="36148"/>
                    <a:pt x="16453" y="36184"/>
                  </a:cubicBezTo>
                  <a:lnTo>
                    <a:pt x="16453" y="36184"/>
                  </a:lnTo>
                  <a:cubicBezTo>
                    <a:pt x="16288" y="33852"/>
                    <a:pt x="18246" y="32053"/>
                    <a:pt x="18619" y="29834"/>
                  </a:cubicBezTo>
                  <a:moveTo>
                    <a:pt x="31024" y="34183"/>
                  </a:moveTo>
                  <a:cubicBezTo>
                    <a:pt x="30799" y="33556"/>
                    <a:pt x="30692" y="32899"/>
                    <a:pt x="30509" y="32260"/>
                  </a:cubicBezTo>
                  <a:lnTo>
                    <a:pt x="30509" y="32260"/>
                  </a:lnTo>
                  <a:cubicBezTo>
                    <a:pt x="30201" y="31171"/>
                    <a:pt x="29816" y="30094"/>
                    <a:pt x="29455" y="29017"/>
                  </a:cubicBezTo>
                  <a:lnTo>
                    <a:pt x="29455" y="29017"/>
                  </a:lnTo>
                  <a:cubicBezTo>
                    <a:pt x="29520" y="29147"/>
                    <a:pt x="29591" y="29271"/>
                    <a:pt x="29651" y="29401"/>
                  </a:cubicBezTo>
                  <a:lnTo>
                    <a:pt x="29651" y="29401"/>
                  </a:lnTo>
                  <a:cubicBezTo>
                    <a:pt x="30089" y="30283"/>
                    <a:pt x="30432" y="31207"/>
                    <a:pt x="30799" y="32118"/>
                  </a:cubicBezTo>
                  <a:lnTo>
                    <a:pt x="30799" y="32118"/>
                  </a:lnTo>
                  <a:cubicBezTo>
                    <a:pt x="31172" y="33071"/>
                    <a:pt x="31574" y="34018"/>
                    <a:pt x="32107" y="34888"/>
                  </a:cubicBezTo>
                  <a:lnTo>
                    <a:pt x="32107" y="34888"/>
                  </a:lnTo>
                  <a:cubicBezTo>
                    <a:pt x="32077" y="34941"/>
                    <a:pt x="32042" y="34994"/>
                    <a:pt x="32012" y="35047"/>
                  </a:cubicBezTo>
                  <a:lnTo>
                    <a:pt x="32012" y="35047"/>
                  </a:lnTo>
                  <a:cubicBezTo>
                    <a:pt x="31900" y="35254"/>
                    <a:pt x="31811" y="35468"/>
                    <a:pt x="31740" y="35687"/>
                  </a:cubicBezTo>
                  <a:lnTo>
                    <a:pt x="31740" y="35687"/>
                  </a:lnTo>
                  <a:cubicBezTo>
                    <a:pt x="31450" y="35207"/>
                    <a:pt x="31207" y="34710"/>
                    <a:pt x="31024" y="34183"/>
                  </a:cubicBezTo>
                  <a:close/>
                  <a:moveTo>
                    <a:pt x="19797" y="31248"/>
                  </a:moveTo>
                  <a:cubicBezTo>
                    <a:pt x="19856" y="30615"/>
                    <a:pt x="19815" y="29958"/>
                    <a:pt x="19619" y="29348"/>
                  </a:cubicBezTo>
                  <a:lnTo>
                    <a:pt x="19619" y="29348"/>
                  </a:lnTo>
                  <a:cubicBezTo>
                    <a:pt x="19898" y="29615"/>
                    <a:pt x="20199" y="29851"/>
                    <a:pt x="20537" y="29999"/>
                  </a:cubicBezTo>
                  <a:lnTo>
                    <a:pt x="20537" y="29999"/>
                  </a:lnTo>
                  <a:cubicBezTo>
                    <a:pt x="20827" y="30745"/>
                    <a:pt x="20821" y="31573"/>
                    <a:pt x="20543" y="32319"/>
                  </a:cubicBezTo>
                  <a:lnTo>
                    <a:pt x="20543" y="32319"/>
                  </a:lnTo>
                  <a:cubicBezTo>
                    <a:pt x="20466" y="32455"/>
                    <a:pt x="20383" y="32585"/>
                    <a:pt x="20294" y="32710"/>
                  </a:cubicBezTo>
                  <a:lnTo>
                    <a:pt x="20294" y="32710"/>
                  </a:lnTo>
                  <a:cubicBezTo>
                    <a:pt x="20040" y="33083"/>
                    <a:pt x="19738" y="33325"/>
                    <a:pt x="19324" y="33503"/>
                  </a:cubicBezTo>
                  <a:lnTo>
                    <a:pt x="19324" y="33503"/>
                  </a:lnTo>
                  <a:cubicBezTo>
                    <a:pt x="19282" y="33520"/>
                    <a:pt x="19247" y="33538"/>
                    <a:pt x="19205" y="33556"/>
                  </a:cubicBezTo>
                  <a:lnTo>
                    <a:pt x="19205" y="33556"/>
                  </a:lnTo>
                  <a:cubicBezTo>
                    <a:pt x="19442" y="32804"/>
                    <a:pt x="19720" y="32041"/>
                    <a:pt x="19797" y="31248"/>
                  </a:cubicBezTo>
                  <a:moveTo>
                    <a:pt x="21430" y="30100"/>
                  </a:moveTo>
                  <a:cubicBezTo>
                    <a:pt x="21531" y="30076"/>
                    <a:pt x="21638" y="30035"/>
                    <a:pt x="21738" y="30035"/>
                  </a:cubicBezTo>
                  <a:lnTo>
                    <a:pt x="21738" y="30035"/>
                  </a:lnTo>
                  <a:cubicBezTo>
                    <a:pt x="21448" y="30621"/>
                    <a:pt x="21152" y="31207"/>
                    <a:pt x="20839" y="31781"/>
                  </a:cubicBezTo>
                  <a:lnTo>
                    <a:pt x="20839" y="31781"/>
                  </a:lnTo>
                  <a:cubicBezTo>
                    <a:pt x="20833" y="31792"/>
                    <a:pt x="20827" y="31804"/>
                    <a:pt x="20821" y="31816"/>
                  </a:cubicBezTo>
                  <a:lnTo>
                    <a:pt x="20821" y="31816"/>
                  </a:lnTo>
                  <a:cubicBezTo>
                    <a:pt x="20933" y="31236"/>
                    <a:pt x="20892" y="30627"/>
                    <a:pt x="20697" y="30064"/>
                  </a:cubicBezTo>
                  <a:lnTo>
                    <a:pt x="20697" y="30064"/>
                  </a:lnTo>
                  <a:cubicBezTo>
                    <a:pt x="20839" y="30112"/>
                    <a:pt x="20987" y="30135"/>
                    <a:pt x="21134" y="30135"/>
                  </a:cubicBezTo>
                  <a:lnTo>
                    <a:pt x="21134" y="30135"/>
                  </a:lnTo>
                  <a:cubicBezTo>
                    <a:pt x="21235" y="30135"/>
                    <a:pt x="21330" y="30123"/>
                    <a:pt x="21430" y="30100"/>
                  </a:cubicBezTo>
                  <a:moveTo>
                    <a:pt x="28230" y="35988"/>
                  </a:moveTo>
                  <a:cubicBezTo>
                    <a:pt x="28272" y="35497"/>
                    <a:pt x="28337" y="34970"/>
                    <a:pt x="28260" y="34479"/>
                  </a:cubicBezTo>
                  <a:lnTo>
                    <a:pt x="28260" y="34479"/>
                  </a:lnTo>
                  <a:cubicBezTo>
                    <a:pt x="28432" y="34491"/>
                    <a:pt x="28603" y="34491"/>
                    <a:pt x="28781" y="34503"/>
                  </a:cubicBezTo>
                  <a:lnTo>
                    <a:pt x="28781" y="34503"/>
                  </a:lnTo>
                  <a:cubicBezTo>
                    <a:pt x="28940" y="34509"/>
                    <a:pt x="29124" y="34544"/>
                    <a:pt x="29165" y="34728"/>
                  </a:cubicBezTo>
                  <a:lnTo>
                    <a:pt x="29165" y="34728"/>
                  </a:lnTo>
                  <a:cubicBezTo>
                    <a:pt x="29201" y="34893"/>
                    <a:pt x="29100" y="35089"/>
                    <a:pt x="29041" y="35243"/>
                  </a:cubicBezTo>
                  <a:lnTo>
                    <a:pt x="29041" y="35243"/>
                  </a:lnTo>
                  <a:cubicBezTo>
                    <a:pt x="28887" y="35651"/>
                    <a:pt x="28739" y="36059"/>
                    <a:pt x="28585" y="36462"/>
                  </a:cubicBezTo>
                  <a:lnTo>
                    <a:pt x="28585" y="36462"/>
                  </a:lnTo>
                  <a:cubicBezTo>
                    <a:pt x="28514" y="36639"/>
                    <a:pt x="28455" y="36835"/>
                    <a:pt x="28313" y="36965"/>
                  </a:cubicBezTo>
                  <a:lnTo>
                    <a:pt x="28313" y="36965"/>
                  </a:lnTo>
                  <a:cubicBezTo>
                    <a:pt x="28236" y="37036"/>
                    <a:pt x="28142" y="37089"/>
                    <a:pt x="28047" y="37142"/>
                  </a:cubicBezTo>
                  <a:lnTo>
                    <a:pt x="28047" y="37142"/>
                  </a:lnTo>
                  <a:cubicBezTo>
                    <a:pt x="28136" y="36764"/>
                    <a:pt x="28195" y="36373"/>
                    <a:pt x="28230" y="3598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9"/>
            <p:cNvSpPr/>
            <p:nvPr/>
          </p:nvSpPr>
          <p:spPr>
            <a:xfrm>
              <a:off x="-929037" y="2557788"/>
              <a:ext cx="955200" cy="972375"/>
            </a:xfrm>
            <a:custGeom>
              <a:avLst/>
              <a:gdLst/>
              <a:ahLst/>
              <a:cxnLst/>
              <a:rect l="l" t="t" r="r" b="b"/>
              <a:pathLst>
                <a:path w="38208" h="38895" extrusionOk="0">
                  <a:moveTo>
                    <a:pt x="17832" y="468"/>
                  </a:moveTo>
                  <a:cubicBezTo>
                    <a:pt x="17761" y="504"/>
                    <a:pt x="17684" y="539"/>
                    <a:pt x="17613" y="575"/>
                  </a:cubicBezTo>
                  <a:lnTo>
                    <a:pt x="17613" y="575"/>
                  </a:lnTo>
                  <a:cubicBezTo>
                    <a:pt x="17228" y="752"/>
                    <a:pt x="16808" y="859"/>
                    <a:pt x="16400" y="965"/>
                  </a:cubicBezTo>
                  <a:lnTo>
                    <a:pt x="16400" y="965"/>
                  </a:lnTo>
                  <a:cubicBezTo>
                    <a:pt x="15979" y="1072"/>
                    <a:pt x="15547" y="1178"/>
                    <a:pt x="15139" y="1368"/>
                  </a:cubicBezTo>
                  <a:lnTo>
                    <a:pt x="15139" y="1368"/>
                  </a:lnTo>
                  <a:cubicBezTo>
                    <a:pt x="14902" y="1480"/>
                    <a:pt x="14677" y="1610"/>
                    <a:pt x="14458" y="1735"/>
                  </a:cubicBezTo>
                  <a:lnTo>
                    <a:pt x="14458" y="1735"/>
                  </a:lnTo>
                  <a:cubicBezTo>
                    <a:pt x="14305" y="1823"/>
                    <a:pt x="14145" y="1918"/>
                    <a:pt x="13991" y="2001"/>
                  </a:cubicBezTo>
                  <a:lnTo>
                    <a:pt x="13991" y="2001"/>
                  </a:lnTo>
                  <a:cubicBezTo>
                    <a:pt x="13955" y="1995"/>
                    <a:pt x="13920" y="2001"/>
                    <a:pt x="13884" y="2013"/>
                  </a:cubicBezTo>
                  <a:lnTo>
                    <a:pt x="13884" y="2013"/>
                  </a:lnTo>
                  <a:cubicBezTo>
                    <a:pt x="13843" y="2030"/>
                    <a:pt x="13807" y="2060"/>
                    <a:pt x="13784" y="2101"/>
                  </a:cubicBezTo>
                  <a:lnTo>
                    <a:pt x="13784" y="2101"/>
                  </a:lnTo>
                  <a:cubicBezTo>
                    <a:pt x="13476" y="2249"/>
                    <a:pt x="13151" y="2374"/>
                    <a:pt x="12843" y="2504"/>
                  </a:cubicBezTo>
                  <a:lnTo>
                    <a:pt x="12843" y="2504"/>
                  </a:lnTo>
                  <a:lnTo>
                    <a:pt x="12659" y="2575"/>
                  </a:lnTo>
                  <a:cubicBezTo>
                    <a:pt x="11772" y="2930"/>
                    <a:pt x="10925" y="3309"/>
                    <a:pt x="10369" y="4025"/>
                  </a:cubicBezTo>
                  <a:lnTo>
                    <a:pt x="10369" y="4025"/>
                  </a:lnTo>
                  <a:cubicBezTo>
                    <a:pt x="10103" y="4374"/>
                    <a:pt x="10055" y="4776"/>
                    <a:pt x="10233" y="5161"/>
                  </a:cubicBezTo>
                  <a:lnTo>
                    <a:pt x="10233" y="5161"/>
                  </a:lnTo>
                  <a:cubicBezTo>
                    <a:pt x="10333" y="5386"/>
                    <a:pt x="10487" y="5575"/>
                    <a:pt x="10629" y="5759"/>
                  </a:cubicBezTo>
                  <a:lnTo>
                    <a:pt x="10629" y="5759"/>
                  </a:lnTo>
                  <a:cubicBezTo>
                    <a:pt x="10706" y="5854"/>
                    <a:pt x="10771" y="5936"/>
                    <a:pt x="10837" y="6031"/>
                  </a:cubicBezTo>
                  <a:lnTo>
                    <a:pt x="10837" y="6031"/>
                  </a:lnTo>
                  <a:cubicBezTo>
                    <a:pt x="10848" y="6043"/>
                    <a:pt x="10854" y="6055"/>
                    <a:pt x="10866" y="6067"/>
                  </a:cubicBezTo>
                  <a:lnTo>
                    <a:pt x="10866" y="6067"/>
                  </a:lnTo>
                  <a:cubicBezTo>
                    <a:pt x="10884" y="6096"/>
                    <a:pt x="10925" y="6149"/>
                    <a:pt x="10925" y="6167"/>
                  </a:cubicBezTo>
                  <a:lnTo>
                    <a:pt x="10925" y="6167"/>
                  </a:lnTo>
                  <a:cubicBezTo>
                    <a:pt x="10908" y="6185"/>
                    <a:pt x="10884" y="6209"/>
                    <a:pt x="10854" y="6232"/>
                  </a:cubicBezTo>
                  <a:lnTo>
                    <a:pt x="10854" y="6232"/>
                  </a:lnTo>
                  <a:cubicBezTo>
                    <a:pt x="10831" y="6262"/>
                    <a:pt x="10801" y="6286"/>
                    <a:pt x="10777" y="6315"/>
                  </a:cubicBezTo>
                  <a:lnTo>
                    <a:pt x="10777" y="6315"/>
                  </a:lnTo>
                  <a:cubicBezTo>
                    <a:pt x="10653" y="6463"/>
                    <a:pt x="10547" y="6641"/>
                    <a:pt x="10476" y="6836"/>
                  </a:cubicBezTo>
                  <a:lnTo>
                    <a:pt x="10476" y="6836"/>
                  </a:lnTo>
                  <a:cubicBezTo>
                    <a:pt x="10363" y="7138"/>
                    <a:pt x="10316" y="7481"/>
                    <a:pt x="10333" y="7895"/>
                  </a:cubicBezTo>
                  <a:lnTo>
                    <a:pt x="10333" y="7895"/>
                  </a:lnTo>
                  <a:cubicBezTo>
                    <a:pt x="10345" y="8138"/>
                    <a:pt x="10375" y="8381"/>
                    <a:pt x="10428" y="8682"/>
                  </a:cubicBezTo>
                  <a:lnTo>
                    <a:pt x="10428" y="8682"/>
                  </a:lnTo>
                  <a:cubicBezTo>
                    <a:pt x="10393" y="8676"/>
                    <a:pt x="10357" y="8665"/>
                    <a:pt x="10316" y="8653"/>
                  </a:cubicBezTo>
                  <a:lnTo>
                    <a:pt x="10316" y="8653"/>
                  </a:lnTo>
                  <a:cubicBezTo>
                    <a:pt x="10186" y="8617"/>
                    <a:pt x="10067" y="8546"/>
                    <a:pt x="9943" y="8475"/>
                  </a:cubicBezTo>
                  <a:lnTo>
                    <a:pt x="9943" y="8475"/>
                  </a:lnTo>
                  <a:cubicBezTo>
                    <a:pt x="9759" y="8363"/>
                    <a:pt x="9564" y="8250"/>
                    <a:pt x="9310" y="8233"/>
                  </a:cubicBezTo>
                  <a:lnTo>
                    <a:pt x="9310" y="8233"/>
                  </a:lnTo>
                  <a:cubicBezTo>
                    <a:pt x="9103" y="8227"/>
                    <a:pt x="8907" y="8262"/>
                    <a:pt x="8718" y="8304"/>
                  </a:cubicBezTo>
                  <a:lnTo>
                    <a:pt x="8718" y="8304"/>
                  </a:lnTo>
                  <a:cubicBezTo>
                    <a:pt x="8594" y="8327"/>
                    <a:pt x="8475" y="8351"/>
                    <a:pt x="8357" y="8363"/>
                  </a:cubicBezTo>
                  <a:lnTo>
                    <a:pt x="8357" y="8363"/>
                  </a:lnTo>
                  <a:cubicBezTo>
                    <a:pt x="8304" y="8363"/>
                    <a:pt x="8238" y="8369"/>
                    <a:pt x="8185" y="8363"/>
                  </a:cubicBezTo>
                  <a:lnTo>
                    <a:pt x="8185" y="8363"/>
                  </a:lnTo>
                  <a:cubicBezTo>
                    <a:pt x="8185" y="8357"/>
                    <a:pt x="8179" y="8357"/>
                    <a:pt x="8179" y="8357"/>
                  </a:cubicBezTo>
                  <a:lnTo>
                    <a:pt x="8179" y="8357"/>
                  </a:lnTo>
                  <a:lnTo>
                    <a:pt x="8156" y="8327"/>
                  </a:lnTo>
                  <a:cubicBezTo>
                    <a:pt x="8073" y="8233"/>
                    <a:pt x="7984" y="8132"/>
                    <a:pt x="7860" y="8061"/>
                  </a:cubicBezTo>
                  <a:lnTo>
                    <a:pt x="7860" y="8061"/>
                  </a:lnTo>
                  <a:cubicBezTo>
                    <a:pt x="7724" y="7978"/>
                    <a:pt x="7552" y="7937"/>
                    <a:pt x="7369" y="7943"/>
                  </a:cubicBezTo>
                  <a:lnTo>
                    <a:pt x="7369" y="7943"/>
                  </a:lnTo>
                  <a:cubicBezTo>
                    <a:pt x="7179" y="7943"/>
                    <a:pt x="7008" y="7907"/>
                    <a:pt x="6800" y="7824"/>
                  </a:cubicBezTo>
                  <a:lnTo>
                    <a:pt x="6800" y="7824"/>
                  </a:lnTo>
                  <a:cubicBezTo>
                    <a:pt x="6735" y="7801"/>
                    <a:pt x="6670" y="7771"/>
                    <a:pt x="6605" y="7741"/>
                  </a:cubicBezTo>
                  <a:lnTo>
                    <a:pt x="6605" y="7741"/>
                  </a:lnTo>
                  <a:cubicBezTo>
                    <a:pt x="6345" y="7635"/>
                    <a:pt x="6078" y="7517"/>
                    <a:pt x="5777" y="7511"/>
                  </a:cubicBezTo>
                  <a:lnTo>
                    <a:pt x="5777" y="7511"/>
                  </a:lnTo>
                  <a:cubicBezTo>
                    <a:pt x="5392" y="7499"/>
                    <a:pt x="5084" y="7676"/>
                    <a:pt x="4877" y="8020"/>
                  </a:cubicBezTo>
                  <a:lnTo>
                    <a:pt x="4877" y="8020"/>
                  </a:lnTo>
                  <a:cubicBezTo>
                    <a:pt x="4841" y="8073"/>
                    <a:pt x="4812" y="8132"/>
                    <a:pt x="4782" y="8191"/>
                  </a:cubicBezTo>
                  <a:lnTo>
                    <a:pt x="4782" y="8191"/>
                  </a:lnTo>
                  <a:cubicBezTo>
                    <a:pt x="4735" y="8286"/>
                    <a:pt x="4688" y="8381"/>
                    <a:pt x="4623" y="8452"/>
                  </a:cubicBezTo>
                  <a:lnTo>
                    <a:pt x="4623" y="8452"/>
                  </a:lnTo>
                  <a:cubicBezTo>
                    <a:pt x="4546" y="8552"/>
                    <a:pt x="4439" y="8576"/>
                    <a:pt x="4262" y="8588"/>
                  </a:cubicBezTo>
                  <a:lnTo>
                    <a:pt x="4262" y="8588"/>
                  </a:lnTo>
                  <a:cubicBezTo>
                    <a:pt x="4019" y="8611"/>
                    <a:pt x="3569" y="8647"/>
                    <a:pt x="3445" y="9097"/>
                  </a:cubicBezTo>
                  <a:lnTo>
                    <a:pt x="3445" y="9097"/>
                  </a:lnTo>
                  <a:cubicBezTo>
                    <a:pt x="3427" y="9162"/>
                    <a:pt x="3421" y="9227"/>
                    <a:pt x="3415" y="9292"/>
                  </a:cubicBezTo>
                  <a:lnTo>
                    <a:pt x="3415" y="9292"/>
                  </a:lnTo>
                  <a:cubicBezTo>
                    <a:pt x="3409" y="9375"/>
                    <a:pt x="3403" y="9458"/>
                    <a:pt x="3374" y="9505"/>
                  </a:cubicBezTo>
                  <a:lnTo>
                    <a:pt x="3374" y="9505"/>
                  </a:lnTo>
                  <a:cubicBezTo>
                    <a:pt x="3350" y="9541"/>
                    <a:pt x="3279" y="9570"/>
                    <a:pt x="3220" y="9594"/>
                  </a:cubicBezTo>
                  <a:lnTo>
                    <a:pt x="3220" y="9594"/>
                  </a:lnTo>
                  <a:cubicBezTo>
                    <a:pt x="3208" y="9600"/>
                    <a:pt x="3190" y="9606"/>
                    <a:pt x="3173" y="9612"/>
                  </a:cubicBezTo>
                  <a:lnTo>
                    <a:pt x="3173" y="9612"/>
                  </a:lnTo>
                  <a:lnTo>
                    <a:pt x="2829" y="9759"/>
                  </a:lnTo>
                  <a:cubicBezTo>
                    <a:pt x="2711" y="9813"/>
                    <a:pt x="2593" y="9860"/>
                    <a:pt x="2474" y="9907"/>
                  </a:cubicBezTo>
                  <a:lnTo>
                    <a:pt x="2474" y="9907"/>
                  </a:lnTo>
                  <a:cubicBezTo>
                    <a:pt x="1770" y="10197"/>
                    <a:pt x="1042" y="10493"/>
                    <a:pt x="628" y="11198"/>
                  </a:cubicBezTo>
                  <a:lnTo>
                    <a:pt x="628" y="11198"/>
                  </a:lnTo>
                  <a:cubicBezTo>
                    <a:pt x="190" y="11955"/>
                    <a:pt x="160" y="12843"/>
                    <a:pt x="160" y="13612"/>
                  </a:cubicBezTo>
                  <a:lnTo>
                    <a:pt x="160" y="13612"/>
                  </a:lnTo>
                  <a:lnTo>
                    <a:pt x="166" y="13778"/>
                  </a:lnTo>
                  <a:cubicBezTo>
                    <a:pt x="166" y="14133"/>
                    <a:pt x="172" y="14506"/>
                    <a:pt x="131" y="14861"/>
                  </a:cubicBezTo>
                  <a:lnTo>
                    <a:pt x="131" y="14861"/>
                  </a:lnTo>
                  <a:cubicBezTo>
                    <a:pt x="119" y="14985"/>
                    <a:pt x="101" y="15109"/>
                    <a:pt x="83" y="15228"/>
                  </a:cubicBezTo>
                  <a:lnTo>
                    <a:pt x="83" y="15228"/>
                  </a:lnTo>
                  <a:cubicBezTo>
                    <a:pt x="42" y="15494"/>
                    <a:pt x="0" y="15772"/>
                    <a:pt x="24" y="16062"/>
                  </a:cubicBezTo>
                  <a:lnTo>
                    <a:pt x="24" y="16062"/>
                  </a:lnTo>
                  <a:cubicBezTo>
                    <a:pt x="36" y="16275"/>
                    <a:pt x="95" y="16471"/>
                    <a:pt x="154" y="16666"/>
                  </a:cubicBezTo>
                  <a:lnTo>
                    <a:pt x="154" y="16666"/>
                  </a:lnTo>
                  <a:cubicBezTo>
                    <a:pt x="214" y="16867"/>
                    <a:pt x="267" y="17062"/>
                    <a:pt x="273" y="17264"/>
                  </a:cubicBezTo>
                  <a:lnTo>
                    <a:pt x="273" y="17264"/>
                  </a:lnTo>
                  <a:cubicBezTo>
                    <a:pt x="279" y="17435"/>
                    <a:pt x="261" y="17601"/>
                    <a:pt x="249" y="17779"/>
                  </a:cubicBezTo>
                  <a:lnTo>
                    <a:pt x="249" y="17779"/>
                  </a:lnTo>
                  <a:cubicBezTo>
                    <a:pt x="231" y="17986"/>
                    <a:pt x="208" y="18199"/>
                    <a:pt x="219" y="18418"/>
                  </a:cubicBezTo>
                  <a:lnTo>
                    <a:pt x="219" y="18418"/>
                  </a:lnTo>
                  <a:cubicBezTo>
                    <a:pt x="261" y="19110"/>
                    <a:pt x="646" y="19797"/>
                    <a:pt x="1368" y="20453"/>
                  </a:cubicBezTo>
                  <a:lnTo>
                    <a:pt x="1368" y="20453"/>
                  </a:lnTo>
                  <a:cubicBezTo>
                    <a:pt x="1598" y="20667"/>
                    <a:pt x="1853" y="20862"/>
                    <a:pt x="2095" y="21051"/>
                  </a:cubicBezTo>
                  <a:lnTo>
                    <a:pt x="2095" y="21051"/>
                  </a:lnTo>
                  <a:cubicBezTo>
                    <a:pt x="2214" y="21146"/>
                    <a:pt x="2332" y="21241"/>
                    <a:pt x="2451" y="21335"/>
                  </a:cubicBezTo>
                  <a:lnTo>
                    <a:pt x="2451" y="21335"/>
                  </a:lnTo>
                  <a:cubicBezTo>
                    <a:pt x="2729" y="21560"/>
                    <a:pt x="2965" y="21809"/>
                    <a:pt x="3214" y="22069"/>
                  </a:cubicBezTo>
                  <a:lnTo>
                    <a:pt x="3214" y="22069"/>
                  </a:lnTo>
                  <a:cubicBezTo>
                    <a:pt x="3279" y="22134"/>
                    <a:pt x="3338" y="22199"/>
                    <a:pt x="3403" y="22264"/>
                  </a:cubicBezTo>
                  <a:lnTo>
                    <a:pt x="3403" y="22264"/>
                  </a:lnTo>
                  <a:cubicBezTo>
                    <a:pt x="3693" y="22566"/>
                    <a:pt x="4013" y="22750"/>
                    <a:pt x="4404" y="22833"/>
                  </a:cubicBezTo>
                  <a:lnTo>
                    <a:pt x="4404" y="22833"/>
                  </a:lnTo>
                  <a:cubicBezTo>
                    <a:pt x="4486" y="22850"/>
                    <a:pt x="4575" y="22868"/>
                    <a:pt x="4664" y="22880"/>
                  </a:cubicBezTo>
                  <a:lnTo>
                    <a:pt x="4664" y="22880"/>
                  </a:lnTo>
                  <a:cubicBezTo>
                    <a:pt x="4907" y="22921"/>
                    <a:pt x="5137" y="22963"/>
                    <a:pt x="5321" y="23081"/>
                  </a:cubicBezTo>
                  <a:lnTo>
                    <a:pt x="5321" y="23081"/>
                  </a:lnTo>
                  <a:cubicBezTo>
                    <a:pt x="5504" y="23205"/>
                    <a:pt x="5599" y="23418"/>
                    <a:pt x="5706" y="23643"/>
                  </a:cubicBezTo>
                  <a:lnTo>
                    <a:pt x="5706" y="23643"/>
                  </a:lnTo>
                  <a:cubicBezTo>
                    <a:pt x="5753" y="23756"/>
                    <a:pt x="5806" y="23868"/>
                    <a:pt x="5865" y="23975"/>
                  </a:cubicBezTo>
                  <a:lnTo>
                    <a:pt x="5865" y="23975"/>
                  </a:lnTo>
                  <a:cubicBezTo>
                    <a:pt x="6061" y="24288"/>
                    <a:pt x="6327" y="24472"/>
                    <a:pt x="6718" y="24537"/>
                  </a:cubicBezTo>
                  <a:lnTo>
                    <a:pt x="6718" y="24537"/>
                  </a:lnTo>
                  <a:cubicBezTo>
                    <a:pt x="6789" y="24549"/>
                    <a:pt x="6860" y="24561"/>
                    <a:pt x="6931" y="24567"/>
                  </a:cubicBezTo>
                  <a:lnTo>
                    <a:pt x="6931" y="24567"/>
                  </a:lnTo>
                  <a:cubicBezTo>
                    <a:pt x="7049" y="24578"/>
                    <a:pt x="7173" y="24590"/>
                    <a:pt x="7274" y="24626"/>
                  </a:cubicBezTo>
                  <a:lnTo>
                    <a:pt x="7274" y="24626"/>
                  </a:lnTo>
                  <a:cubicBezTo>
                    <a:pt x="7084" y="24821"/>
                    <a:pt x="6860" y="25058"/>
                    <a:pt x="6641" y="25312"/>
                  </a:cubicBezTo>
                  <a:lnTo>
                    <a:pt x="6641" y="25312"/>
                  </a:lnTo>
                  <a:cubicBezTo>
                    <a:pt x="6043" y="26011"/>
                    <a:pt x="5605" y="26750"/>
                    <a:pt x="5339" y="27520"/>
                  </a:cubicBezTo>
                  <a:lnTo>
                    <a:pt x="5339" y="27520"/>
                  </a:lnTo>
                  <a:cubicBezTo>
                    <a:pt x="5001" y="28496"/>
                    <a:pt x="5102" y="29147"/>
                    <a:pt x="5640" y="29455"/>
                  </a:cubicBezTo>
                  <a:lnTo>
                    <a:pt x="5640" y="29455"/>
                  </a:lnTo>
                  <a:cubicBezTo>
                    <a:pt x="5830" y="29556"/>
                    <a:pt x="6025" y="29585"/>
                    <a:pt x="6214" y="29615"/>
                  </a:cubicBezTo>
                  <a:lnTo>
                    <a:pt x="6214" y="29615"/>
                  </a:lnTo>
                  <a:cubicBezTo>
                    <a:pt x="6268" y="29627"/>
                    <a:pt x="6321" y="29632"/>
                    <a:pt x="6374" y="29644"/>
                  </a:cubicBezTo>
                  <a:lnTo>
                    <a:pt x="6374" y="29644"/>
                  </a:lnTo>
                  <a:cubicBezTo>
                    <a:pt x="6658" y="29698"/>
                    <a:pt x="6806" y="29869"/>
                    <a:pt x="6848" y="30195"/>
                  </a:cubicBezTo>
                  <a:lnTo>
                    <a:pt x="6848" y="30195"/>
                  </a:lnTo>
                  <a:cubicBezTo>
                    <a:pt x="6883" y="30526"/>
                    <a:pt x="6818" y="30887"/>
                    <a:pt x="6753" y="31230"/>
                  </a:cubicBezTo>
                  <a:lnTo>
                    <a:pt x="6753" y="31230"/>
                  </a:lnTo>
                  <a:lnTo>
                    <a:pt x="6747" y="31242"/>
                  </a:lnTo>
                  <a:cubicBezTo>
                    <a:pt x="6723" y="31366"/>
                    <a:pt x="6700" y="31491"/>
                    <a:pt x="6676" y="31609"/>
                  </a:cubicBezTo>
                  <a:lnTo>
                    <a:pt x="6676" y="31609"/>
                  </a:lnTo>
                  <a:cubicBezTo>
                    <a:pt x="6629" y="31840"/>
                    <a:pt x="6575" y="32077"/>
                    <a:pt x="6540" y="32307"/>
                  </a:cubicBezTo>
                  <a:lnTo>
                    <a:pt x="6540" y="32307"/>
                  </a:lnTo>
                  <a:cubicBezTo>
                    <a:pt x="6416" y="33142"/>
                    <a:pt x="6522" y="33852"/>
                    <a:pt x="6877" y="34497"/>
                  </a:cubicBezTo>
                  <a:lnTo>
                    <a:pt x="6877" y="34497"/>
                  </a:lnTo>
                  <a:cubicBezTo>
                    <a:pt x="7090" y="34870"/>
                    <a:pt x="7357" y="35213"/>
                    <a:pt x="7564" y="35468"/>
                  </a:cubicBezTo>
                  <a:lnTo>
                    <a:pt x="7564" y="35468"/>
                  </a:lnTo>
                  <a:lnTo>
                    <a:pt x="7570" y="35480"/>
                  </a:lnTo>
                  <a:cubicBezTo>
                    <a:pt x="7830" y="35793"/>
                    <a:pt x="8096" y="36125"/>
                    <a:pt x="8434" y="36379"/>
                  </a:cubicBezTo>
                  <a:lnTo>
                    <a:pt x="8434" y="36379"/>
                  </a:lnTo>
                  <a:cubicBezTo>
                    <a:pt x="8771" y="36634"/>
                    <a:pt x="9156" y="36782"/>
                    <a:pt x="9535" y="36924"/>
                  </a:cubicBezTo>
                  <a:lnTo>
                    <a:pt x="9535" y="36924"/>
                  </a:lnTo>
                  <a:lnTo>
                    <a:pt x="10073" y="37131"/>
                  </a:lnTo>
                  <a:cubicBezTo>
                    <a:pt x="10316" y="37225"/>
                    <a:pt x="10558" y="37314"/>
                    <a:pt x="10801" y="37409"/>
                  </a:cubicBezTo>
                  <a:lnTo>
                    <a:pt x="10801" y="37409"/>
                  </a:lnTo>
                  <a:lnTo>
                    <a:pt x="10866" y="37433"/>
                  </a:lnTo>
                  <a:cubicBezTo>
                    <a:pt x="11221" y="37569"/>
                    <a:pt x="11594" y="37705"/>
                    <a:pt x="11991" y="37711"/>
                  </a:cubicBezTo>
                  <a:lnTo>
                    <a:pt x="11991" y="37711"/>
                  </a:lnTo>
                  <a:cubicBezTo>
                    <a:pt x="12322" y="37711"/>
                    <a:pt x="12636" y="37616"/>
                    <a:pt x="12955" y="37515"/>
                  </a:cubicBezTo>
                  <a:lnTo>
                    <a:pt x="12955" y="37515"/>
                  </a:lnTo>
                  <a:lnTo>
                    <a:pt x="13062" y="37480"/>
                  </a:lnTo>
                  <a:cubicBezTo>
                    <a:pt x="13316" y="37397"/>
                    <a:pt x="13588" y="37308"/>
                    <a:pt x="13843" y="37326"/>
                  </a:cubicBezTo>
                  <a:lnTo>
                    <a:pt x="13843" y="37326"/>
                  </a:lnTo>
                  <a:cubicBezTo>
                    <a:pt x="13890" y="37326"/>
                    <a:pt x="13932" y="37332"/>
                    <a:pt x="13973" y="37338"/>
                  </a:cubicBezTo>
                  <a:lnTo>
                    <a:pt x="13973" y="37338"/>
                  </a:lnTo>
                  <a:cubicBezTo>
                    <a:pt x="14074" y="37356"/>
                    <a:pt x="14192" y="37367"/>
                    <a:pt x="14310" y="37344"/>
                  </a:cubicBezTo>
                  <a:lnTo>
                    <a:pt x="14310" y="37344"/>
                  </a:lnTo>
                  <a:cubicBezTo>
                    <a:pt x="14429" y="37320"/>
                    <a:pt x="14535" y="37273"/>
                    <a:pt x="14636" y="37225"/>
                  </a:cubicBezTo>
                  <a:lnTo>
                    <a:pt x="14636" y="37225"/>
                  </a:lnTo>
                  <a:cubicBezTo>
                    <a:pt x="14689" y="37202"/>
                    <a:pt x="14742" y="37178"/>
                    <a:pt x="14796" y="37154"/>
                  </a:cubicBezTo>
                  <a:lnTo>
                    <a:pt x="14796" y="37154"/>
                  </a:lnTo>
                  <a:cubicBezTo>
                    <a:pt x="15198" y="37012"/>
                    <a:pt x="15601" y="37001"/>
                    <a:pt x="15938" y="37006"/>
                  </a:cubicBezTo>
                  <a:lnTo>
                    <a:pt x="15938" y="37006"/>
                  </a:lnTo>
                  <a:cubicBezTo>
                    <a:pt x="16311" y="37012"/>
                    <a:pt x="16701" y="36983"/>
                    <a:pt x="17045" y="36734"/>
                  </a:cubicBezTo>
                  <a:lnTo>
                    <a:pt x="17045" y="36734"/>
                  </a:lnTo>
                  <a:cubicBezTo>
                    <a:pt x="17305" y="36545"/>
                    <a:pt x="17500" y="36284"/>
                    <a:pt x="17690" y="36030"/>
                  </a:cubicBezTo>
                  <a:lnTo>
                    <a:pt x="17690" y="36030"/>
                  </a:lnTo>
                  <a:cubicBezTo>
                    <a:pt x="17767" y="35929"/>
                    <a:pt x="17838" y="35829"/>
                    <a:pt x="17915" y="35740"/>
                  </a:cubicBezTo>
                  <a:lnTo>
                    <a:pt x="17915" y="35740"/>
                  </a:lnTo>
                  <a:cubicBezTo>
                    <a:pt x="18205" y="35391"/>
                    <a:pt x="18518" y="35053"/>
                    <a:pt x="18850" y="34740"/>
                  </a:cubicBezTo>
                  <a:lnTo>
                    <a:pt x="18850" y="34740"/>
                  </a:lnTo>
                  <a:cubicBezTo>
                    <a:pt x="18998" y="34598"/>
                    <a:pt x="19128" y="34473"/>
                    <a:pt x="19282" y="34373"/>
                  </a:cubicBezTo>
                  <a:lnTo>
                    <a:pt x="19282" y="34373"/>
                  </a:lnTo>
                  <a:cubicBezTo>
                    <a:pt x="19406" y="34290"/>
                    <a:pt x="19542" y="34231"/>
                    <a:pt x="19690" y="34172"/>
                  </a:cubicBezTo>
                  <a:lnTo>
                    <a:pt x="19690" y="34172"/>
                  </a:lnTo>
                  <a:cubicBezTo>
                    <a:pt x="19755" y="34142"/>
                    <a:pt x="19814" y="34118"/>
                    <a:pt x="19879" y="34089"/>
                  </a:cubicBezTo>
                  <a:lnTo>
                    <a:pt x="19879" y="34089"/>
                  </a:lnTo>
                  <a:cubicBezTo>
                    <a:pt x="20258" y="33911"/>
                    <a:pt x="20578" y="33633"/>
                    <a:pt x="20850" y="33231"/>
                  </a:cubicBezTo>
                  <a:lnTo>
                    <a:pt x="20850" y="33231"/>
                  </a:lnTo>
                  <a:cubicBezTo>
                    <a:pt x="21205" y="32710"/>
                    <a:pt x="21501" y="32136"/>
                    <a:pt x="21779" y="31580"/>
                  </a:cubicBezTo>
                  <a:lnTo>
                    <a:pt x="21779" y="31580"/>
                  </a:lnTo>
                  <a:cubicBezTo>
                    <a:pt x="21832" y="31473"/>
                    <a:pt x="21892" y="31366"/>
                    <a:pt x="21945" y="31260"/>
                  </a:cubicBezTo>
                  <a:lnTo>
                    <a:pt x="21945" y="31260"/>
                  </a:lnTo>
                  <a:cubicBezTo>
                    <a:pt x="22040" y="31071"/>
                    <a:pt x="22140" y="30875"/>
                    <a:pt x="22235" y="30680"/>
                  </a:cubicBezTo>
                  <a:lnTo>
                    <a:pt x="22235" y="30680"/>
                  </a:lnTo>
                  <a:cubicBezTo>
                    <a:pt x="22258" y="30727"/>
                    <a:pt x="22282" y="30775"/>
                    <a:pt x="22306" y="30822"/>
                  </a:cubicBezTo>
                  <a:lnTo>
                    <a:pt x="22306" y="30822"/>
                  </a:lnTo>
                  <a:cubicBezTo>
                    <a:pt x="22318" y="30852"/>
                    <a:pt x="22335" y="30875"/>
                    <a:pt x="22347" y="30905"/>
                  </a:cubicBezTo>
                  <a:lnTo>
                    <a:pt x="22347" y="30905"/>
                  </a:lnTo>
                  <a:cubicBezTo>
                    <a:pt x="22442" y="31094"/>
                    <a:pt x="22537" y="31284"/>
                    <a:pt x="22625" y="31473"/>
                  </a:cubicBezTo>
                  <a:lnTo>
                    <a:pt x="22625" y="31473"/>
                  </a:lnTo>
                  <a:cubicBezTo>
                    <a:pt x="22898" y="32023"/>
                    <a:pt x="23170" y="32592"/>
                    <a:pt x="23507" y="33112"/>
                  </a:cubicBezTo>
                  <a:lnTo>
                    <a:pt x="23507" y="33112"/>
                  </a:lnTo>
                  <a:cubicBezTo>
                    <a:pt x="23981" y="33858"/>
                    <a:pt x="24543" y="34326"/>
                    <a:pt x="25188" y="34515"/>
                  </a:cubicBezTo>
                  <a:lnTo>
                    <a:pt x="25188" y="34515"/>
                  </a:lnTo>
                  <a:cubicBezTo>
                    <a:pt x="25496" y="34604"/>
                    <a:pt x="25815" y="34616"/>
                    <a:pt x="26147" y="34556"/>
                  </a:cubicBezTo>
                  <a:lnTo>
                    <a:pt x="26147" y="34556"/>
                  </a:lnTo>
                  <a:lnTo>
                    <a:pt x="26182" y="34550"/>
                  </a:lnTo>
                  <a:cubicBezTo>
                    <a:pt x="26472" y="34497"/>
                    <a:pt x="26774" y="34444"/>
                    <a:pt x="27040" y="34509"/>
                  </a:cubicBezTo>
                  <a:lnTo>
                    <a:pt x="27040" y="34509"/>
                  </a:lnTo>
                  <a:cubicBezTo>
                    <a:pt x="27123" y="34533"/>
                    <a:pt x="27206" y="34574"/>
                    <a:pt x="27295" y="34616"/>
                  </a:cubicBezTo>
                  <a:lnTo>
                    <a:pt x="27295" y="34616"/>
                  </a:lnTo>
                  <a:cubicBezTo>
                    <a:pt x="27354" y="34645"/>
                    <a:pt x="27419" y="34675"/>
                    <a:pt x="27484" y="34698"/>
                  </a:cubicBezTo>
                  <a:lnTo>
                    <a:pt x="27484" y="34698"/>
                  </a:lnTo>
                  <a:cubicBezTo>
                    <a:pt x="27656" y="34769"/>
                    <a:pt x="27833" y="34823"/>
                    <a:pt x="28023" y="34864"/>
                  </a:cubicBezTo>
                  <a:lnTo>
                    <a:pt x="28023" y="34864"/>
                  </a:lnTo>
                  <a:cubicBezTo>
                    <a:pt x="28058" y="34876"/>
                    <a:pt x="28094" y="34882"/>
                    <a:pt x="28129" y="34888"/>
                  </a:cubicBezTo>
                  <a:lnTo>
                    <a:pt x="28129" y="34888"/>
                  </a:lnTo>
                  <a:cubicBezTo>
                    <a:pt x="28188" y="35278"/>
                    <a:pt x="28147" y="35704"/>
                    <a:pt x="28106" y="36113"/>
                  </a:cubicBezTo>
                  <a:lnTo>
                    <a:pt x="28106" y="36113"/>
                  </a:lnTo>
                  <a:lnTo>
                    <a:pt x="28094" y="36261"/>
                  </a:lnTo>
                  <a:cubicBezTo>
                    <a:pt x="28040" y="36858"/>
                    <a:pt x="27946" y="37373"/>
                    <a:pt x="27798" y="37835"/>
                  </a:cubicBezTo>
                  <a:lnTo>
                    <a:pt x="27798" y="37835"/>
                  </a:lnTo>
                  <a:cubicBezTo>
                    <a:pt x="27792" y="37865"/>
                    <a:pt x="27792" y="37894"/>
                    <a:pt x="27786" y="37912"/>
                  </a:cubicBezTo>
                  <a:lnTo>
                    <a:pt x="27786" y="37912"/>
                  </a:lnTo>
                  <a:lnTo>
                    <a:pt x="27786" y="37924"/>
                  </a:lnTo>
                  <a:cubicBezTo>
                    <a:pt x="27768" y="38084"/>
                    <a:pt x="27810" y="38237"/>
                    <a:pt x="27904" y="38374"/>
                  </a:cubicBezTo>
                  <a:lnTo>
                    <a:pt x="27904" y="38374"/>
                  </a:lnTo>
                  <a:cubicBezTo>
                    <a:pt x="28082" y="38622"/>
                    <a:pt x="28378" y="38764"/>
                    <a:pt x="28745" y="38770"/>
                  </a:cubicBezTo>
                  <a:lnTo>
                    <a:pt x="28745" y="38770"/>
                  </a:lnTo>
                  <a:cubicBezTo>
                    <a:pt x="28833" y="38770"/>
                    <a:pt x="28928" y="38764"/>
                    <a:pt x="29011" y="38758"/>
                  </a:cubicBezTo>
                  <a:lnTo>
                    <a:pt x="29011" y="38758"/>
                  </a:lnTo>
                  <a:cubicBezTo>
                    <a:pt x="29094" y="38758"/>
                    <a:pt x="29171" y="38752"/>
                    <a:pt x="29254" y="38752"/>
                  </a:cubicBezTo>
                  <a:lnTo>
                    <a:pt x="29254" y="38752"/>
                  </a:lnTo>
                  <a:cubicBezTo>
                    <a:pt x="29402" y="38752"/>
                    <a:pt x="29550" y="38788"/>
                    <a:pt x="29709" y="38823"/>
                  </a:cubicBezTo>
                  <a:lnTo>
                    <a:pt x="29709" y="38823"/>
                  </a:lnTo>
                  <a:cubicBezTo>
                    <a:pt x="29745" y="38835"/>
                    <a:pt x="29774" y="38841"/>
                    <a:pt x="29810" y="38853"/>
                  </a:cubicBezTo>
                  <a:lnTo>
                    <a:pt x="29810" y="38853"/>
                  </a:lnTo>
                  <a:cubicBezTo>
                    <a:pt x="29940" y="38882"/>
                    <a:pt x="30070" y="38894"/>
                    <a:pt x="30195" y="38894"/>
                  </a:cubicBezTo>
                  <a:lnTo>
                    <a:pt x="30195" y="38894"/>
                  </a:lnTo>
                  <a:cubicBezTo>
                    <a:pt x="30692" y="38894"/>
                    <a:pt x="31159" y="38664"/>
                    <a:pt x="31526" y="38214"/>
                  </a:cubicBezTo>
                  <a:lnTo>
                    <a:pt x="31526" y="38214"/>
                  </a:lnTo>
                  <a:cubicBezTo>
                    <a:pt x="31905" y="37758"/>
                    <a:pt x="32071" y="37202"/>
                    <a:pt x="32225" y="36663"/>
                  </a:cubicBezTo>
                  <a:lnTo>
                    <a:pt x="32225" y="36663"/>
                  </a:lnTo>
                  <a:cubicBezTo>
                    <a:pt x="32266" y="36521"/>
                    <a:pt x="32307" y="36373"/>
                    <a:pt x="32355" y="36237"/>
                  </a:cubicBezTo>
                  <a:lnTo>
                    <a:pt x="32355" y="36237"/>
                  </a:lnTo>
                  <a:cubicBezTo>
                    <a:pt x="32432" y="35983"/>
                    <a:pt x="32532" y="35758"/>
                    <a:pt x="32645" y="35551"/>
                  </a:cubicBezTo>
                  <a:lnTo>
                    <a:pt x="32645" y="35551"/>
                  </a:lnTo>
                  <a:cubicBezTo>
                    <a:pt x="32680" y="35533"/>
                    <a:pt x="32710" y="35509"/>
                    <a:pt x="32728" y="35480"/>
                  </a:cubicBezTo>
                  <a:lnTo>
                    <a:pt x="32728" y="35480"/>
                  </a:lnTo>
                  <a:cubicBezTo>
                    <a:pt x="32757" y="35438"/>
                    <a:pt x="32769" y="35391"/>
                    <a:pt x="32769" y="35349"/>
                  </a:cubicBezTo>
                  <a:lnTo>
                    <a:pt x="32769" y="35349"/>
                  </a:lnTo>
                  <a:cubicBezTo>
                    <a:pt x="32775" y="35332"/>
                    <a:pt x="32781" y="35320"/>
                    <a:pt x="32793" y="35302"/>
                  </a:cubicBezTo>
                  <a:lnTo>
                    <a:pt x="32793" y="35302"/>
                  </a:lnTo>
                  <a:cubicBezTo>
                    <a:pt x="32964" y="35053"/>
                    <a:pt x="33160" y="34811"/>
                    <a:pt x="33355" y="34580"/>
                  </a:cubicBezTo>
                  <a:lnTo>
                    <a:pt x="33355" y="34580"/>
                  </a:lnTo>
                  <a:lnTo>
                    <a:pt x="33461" y="34450"/>
                  </a:lnTo>
                  <a:cubicBezTo>
                    <a:pt x="33964" y="33840"/>
                    <a:pt x="34326" y="33296"/>
                    <a:pt x="34462" y="32615"/>
                  </a:cubicBezTo>
                  <a:lnTo>
                    <a:pt x="34462" y="32615"/>
                  </a:lnTo>
                  <a:cubicBezTo>
                    <a:pt x="34598" y="31946"/>
                    <a:pt x="34503" y="31248"/>
                    <a:pt x="34426" y="30680"/>
                  </a:cubicBezTo>
                  <a:lnTo>
                    <a:pt x="34426" y="30680"/>
                  </a:lnTo>
                  <a:lnTo>
                    <a:pt x="34408" y="30568"/>
                  </a:lnTo>
                  <a:cubicBezTo>
                    <a:pt x="34373" y="30283"/>
                    <a:pt x="34331" y="29993"/>
                    <a:pt x="34314" y="29709"/>
                  </a:cubicBezTo>
                  <a:lnTo>
                    <a:pt x="34314" y="29709"/>
                  </a:lnTo>
                  <a:cubicBezTo>
                    <a:pt x="34302" y="29550"/>
                    <a:pt x="34302" y="29390"/>
                    <a:pt x="34302" y="29230"/>
                  </a:cubicBezTo>
                  <a:lnTo>
                    <a:pt x="34302" y="29230"/>
                  </a:lnTo>
                  <a:cubicBezTo>
                    <a:pt x="34296" y="29053"/>
                    <a:pt x="34296" y="28863"/>
                    <a:pt x="34284" y="28680"/>
                  </a:cubicBezTo>
                  <a:lnTo>
                    <a:pt x="34284" y="28680"/>
                  </a:lnTo>
                  <a:cubicBezTo>
                    <a:pt x="34213" y="27904"/>
                    <a:pt x="33746" y="27330"/>
                    <a:pt x="33290" y="26768"/>
                  </a:cubicBezTo>
                  <a:lnTo>
                    <a:pt x="33290" y="26768"/>
                  </a:lnTo>
                  <a:lnTo>
                    <a:pt x="33260" y="26733"/>
                  </a:lnTo>
                  <a:cubicBezTo>
                    <a:pt x="33006" y="26419"/>
                    <a:pt x="32799" y="26099"/>
                    <a:pt x="32615" y="25803"/>
                  </a:cubicBezTo>
                  <a:lnTo>
                    <a:pt x="32615" y="25803"/>
                  </a:lnTo>
                  <a:cubicBezTo>
                    <a:pt x="32432" y="25508"/>
                    <a:pt x="32189" y="25176"/>
                    <a:pt x="31822" y="24975"/>
                  </a:cubicBezTo>
                  <a:lnTo>
                    <a:pt x="31822" y="24975"/>
                  </a:lnTo>
                  <a:cubicBezTo>
                    <a:pt x="31686" y="24898"/>
                    <a:pt x="31544" y="24845"/>
                    <a:pt x="31402" y="24791"/>
                  </a:cubicBezTo>
                  <a:lnTo>
                    <a:pt x="31402" y="24791"/>
                  </a:lnTo>
                  <a:cubicBezTo>
                    <a:pt x="31224" y="24720"/>
                    <a:pt x="31053" y="24649"/>
                    <a:pt x="30905" y="24549"/>
                  </a:cubicBezTo>
                  <a:lnTo>
                    <a:pt x="30905" y="24549"/>
                  </a:lnTo>
                  <a:cubicBezTo>
                    <a:pt x="30781" y="24466"/>
                    <a:pt x="30686" y="24354"/>
                    <a:pt x="30597" y="24188"/>
                  </a:cubicBezTo>
                  <a:lnTo>
                    <a:pt x="30597" y="24188"/>
                  </a:lnTo>
                  <a:cubicBezTo>
                    <a:pt x="30573" y="24152"/>
                    <a:pt x="30556" y="24117"/>
                    <a:pt x="30532" y="24075"/>
                  </a:cubicBezTo>
                  <a:lnTo>
                    <a:pt x="30532" y="24075"/>
                  </a:lnTo>
                  <a:cubicBezTo>
                    <a:pt x="30461" y="23939"/>
                    <a:pt x="30384" y="23803"/>
                    <a:pt x="30331" y="23667"/>
                  </a:cubicBezTo>
                  <a:lnTo>
                    <a:pt x="30331" y="23667"/>
                  </a:lnTo>
                  <a:cubicBezTo>
                    <a:pt x="30319" y="23643"/>
                    <a:pt x="30313" y="23614"/>
                    <a:pt x="30307" y="23590"/>
                  </a:cubicBezTo>
                  <a:lnTo>
                    <a:pt x="30307" y="23590"/>
                  </a:lnTo>
                  <a:cubicBezTo>
                    <a:pt x="30283" y="23513"/>
                    <a:pt x="30260" y="23418"/>
                    <a:pt x="30195" y="23342"/>
                  </a:cubicBezTo>
                  <a:lnTo>
                    <a:pt x="30195" y="23342"/>
                  </a:lnTo>
                  <a:cubicBezTo>
                    <a:pt x="30165" y="23312"/>
                    <a:pt x="30130" y="23288"/>
                    <a:pt x="30094" y="23265"/>
                  </a:cubicBezTo>
                  <a:lnTo>
                    <a:pt x="30094" y="23265"/>
                  </a:lnTo>
                  <a:cubicBezTo>
                    <a:pt x="30218" y="22886"/>
                    <a:pt x="30662" y="22762"/>
                    <a:pt x="31526" y="22862"/>
                  </a:cubicBezTo>
                  <a:lnTo>
                    <a:pt x="31526" y="22862"/>
                  </a:lnTo>
                  <a:cubicBezTo>
                    <a:pt x="31858" y="22904"/>
                    <a:pt x="32248" y="22933"/>
                    <a:pt x="32633" y="22827"/>
                  </a:cubicBezTo>
                  <a:lnTo>
                    <a:pt x="32633" y="22827"/>
                  </a:lnTo>
                  <a:cubicBezTo>
                    <a:pt x="32757" y="22791"/>
                    <a:pt x="32881" y="22750"/>
                    <a:pt x="33000" y="22708"/>
                  </a:cubicBezTo>
                  <a:lnTo>
                    <a:pt x="33000" y="22708"/>
                  </a:lnTo>
                  <a:cubicBezTo>
                    <a:pt x="33213" y="22637"/>
                    <a:pt x="33414" y="22566"/>
                    <a:pt x="33633" y="22537"/>
                  </a:cubicBezTo>
                  <a:lnTo>
                    <a:pt x="33633" y="22537"/>
                  </a:lnTo>
                  <a:cubicBezTo>
                    <a:pt x="33722" y="22519"/>
                    <a:pt x="33811" y="22507"/>
                    <a:pt x="33899" y="22495"/>
                  </a:cubicBezTo>
                  <a:lnTo>
                    <a:pt x="33899" y="22495"/>
                  </a:lnTo>
                  <a:cubicBezTo>
                    <a:pt x="34160" y="22466"/>
                    <a:pt x="34426" y="22430"/>
                    <a:pt x="34687" y="22341"/>
                  </a:cubicBezTo>
                  <a:lnTo>
                    <a:pt x="34687" y="22341"/>
                  </a:lnTo>
                  <a:cubicBezTo>
                    <a:pt x="34763" y="22318"/>
                    <a:pt x="34834" y="22276"/>
                    <a:pt x="34905" y="22247"/>
                  </a:cubicBezTo>
                  <a:lnTo>
                    <a:pt x="34905" y="22247"/>
                  </a:lnTo>
                  <a:cubicBezTo>
                    <a:pt x="34982" y="22205"/>
                    <a:pt x="35059" y="22164"/>
                    <a:pt x="35136" y="22146"/>
                  </a:cubicBezTo>
                  <a:lnTo>
                    <a:pt x="35136" y="22146"/>
                  </a:lnTo>
                  <a:cubicBezTo>
                    <a:pt x="35332" y="22105"/>
                    <a:pt x="35491" y="22063"/>
                    <a:pt x="35651" y="21992"/>
                  </a:cubicBezTo>
                  <a:lnTo>
                    <a:pt x="35651" y="21992"/>
                  </a:lnTo>
                  <a:cubicBezTo>
                    <a:pt x="35988" y="21850"/>
                    <a:pt x="36290" y="21631"/>
                    <a:pt x="36539" y="21359"/>
                  </a:cubicBezTo>
                  <a:lnTo>
                    <a:pt x="36539" y="21359"/>
                  </a:lnTo>
                  <a:cubicBezTo>
                    <a:pt x="36669" y="21217"/>
                    <a:pt x="36776" y="21057"/>
                    <a:pt x="36870" y="20891"/>
                  </a:cubicBezTo>
                  <a:lnTo>
                    <a:pt x="36870" y="20891"/>
                  </a:lnTo>
                  <a:cubicBezTo>
                    <a:pt x="36882" y="20862"/>
                    <a:pt x="36894" y="20838"/>
                    <a:pt x="36912" y="20809"/>
                  </a:cubicBezTo>
                  <a:lnTo>
                    <a:pt x="36912" y="20809"/>
                  </a:lnTo>
                  <a:cubicBezTo>
                    <a:pt x="36983" y="20661"/>
                    <a:pt x="37042" y="20560"/>
                    <a:pt x="37137" y="20536"/>
                  </a:cubicBezTo>
                  <a:lnTo>
                    <a:pt x="37137" y="20536"/>
                  </a:lnTo>
                  <a:cubicBezTo>
                    <a:pt x="37214" y="20519"/>
                    <a:pt x="37296" y="20519"/>
                    <a:pt x="37385" y="20519"/>
                  </a:cubicBezTo>
                  <a:lnTo>
                    <a:pt x="37385" y="20519"/>
                  </a:lnTo>
                  <a:cubicBezTo>
                    <a:pt x="37563" y="20519"/>
                    <a:pt x="37770" y="20525"/>
                    <a:pt x="37947" y="20365"/>
                  </a:cubicBezTo>
                  <a:lnTo>
                    <a:pt x="37947" y="20365"/>
                  </a:lnTo>
                  <a:cubicBezTo>
                    <a:pt x="38208" y="20128"/>
                    <a:pt x="38155" y="19761"/>
                    <a:pt x="37983" y="19501"/>
                  </a:cubicBezTo>
                  <a:lnTo>
                    <a:pt x="37983" y="19501"/>
                  </a:lnTo>
                  <a:cubicBezTo>
                    <a:pt x="37924" y="19400"/>
                    <a:pt x="37847" y="19323"/>
                    <a:pt x="37770" y="19246"/>
                  </a:cubicBezTo>
                  <a:lnTo>
                    <a:pt x="37770" y="19246"/>
                  </a:lnTo>
                  <a:cubicBezTo>
                    <a:pt x="37740" y="19217"/>
                    <a:pt x="37705" y="19181"/>
                    <a:pt x="37675" y="19146"/>
                  </a:cubicBezTo>
                  <a:lnTo>
                    <a:pt x="37675" y="19146"/>
                  </a:lnTo>
                  <a:cubicBezTo>
                    <a:pt x="37563" y="19021"/>
                    <a:pt x="37545" y="18927"/>
                    <a:pt x="37592" y="18755"/>
                  </a:cubicBezTo>
                  <a:lnTo>
                    <a:pt x="37592" y="18755"/>
                  </a:lnTo>
                  <a:cubicBezTo>
                    <a:pt x="37669" y="18495"/>
                    <a:pt x="37728" y="18157"/>
                    <a:pt x="37509" y="17790"/>
                  </a:cubicBezTo>
                  <a:lnTo>
                    <a:pt x="37509" y="17790"/>
                  </a:lnTo>
                  <a:cubicBezTo>
                    <a:pt x="37314" y="17459"/>
                    <a:pt x="37006" y="17252"/>
                    <a:pt x="36728" y="17086"/>
                  </a:cubicBezTo>
                  <a:lnTo>
                    <a:pt x="36728" y="17086"/>
                  </a:lnTo>
                  <a:lnTo>
                    <a:pt x="36699" y="17068"/>
                  </a:lnTo>
                  <a:cubicBezTo>
                    <a:pt x="36373" y="16879"/>
                    <a:pt x="36071" y="16701"/>
                    <a:pt x="35841" y="16411"/>
                  </a:cubicBezTo>
                  <a:lnTo>
                    <a:pt x="35841" y="16411"/>
                  </a:lnTo>
                  <a:cubicBezTo>
                    <a:pt x="35740" y="16275"/>
                    <a:pt x="35657" y="16127"/>
                    <a:pt x="35574" y="15968"/>
                  </a:cubicBezTo>
                  <a:lnTo>
                    <a:pt x="35574" y="15968"/>
                  </a:lnTo>
                  <a:cubicBezTo>
                    <a:pt x="35468" y="15772"/>
                    <a:pt x="35355" y="15571"/>
                    <a:pt x="35195" y="15394"/>
                  </a:cubicBezTo>
                  <a:lnTo>
                    <a:pt x="35195" y="15394"/>
                  </a:lnTo>
                  <a:cubicBezTo>
                    <a:pt x="35077" y="15257"/>
                    <a:pt x="34935" y="15175"/>
                    <a:pt x="34793" y="15092"/>
                  </a:cubicBezTo>
                  <a:lnTo>
                    <a:pt x="34793" y="15092"/>
                  </a:lnTo>
                  <a:lnTo>
                    <a:pt x="34734" y="15056"/>
                  </a:lnTo>
                  <a:cubicBezTo>
                    <a:pt x="34556" y="14944"/>
                    <a:pt x="34408" y="14802"/>
                    <a:pt x="34266" y="14660"/>
                  </a:cubicBezTo>
                  <a:lnTo>
                    <a:pt x="34266" y="14660"/>
                  </a:lnTo>
                  <a:cubicBezTo>
                    <a:pt x="33704" y="14086"/>
                    <a:pt x="33166" y="13512"/>
                    <a:pt x="32822" y="12807"/>
                  </a:cubicBezTo>
                  <a:lnTo>
                    <a:pt x="32822" y="12807"/>
                  </a:lnTo>
                  <a:cubicBezTo>
                    <a:pt x="32680" y="12505"/>
                    <a:pt x="32597" y="12192"/>
                    <a:pt x="32509" y="11854"/>
                  </a:cubicBezTo>
                  <a:lnTo>
                    <a:pt x="32509" y="11854"/>
                  </a:lnTo>
                  <a:cubicBezTo>
                    <a:pt x="32402" y="11470"/>
                    <a:pt x="32302" y="11079"/>
                    <a:pt x="32100" y="10718"/>
                  </a:cubicBezTo>
                  <a:lnTo>
                    <a:pt x="32100" y="10718"/>
                  </a:lnTo>
                  <a:cubicBezTo>
                    <a:pt x="31763" y="10120"/>
                    <a:pt x="31147" y="9724"/>
                    <a:pt x="30307" y="9570"/>
                  </a:cubicBezTo>
                  <a:lnTo>
                    <a:pt x="30307" y="9570"/>
                  </a:lnTo>
                  <a:cubicBezTo>
                    <a:pt x="29905" y="9499"/>
                    <a:pt x="29544" y="9523"/>
                    <a:pt x="29242" y="9641"/>
                  </a:cubicBezTo>
                  <a:lnTo>
                    <a:pt x="29242" y="9641"/>
                  </a:lnTo>
                  <a:cubicBezTo>
                    <a:pt x="29047" y="9718"/>
                    <a:pt x="28887" y="9836"/>
                    <a:pt x="28727" y="9949"/>
                  </a:cubicBezTo>
                  <a:lnTo>
                    <a:pt x="28727" y="9949"/>
                  </a:lnTo>
                  <a:cubicBezTo>
                    <a:pt x="28591" y="10055"/>
                    <a:pt x="28461" y="10150"/>
                    <a:pt x="28313" y="10215"/>
                  </a:cubicBezTo>
                  <a:lnTo>
                    <a:pt x="28313" y="10215"/>
                  </a:lnTo>
                  <a:cubicBezTo>
                    <a:pt x="27916" y="10387"/>
                    <a:pt x="27460" y="10422"/>
                    <a:pt x="27023" y="10458"/>
                  </a:cubicBezTo>
                  <a:lnTo>
                    <a:pt x="27023" y="10458"/>
                  </a:lnTo>
                  <a:cubicBezTo>
                    <a:pt x="26839" y="10470"/>
                    <a:pt x="26644" y="10487"/>
                    <a:pt x="26460" y="10511"/>
                  </a:cubicBezTo>
                  <a:lnTo>
                    <a:pt x="26460" y="10511"/>
                  </a:lnTo>
                  <a:cubicBezTo>
                    <a:pt x="26301" y="10529"/>
                    <a:pt x="26159" y="10558"/>
                    <a:pt x="26028" y="10594"/>
                  </a:cubicBezTo>
                  <a:lnTo>
                    <a:pt x="26028" y="10594"/>
                  </a:lnTo>
                  <a:cubicBezTo>
                    <a:pt x="26058" y="10422"/>
                    <a:pt x="26052" y="10209"/>
                    <a:pt x="25880" y="10002"/>
                  </a:cubicBezTo>
                  <a:lnTo>
                    <a:pt x="25880" y="10002"/>
                  </a:lnTo>
                  <a:cubicBezTo>
                    <a:pt x="25839" y="9955"/>
                    <a:pt x="25803" y="9913"/>
                    <a:pt x="25762" y="9872"/>
                  </a:cubicBezTo>
                  <a:lnTo>
                    <a:pt x="25762" y="9872"/>
                  </a:lnTo>
                  <a:cubicBezTo>
                    <a:pt x="25679" y="9789"/>
                    <a:pt x="25614" y="9718"/>
                    <a:pt x="25579" y="9612"/>
                  </a:cubicBezTo>
                  <a:lnTo>
                    <a:pt x="25579" y="9612"/>
                  </a:lnTo>
                  <a:cubicBezTo>
                    <a:pt x="25543" y="9487"/>
                    <a:pt x="25531" y="9351"/>
                    <a:pt x="25525" y="9203"/>
                  </a:cubicBezTo>
                  <a:lnTo>
                    <a:pt x="25525" y="9203"/>
                  </a:lnTo>
                  <a:cubicBezTo>
                    <a:pt x="25525" y="9168"/>
                    <a:pt x="25519" y="9132"/>
                    <a:pt x="25519" y="9091"/>
                  </a:cubicBezTo>
                  <a:lnTo>
                    <a:pt x="25519" y="9091"/>
                  </a:lnTo>
                  <a:cubicBezTo>
                    <a:pt x="25484" y="8635"/>
                    <a:pt x="25330" y="8292"/>
                    <a:pt x="24993" y="7949"/>
                  </a:cubicBezTo>
                  <a:lnTo>
                    <a:pt x="24993" y="7949"/>
                  </a:lnTo>
                  <a:cubicBezTo>
                    <a:pt x="24957" y="7913"/>
                    <a:pt x="24922" y="7878"/>
                    <a:pt x="24886" y="7842"/>
                  </a:cubicBezTo>
                  <a:lnTo>
                    <a:pt x="24886" y="7842"/>
                  </a:lnTo>
                  <a:cubicBezTo>
                    <a:pt x="24649" y="7605"/>
                    <a:pt x="24419" y="7380"/>
                    <a:pt x="24365" y="7061"/>
                  </a:cubicBezTo>
                  <a:lnTo>
                    <a:pt x="24365" y="7061"/>
                  </a:lnTo>
                  <a:cubicBezTo>
                    <a:pt x="24318" y="6765"/>
                    <a:pt x="24365" y="6469"/>
                    <a:pt x="24419" y="6155"/>
                  </a:cubicBezTo>
                  <a:lnTo>
                    <a:pt x="24419" y="6155"/>
                  </a:lnTo>
                  <a:cubicBezTo>
                    <a:pt x="24472" y="5812"/>
                    <a:pt x="24525" y="5451"/>
                    <a:pt x="24448" y="5090"/>
                  </a:cubicBezTo>
                  <a:lnTo>
                    <a:pt x="24448" y="5090"/>
                  </a:lnTo>
                  <a:cubicBezTo>
                    <a:pt x="24389" y="4794"/>
                    <a:pt x="24241" y="4546"/>
                    <a:pt x="24099" y="4309"/>
                  </a:cubicBezTo>
                  <a:lnTo>
                    <a:pt x="24099" y="4309"/>
                  </a:lnTo>
                  <a:cubicBezTo>
                    <a:pt x="24016" y="4167"/>
                    <a:pt x="23939" y="4031"/>
                    <a:pt x="23874" y="3889"/>
                  </a:cubicBezTo>
                  <a:lnTo>
                    <a:pt x="23874" y="3889"/>
                  </a:lnTo>
                  <a:cubicBezTo>
                    <a:pt x="23785" y="3682"/>
                    <a:pt x="23732" y="3463"/>
                    <a:pt x="23673" y="3232"/>
                  </a:cubicBezTo>
                  <a:lnTo>
                    <a:pt x="23673" y="3232"/>
                  </a:lnTo>
                  <a:cubicBezTo>
                    <a:pt x="23631" y="3072"/>
                    <a:pt x="23596" y="2906"/>
                    <a:pt x="23537" y="2747"/>
                  </a:cubicBezTo>
                  <a:lnTo>
                    <a:pt x="23537" y="2747"/>
                  </a:lnTo>
                  <a:cubicBezTo>
                    <a:pt x="23389" y="2303"/>
                    <a:pt x="23140" y="1983"/>
                    <a:pt x="22797" y="1811"/>
                  </a:cubicBezTo>
                  <a:lnTo>
                    <a:pt x="22797" y="1811"/>
                  </a:lnTo>
                  <a:cubicBezTo>
                    <a:pt x="22619" y="1717"/>
                    <a:pt x="22430" y="1664"/>
                    <a:pt x="22247" y="1610"/>
                  </a:cubicBezTo>
                  <a:lnTo>
                    <a:pt x="22247" y="1610"/>
                  </a:lnTo>
                  <a:cubicBezTo>
                    <a:pt x="22040" y="1551"/>
                    <a:pt x="21844" y="1492"/>
                    <a:pt x="21673" y="1391"/>
                  </a:cubicBezTo>
                  <a:lnTo>
                    <a:pt x="21673" y="1391"/>
                  </a:lnTo>
                  <a:cubicBezTo>
                    <a:pt x="21430" y="1243"/>
                    <a:pt x="21223" y="1054"/>
                    <a:pt x="20998" y="853"/>
                  </a:cubicBezTo>
                  <a:lnTo>
                    <a:pt x="20998" y="853"/>
                  </a:lnTo>
                  <a:cubicBezTo>
                    <a:pt x="20649" y="527"/>
                    <a:pt x="20282" y="190"/>
                    <a:pt x="19785" y="60"/>
                  </a:cubicBezTo>
                  <a:lnTo>
                    <a:pt x="19785" y="60"/>
                  </a:lnTo>
                  <a:cubicBezTo>
                    <a:pt x="19637" y="18"/>
                    <a:pt x="19489" y="1"/>
                    <a:pt x="19347" y="1"/>
                  </a:cubicBezTo>
                  <a:lnTo>
                    <a:pt x="19347" y="1"/>
                  </a:lnTo>
                  <a:cubicBezTo>
                    <a:pt x="18802" y="1"/>
                    <a:pt x="18293" y="249"/>
                    <a:pt x="17832" y="468"/>
                  </a:cubicBezTo>
                  <a:moveTo>
                    <a:pt x="14062" y="2273"/>
                  </a:moveTo>
                  <a:cubicBezTo>
                    <a:pt x="14245" y="2184"/>
                    <a:pt x="14423" y="2078"/>
                    <a:pt x="14595" y="1977"/>
                  </a:cubicBezTo>
                  <a:lnTo>
                    <a:pt x="14595" y="1977"/>
                  </a:lnTo>
                  <a:cubicBezTo>
                    <a:pt x="14808" y="1859"/>
                    <a:pt x="15032" y="1729"/>
                    <a:pt x="15257" y="1622"/>
                  </a:cubicBezTo>
                  <a:lnTo>
                    <a:pt x="15257" y="1622"/>
                  </a:lnTo>
                  <a:cubicBezTo>
                    <a:pt x="15642" y="1445"/>
                    <a:pt x="16062" y="1338"/>
                    <a:pt x="16471" y="1231"/>
                  </a:cubicBezTo>
                  <a:lnTo>
                    <a:pt x="16471" y="1231"/>
                  </a:lnTo>
                  <a:cubicBezTo>
                    <a:pt x="16885" y="1125"/>
                    <a:pt x="17323" y="1018"/>
                    <a:pt x="17731" y="829"/>
                  </a:cubicBezTo>
                  <a:lnTo>
                    <a:pt x="17731" y="829"/>
                  </a:lnTo>
                  <a:cubicBezTo>
                    <a:pt x="17802" y="794"/>
                    <a:pt x="17879" y="758"/>
                    <a:pt x="17950" y="723"/>
                  </a:cubicBezTo>
                  <a:lnTo>
                    <a:pt x="17950" y="723"/>
                  </a:lnTo>
                  <a:cubicBezTo>
                    <a:pt x="18518" y="450"/>
                    <a:pt x="19104" y="166"/>
                    <a:pt x="19714" y="332"/>
                  </a:cubicBezTo>
                  <a:lnTo>
                    <a:pt x="19714" y="332"/>
                  </a:lnTo>
                  <a:cubicBezTo>
                    <a:pt x="20146" y="444"/>
                    <a:pt x="20465" y="740"/>
                    <a:pt x="20814" y="1054"/>
                  </a:cubicBezTo>
                  <a:lnTo>
                    <a:pt x="20814" y="1054"/>
                  </a:lnTo>
                  <a:cubicBezTo>
                    <a:pt x="21033" y="1261"/>
                    <a:pt x="21264" y="1468"/>
                    <a:pt x="21525" y="1628"/>
                  </a:cubicBezTo>
                  <a:lnTo>
                    <a:pt x="21525" y="1628"/>
                  </a:lnTo>
                  <a:cubicBezTo>
                    <a:pt x="21732" y="1752"/>
                    <a:pt x="21957" y="1817"/>
                    <a:pt x="22170" y="1877"/>
                  </a:cubicBezTo>
                  <a:lnTo>
                    <a:pt x="22170" y="1877"/>
                  </a:lnTo>
                  <a:cubicBezTo>
                    <a:pt x="22347" y="1930"/>
                    <a:pt x="22513" y="1977"/>
                    <a:pt x="22667" y="2060"/>
                  </a:cubicBezTo>
                  <a:lnTo>
                    <a:pt x="22667" y="2060"/>
                  </a:lnTo>
                  <a:cubicBezTo>
                    <a:pt x="22945" y="2202"/>
                    <a:pt x="23146" y="2462"/>
                    <a:pt x="23276" y="2835"/>
                  </a:cubicBezTo>
                  <a:lnTo>
                    <a:pt x="23276" y="2835"/>
                  </a:lnTo>
                  <a:cubicBezTo>
                    <a:pt x="23324" y="2983"/>
                    <a:pt x="23365" y="3143"/>
                    <a:pt x="23401" y="3303"/>
                  </a:cubicBezTo>
                  <a:lnTo>
                    <a:pt x="23401" y="3303"/>
                  </a:lnTo>
                  <a:cubicBezTo>
                    <a:pt x="23460" y="3534"/>
                    <a:pt x="23519" y="3776"/>
                    <a:pt x="23620" y="4001"/>
                  </a:cubicBezTo>
                  <a:lnTo>
                    <a:pt x="23620" y="4001"/>
                  </a:lnTo>
                  <a:cubicBezTo>
                    <a:pt x="23691" y="4161"/>
                    <a:pt x="23774" y="4309"/>
                    <a:pt x="23862" y="4451"/>
                  </a:cubicBezTo>
                  <a:lnTo>
                    <a:pt x="23862" y="4451"/>
                  </a:lnTo>
                  <a:cubicBezTo>
                    <a:pt x="23998" y="4676"/>
                    <a:pt x="24123" y="4895"/>
                    <a:pt x="24176" y="5143"/>
                  </a:cubicBezTo>
                  <a:lnTo>
                    <a:pt x="24176" y="5143"/>
                  </a:lnTo>
                  <a:cubicBezTo>
                    <a:pt x="24241" y="5463"/>
                    <a:pt x="24194" y="5777"/>
                    <a:pt x="24140" y="6114"/>
                  </a:cubicBezTo>
                  <a:lnTo>
                    <a:pt x="24140" y="6114"/>
                  </a:lnTo>
                  <a:cubicBezTo>
                    <a:pt x="24087" y="6434"/>
                    <a:pt x="24040" y="6765"/>
                    <a:pt x="24093" y="7102"/>
                  </a:cubicBezTo>
                  <a:lnTo>
                    <a:pt x="24093" y="7102"/>
                  </a:lnTo>
                  <a:cubicBezTo>
                    <a:pt x="24158" y="7517"/>
                    <a:pt x="24430" y="7783"/>
                    <a:pt x="24691" y="8043"/>
                  </a:cubicBezTo>
                  <a:lnTo>
                    <a:pt x="24691" y="8043"/>
                  </a:lnTo>
                  <a:cubicBezTo>
                    <a:pt x="24726" y="8079"/>
                    <a:pt x="24762" y="8108"/>
                    <a:pt x="24791" y="8144"/>
                  </a:cubicBezTo>
                  <a:lnTo>
                    <a:pt x="24791" y="8144"/>
                  </a:lnTo>
                  <a:cubicBezTo>
                    <a:pt x="25081" y="8440"/>
                    <a:pt x="25212" y="8718"/>
                    <a:pt x="25241" y="9114"/>
                  </a:cubicBezTo>
                  <a:lnTo>
                    <a:pt x="25241" y="9114"/>
                  </a:lnTo>
                  <a:cubicBezTo>
                    <a:pt x="25241" y="9150"/>
                    <a:pt x="25241" y="9185"/>
                    <a:pt x="25247" y="9221"/>
                  </a:cubicBezTo>
                  <a:lnTo>
                    <a:pt x="25247" y="9221"/>
                  </a:lnTo>
                  <a:cubicBezTo>
                    <a:pt x="25253" y="9375"/>
                    <a:pt x="25265" y="9535"/>
                    <a:pt x="25312" y="9694"/>
                  </a:cubicBezTo>
                  <a:lnTo>
                    <a:pt x="25312" y="9694"/>
                  </a:lnTo>
                  <a:cubicBezTo>
                    <a:pt x="25365" y="9866"/>
                    <a:pt x="25466" y="9967"/>
                    <a:pt x="25561" y="10067"/>
                  </a:cubicBezTo>
                  <a:lnTo>
                    <a:pt x="25561" y="10067"/>
                  </a:lnTo>
                  <a:cubicBezTo>
                    <a:pt x="25596" y="10103"/>
                    <a:pt x="25632" y="10138"/>
                    <a:pt x="25667" y="10180"/>
                  </a:cubicBezTo>
                  <a:lnTo>
                    <a:pt x="25667" y="10180"/>
                  </a:lnTo>
                  <a:cubicBezTo>
                    <a:pt x="25756" y="10292"/>
                    <a:pt x="25780" y="10405"/>
                    <a:pt x="25744" y="10588"/>
                  </a:cubicBezTo>
                  <a:lnTo>
                    <a:pt x="25744" y="10588"/>
                  </a:lnTo>
                  <a:lnTo>
                    <a:pt x="25650" y="11002"/>
                  </a:lnTo>
                  <a:lnTo>
                    <a:pt x="25886" y="10925"/>
                  </a:lnTo>
                  <a:cubicBezTo>
                    <a:pt x="26064" y="10866"/>
                    <a:pt x="26265" y="10819"/>
                    <a:pt x="26496" y="10789"/>
                  </a:cubicBezTo>
                  <a:lnTo>
                    <a:pt x="26496" y="10789"/>
                  </a:lnTo>
                  <a:cubicBezTo>
                    <a:pt x="26673" y="10766"/>
                    <a:pt x="26857" y="10748"/>
                    <a:pt x="27046" y="10736"/>
                  </a:cubicBezTo>
                  <a:lnTo>
                    <a:pt x="27046" y="10736"/>
                  </a:lnTo>
                  <a:cubicBezTo>
                    <a:pt x="27508" y="10700"/>
                    <a:pt x="27987" y="10659"/>
                    <a:pt x="28425" y="10470"/>
                  </a:cubicBezTo>
                  <a:lnTo>
                    <a:pt x="28425" y="10470"/>
                  </a:lnTo>
                  <a:cubicBezTo>
                    <a:pt x="28603" y="10393"/>
                    <a:pt x="28751" y="10280"/>
                    <a:pt x="28893" y="10174"/>
                  </a:cubicBezTo>
                  <a:lnTo>
                    <a:pt x="28893" y="10174"/>
                  </a:lnTo>
                  <a:cubicBezTo>
                    <a:pt x="29041" y="10067"/>
                    <a:pt x="29183" y="9961"/>
                    <a:pt x="29348" y="9902"/>
                  </a:cubicBezTo>
                  <a:lnTo>
                    <a:pt x="29348" y="9902"/>
                  </a:lnTo>
                  <a:cubicBezTo>
                    <a:pt x="29597" y="9801"/>
                    <a:pt x="29905" y="9783"/>
                    <a:pt x="30260" y="9848"/>
                  </a:cubicBezTo>
                  <a:lnTo>
                    <a:pt x="30260" y="9848"/>
                  </a:lnTo>
                  <a:cubicBezTo>
                    <a:pt x="31023" y="9984"/>
                    <a:pt x="31556" y="10322"/>
                    <a:pt x="31852" y="10854"/>
                  </a:cubicBezTo>
                  <a:lnTo>
                    <a:pt x="31852" y="10854"/>
                  </a:lnTo>
                  <a:cubicBezTo>
                    <a:pt x="32035" y="11186"/>
                    <a:pt x="32136" y="11547"/>
                    <a:pt x="32236" y="11926"/>
                  </a:cubicBezTo>
                  <a:lnTo>
                    <a:pt x="32236" y="11926"/>
                  </a:lnTo>
                  <a:cubicBezTo>
                    <a:pt x="32325" y="12263"/>
                    <a:pt x="32420" y="12606"/>
                    <a:pt x="32574" y="12926"/>
                  </a:cubicBezTo>
                  <a:lnTo>
                    <a:pt x="32574" y="12926"/>
                  </a:lnTo>
                  <a:cubicBezTo>
                    <a:pt x="32929" y="13671"/>
                    <a:pt x="33509" y="14287"/>
                    <a:pt x="34071" y="14855"/>
                  </a:cubicBezTo>
                  <a:lnTo>
                    <a:pt x="34071" y="14855"/>
                  </a:lnTo>
                  <a:cubicBezTo>
                    <a:pt x="34219" y="15009"/>
                    <a:pt x="34385" y="15169"/>
                    <a:pt x="34586" y="15293"/>
                  </a:cubicBezTo>
                  <a:lnTo>
                    <a:pt x="34586" y="15293"/>
                  </a:lnTo>
                  <a:lnTo>
                    <a:pt x="34651" y="15328"/>
                  </a:lnTo>
                  <a:cubicBezTo>
                    <a:pt x="34775" y="15405"/>
                    <a:pt x="34900" y="15476"/>
                    <a:pt x="34988" y="15583"/>
                  </a:cubicBezTo>
                  <a:lnTo>
                    <a:pt x="34988" y="15583"/>
                  </a:lnTo>
                  <a:cubicBezTo>
                    <a:pt x="35124" y="15731"/>
                    <a:pt x="35225" y="15908"/>
                    <a:pt x="35326" y="16104"/>
                  </a:cubicBezTo>
                  <a:lnTo>
                    <a:pt x="35326" y="16104"/>
                  </a:lnTo>
                  <a:cubicBezTo>
                    <a:pt x="35414" y="16263"/>
                    <a:pt x="35503" y="16429"/>
                    <a:pt x="35622" y="16577"/>
                  </a:cubicBezTo>
                  <a:lnTo>
                    <a:pt x="35622" y="16577"/>
                  </a:lnTo>
                  <a:cubicBezTo>
                    <a:pt x="35882" y="16914"/>
                    <a:pt x="36207" y="17110"/>
                    <a:pt x="36557" y="17311"/>
                  </a:cubicBezTo>
                  <a:lnTo>
                    <a:pt x="36557" y="17311"/>
                  </a:lnTo>
                  <a:lnTo>
                    <a:pt x="36592" y="17329"/>
                  </a:lnTo>
                  <a:cubicBezTo>
                    <a:pt x="36835" y="17471"/>
                    <a:pt x="37107" y="17654"/>
                    <a:pt x="37273" y="17932"/>
                  </a:cubicBezTo>
                  <a:lnTo>
                    <a:pt x="37273" y="17932"/>
                  </a:lnTo>
                  <a:cubicBezTo>
                    <a:pt x="37397" y="18151"/>
                    <a:pt x="37415" y="18364"/>
                    <a:pt x="37326" y="18672"/>
                  </a:cubicBezTo>
                  <a:lnTo>
                    <a:pt x="37326" y="18672"/>
                  </a:lnTo>
                  <a:cubicBezTo>
                    <a:pt x="37249" y="18944"/>
                    <a:pt x="37290" y="19134"/>
                    <a:pt x="37462" y="19329"/>
                  </a:cubicBezTo>
                  <a:lnTo>
                    <a:pt x="37462" y="19329"/>
                  </a:lnTo>
                  <a:cubicBezTo>
                    <a:pt x="37498" y="19370"/>
                    <a:pt x="37533" y="19406"/>
                    <a:pt x="37569" y="19442"/>
                  </a:cubicBezTo>
                  <a:lnTo>
                    <a:pt x="37569" y="19442"/>
                  </a:lnTo>
                  <a:cubicBezTo>
                    <a:pt x="37640" y="19513"/>
                    <a:pt x="37699" y="19578"/>
                    <a:pt x="37746" y="19649"/>
                  </a:cubicBezTo>
                  <a:lnTo>
                    <a:pt x="37746" y="19649"/>
                  </a:lnTo>
                  <a:lnTo>
                    <a:pt x="37752" y="19655"/>
                  </a:lnTo>
                  <a:cubicBezTo>
                    <a:pt x="37847" y="19803"/>
                    <a:pt x="37906" y="20021"/>
                    <a:pt x="37758" y="20152"/>
                  </a:cubicBezTo>
                  <a:lnTo>
                    <a:pt x="37758" y="20152"/>
                  </a:lnTo>
                  <a:cubicBezTo>
                    <a:pt x="37669" y="20240"/>
                    <a:pt x="37557" y="20240"/>
                    <a:pt x="37385" y="20240"/>
                  </a:cubicBezTo>
                  <a:lnTo>
                    <a:pt x="37385" y="20240"/>
                  </a:lnTo>
                  <a:cubicBezTo>
                    <a:pt x="37285" y="20240"/>
                    <a:pt x="37178" y="20240"/>
                    <a:pt x="37072" y="20264"/>
                  </a:cubicBezTo>
                  <a:lnTo>
                    <a:pt x="37072" y="20264"/>
                  </a:lnTo>
                  <a:cubicBezTo>
                    <a:pt x="36841" y="20323"/>
                    <a:pt x="36740" y="20525"/>
                    <a:pt x="36663" y="20684"/>
                  </a:cubicBezTo>
                  <a:lnTo>
                    <a:pt x="36663" y="20684"/>
                  </a:lnTo>
                  <a:cubicBezTo>
                    <a:pt x="36645" y="20708"/>
                    <a:pt x="36634" y="20732"/>
                    <a:pt x="36622" y="20755"/>
                  </a:cubicBezTo>
                  <a:lnTo>
                    <a:pt x="36622" y="20755"/>
                  </a:lnTo>
                  <a:cubicBezTo>
                    <a:pt x="36539" y="20909"/>
                    <a:pt x="36444" y="21045"/>
                    <a:pt x="36332" y="21170"/>
                  </a:cubicBezTo>
                  <a:lnTo>
                    <a:pt x="36332" y="21170"/>
                  </a:lnTo>
                  <a:cubicBezTo>
                    <a:pt x="36113" y="21412"/>
                    <a:pt x="35841" y="21608"/>
                    <a:pt x="35545" y="21738"/>
                  </a:cubicBezTo>
                  <a:lnTo>
                    <a:pt x="35545" y="21738"/>
                  </a:lnTo>
                  <a:cubicBezTo>
                    <a:pt x="35403" y="21797"/>
                    <a:pt x="35255" y="21838"/>
                    <a:pt x="35071" y="21874"/>
                  </a:cubicBezTo>
                  <a:lnTo>
                    <a:pt x="35071" y="21874"/>
                  </a:lnTo>
                  <a:cubicBezTo>
                    <a:pt x="34965" y="21903"/>
                    <a:pt x="34870" y="21951"/>
                    <a:pt x="34781" y="21992"/>
                  </a:cubicBezTo>
                  <a:lnTo>
                    <a:pt x="34781" y="21992"/>
                  </a:lnTo>
                  <a:cubicBezTo>
                    <a:pt x="34716" y="22028"/>
                    <a:pt x="34657" y="22057"/>
                    <a:pt x="34598" y="22075"/>
                  </a:cubicBezTo>
                  <a:lnTo>
                    <a:pt x="34598" y="22075"/>
                  </a:lnTo>
                  <a:cubicBezTo>
                    <a:pt x="34361" y="22152"/>
                    <a:pt x="34118" y="22188"/>
                    <a:pt x="33864" y="22223"/>
                  </a:cubicBezTo>
                  <a:lnTo>
                    <a:pt x="33864" y="22223"/>
                  </a:lnTo>
                  <a:cubicBezTo>
                    <a:pt x="33769" y="22235"/>
                    <a:pt x="33680" y="22247"/>
                    <a:pt x="33586" y="22259"/>
                  </a:cubicBezTo>
                  <a:lnTo>
                    <a:pt x="33586" y="22259"/>
                  </a:lnTo>
                  <a:cubicBezTo>
                    <a:pt x="33349" y="22294"/>
                    <a:pt x="33124" y="22371"/>
                    <a:pt x="32911" y="22442"/>
                  </a:cubicBezTo>
                  <a:lnTo>
                    <a:pt x="32911" y="22442"/>
                  </a:lnTo>
                  <a:cubicBezTo>
                    <a:pt x="32793" y="22483"/>
                    <a:pt x="32674" y="22525"/>
                    <a:pt x="32556" y="22554"/>
                  </a:cubicBezTo>
                  <a:lnTo>
                    <a:pt x="32556" y="22554"/>
                  </a:lnTo>
                  <a:cubicBezTo>
                    <a:pt x="32219" y="22649"/>
                    <a:pt x="31864" y="22620"/>
                    <a:pt x="31562" y="22584"/>
                  </a:cubicBezTo>
                  <a:lnTo>
                    <a:pt x="31562" y="22584"/>
                  </a:lnTo>
                  <a:cubicBezTo>
                    <a:pt x="31118" y="22537"/>
                    <a:pt x="29940" y="22401"/>
                    <a:pt x="29792" y="23336"/>
                  </a:cubicBezTo>
                  <a:lnTo>
                    <a:pt x="29792" y="23336"/>
                  </a:lnTo>
                  <a:lnTo>
                    <a:pt x="29769" y="23472"/>
                  </a:lnTo>
                  <a:lnTo>
                    <a:pt x="29905" y="23495"/>
                  </a:lnTo>
                  <a:cubicBezTo>
                    <a:pt x="29952" y="23501"/>
                    <a:pt x="29976" y="23519"/>
                    <a:pt x="29988" y="23531"/>
                  </a:cubicBezTo>
                  <a:lnTo>
                    <a:pt x="29988" y="23531"/>
                  </a:lnTo>
                  <a:cubicBezTo>
                    <a:pt x="30011" y="23555"/>
                    <a:pt x="30023" y="23608"/>
                    <a:pt x="30035" y="23661"/>
                  </a:cubicBezTo>
                  <a:lnTo>
                    <a:pt x="30035" y="23661"/>
                  </a:lnTo>
                  <a:cubicBezTo>
                    <a:pt x="30047" y="23697"/>
                    <a:pt x="30053" y="23732"/>
                    <a:pt x="30070" y="23768"/>
                  </a:cubicBezTo>
                  <a:lnTo>
                    <a:pt x="30070" y="23768"/>
                  </a:lnTo>
                  <a:cubicBezTo>
                    <a:pt x="30130" y="23922"/>
                    <a:pt x="30212" y="24069"/>
                    <a:pt x="30289" y="24211"/>
                  </a:cubicBezTo>
                  <a:lnTo>
                    <a:pt x="30289" y="24211"/>
                  </a:lnTo>
                  <a:cubicBezTo>
                    <a:pt x="30313" y="24253"/>
                    <a:pt x="30331" y="24288"/>
                    <a:pt x="30349" y="24324"/>
                  </a:cubicBezTo>
                  <a:lnTo>
                    <a:pt x="30349" y="24324"/>
                  </a:lnTo>
                  <a:cubicBezTo>
                    <a:pt x="30461" y="24525"/>
                    <a:pt x="30585" y="24673"/>
                    <a:pt x="30745" y="24780"/>
                  </a:cubicBezTo>
                  <a:lnTo>
                    <a:pt x="30745" y="24780"/>
                  </a:lnTo>
                  <a:cubicBezTo>
                    <a:pt x="30923" y="24898"/>
                    <a:pt x="31112" y="24975"/>
                    <a:pt x="31301" y="25052"/>
                  </a:cubicBezTo>
                  <a:lnTo>
                    <a:pt x="31301" y="25052"/>
                  </a:lnTo>
                  <a:cubicBezTo>
                    <a:pt x="31437" y="25105"/>
                    <a:pt x="31568" y="25152"/>
                    <a:pt x="31686" y="25218"/>
                  </a:cubicBezTo>
                  <a:lnTo>
                    <a:pt x="31686" y="25218"/>
                  </a:lnTo>
                  <a:cubicBezTo>
                    <a:pt x="32000" y="25389"/>
                    <a:pt x="32201" y="25673"/>
                    <a:pt x="32378" y="25951"/>
                  </a:cubicBezTo>
                  <a:lnTo>
                    <a:pt x="32378" y="25951"/>
                  </a:lnTo>
                  <a:cubicBezTo>
                    <a:pt x="32568" y="26259"/>
                    <a:pt x="32781" y="26585"/>
                    <a:pt x="33041" y="26904"/>
                  </a:cubicBezTo>
                  <a:lnTo>
                    <a:pt x="33041" y="26904"/>
                  </a:lnTo>
                  <a:lnTo>
                    <a:pt x="33077" y="26946"/>
                  </a:lnTo>
                  <a:cubicBezTo>
                    <a:pt x="33503" y="27472"/>
                    <a:pt x="33947" y="28017"/>
                    <a:pt x="34006" y="28703"/>
                  </a:cubicBezTo>
                  <a:lnTo>
                    <a:pt x="34006" y="28703"/>
                  </a:lnTo>
                  <a:cubicBezTo>
                    <a:pt x="34018" y="28875"/>
                    <a:pt x="34018" y="29058"/>
                    <a:pt x="34018" y="29230"/>
                  </a:cubicBezTo>
                  <a:lnTo>
                    <a:pt x="34018" y="29230"/>
                  </a:lnTo>
                  <a:cubicBezTo>
                    <a:pt x="34024" y="29396"/>
                    <a:pt x="34024" y="29561"/>
                    <a:pt x="34036" y="29727"/>
                  </a:cubicBezTo>
                  <a:lnTo>
                    <a:pt x="34036" y="29727"/>
                  </a:lnTo>
                  <a:cubicBezTo>
                    <a:pt x="34053" y="30023"/>
                    <a:pt x="34095" y="30319"/>
                    <a:pt x="34136" y="30603"/>
                  </a:cubicBezTo>
                  <a:lnTo>
                    <a:pt x="34136" y="30603"/>
                  </a:lnTo>
                  <a:lnTo>
                    <a:pt x="34148" y="30715"/>
                  </a:lnTo>
                  <a:cubicBezTo>
                    <a:pt x="34225" y="31290"/>
                    <a:pt x="34314" y="31941"/>
                    <a:pt x="34189" y="32562"/>
                  </a:cubicBezTo>
                  <a:lnTo>
                    <a:pt x="34189" y="32562"/>
                  </a:lnTo>
                  <a:cubicBezTo>
                    <a:pt x="34065" y="33183"/>
                    <a:pt x="33722" y="33698"/>
                    <a:pt x="33248" y="34272"/>
                  </a:cubicBezTo>
                  <a:lnTo>
                    <a:pt x="33248" y="34272"/>
                  </a:lnTo>
                  <a:lnTo>
                    <a:pt x="33142" y="34402"/>
                  </a:lnTo>
                  <a:cubicBezTo>
                    <a:pt x="32941" y="34639"/>
                    <a:pt x="32739" y="34882"/>
                    <a:pt x="32562" y="35148"/>
                  </a:cubicBezTo>
                  <a:lnTo>
                    <a:pt x="32562" y="35148"/>
                  </a:lnTo>
                  <a:cubicBezTo>
                    <a:pt x="32544" y="35172"/>
                    <a:pt x="32532" y="35190"/>
                    <a:pt x="32520" y="35207"/>
                  </a:cubicBezTo>
                  <a:lnTo>
                    <a:pt x="32520" y="35207"/>
                  </a:lnTo>
                  <a:cubicBezTo>
                    <a:pt x="32515" y="35225"/>
                    <a:pt x="32509" y="35237"/>
                    <a:pt x="32497" y="35249"/>
                  </a:cubicBezTo>
                  <a:lnTo>
                    <a:pt x="32497" y="35249"/>
                  </a:lnTo>
                  <a:lnTo>
                    <a:pt x="32479" y="35278"/>
                  </a:lnTo>
                  <a:lnTo>
                    <a:pt x="32479" y="35278"/>
                  </a:lnTo>
                  <a:lnTo>
                    <a:pt x="32455" y="35320"/>
                  </a:lnTo>
                  <a:lnTo>
                    <a:pt x="32455" y="35320"/>
                  </a:lnTo>
                  <a:lnTo>
                    <a:pt x="32432" y="35361"/>
                  </a:lnTo>
                  <a:cubicBezTo>
                    <a:pt x="32296" y="35598"/>
                    <a:pt x="32183" y="35858"/>
                    <a:pt x="32088" y="36148"/>
                  </a:cubicBezTo>
                  <a:lnTo>
                    <a:pt x="32088" y="36148"/>
                  </a:lnTo>
                  <a:cubicBezTo>
                    <a:pt x="32041" y="36290"/>
                    <a:pt x="32000" y="36444"/>
                    <a:pt x="31958" y="36586"/>
                  </a:cubicBezTo>
                  <a:lnTo>
                    <a:pt x="31958" y="36586"/>
                  </a:lnTo>
                  <a:cubicBezTo>
                    <a:pt x="31798" y="37119"/>
                    <a:pt x="31656" y="37622"/>
                    <a:pt x="31313" y="38036"/>
                  </a:cubicBezTo>
                  <a:lnTo>
                    <a:pt x="31313" y="38036"/>
                  </a:lnTo>
                  <a:cubicBezTo>
                    <a:pt x="31035" y="38368"/>
                    <a:pt x="30562" y="38735"/>
                    <a:pt x="29875" y="38581"/>
                  </a:cubicBezTo>
                  <a:lnTo>
                    <a:pt x="29875" y="38581"/>
                  </a:lnTo>
                  <a:cubicBezTo>
                    <a:pt x="29840" y="38569"/>
                    <a:pt x="29804" y="38563"/>
                    <a:pt x="29774" y="38551"/>
                  </a:cubicBezTo>
                  <a:lnTo>
                    <a:pt x="29774" y="38551"/>
                  </a:lnTo>
                  <a:cubicBezTo>
                    <a:pt x="29609" y="38516"/>
                    <a:pt x="29437" y="38474"/>
                    <a:pt x="29254" y="38474"/>
                  </a:cubicBezTo>
                  <a:lnTo>
                    <a:pt x="29254" y="38474"/>
                  </a:lnTo>
                  <a:cubicBezTo>
                    <a:pt x="29248" y="38474"/>
                    <a:pt x="29242" y="38474"/>
                    <a:pt x="29230" y="38474"/>
                  </a:cubicBezTo>
                  <a:lnTo>
                    <a:pt x="29230" y="38474"/>
                  </a:lnTo>
                  <a:cubicBezTo>
                    <a:pt x="29153" y="38474"/>
                    <a:pt x="29076" y="38480"/>
                    <a:pt x="28999" y="38480"/>
                  </a:cubicBezTo>
                  <a:lnTo>
                    <a:pt x="28999" y="38480"/>
                  </a:lnTo>
                  <a:cubicBezTo>
                    <a:pt x="28910" y="38486"/>
                    <a:pt x="28828" y="38492"/>
                    <a:pt x="28751" y="38492"/>
                  </a:cubicBezTo>
                  <a:lnTo>
                    <a:pt x="28751" y="38492"/>
                  </a:lnTo>
                  <a:cubicBezTo>
                    <a:pt x="28591" y="38486"/>
                    <a:pt x="28301" y="38450"/>
                    <a:pt x="28135" y="38214"/>
                  </a:cubicBezTo>
                  <a:lnTo>
                    <a:pt x="28135" y="38214"/>
                  </a:lnTo>
                  <a:cubicBezTo>
                    <a:pt x="28076" y="38131"/>
                    <a:pt x="28052" y="38042"/>
                    <a:pt x="28064" y="37953"/>
                  </a:cubicBezTo>
                  <a:lnTo>
                    <a:pt x="28064" y="37953"/>
                  </a:lnTo>
                  <a:lnTo>
                    <a:pt x="28064" y="37953"/>
                  </a:lnTo>
                  <a:cubicBezTo>
                    <a:pt x="28064" y="37947"/>
                    <a:pt x="28064" y="37947"/>
                    <a:pt x="28070" y="37947"/>
                  </a:cubicBezTo>
                  <a:lnTo>
                    <a:pt x="28070" y="37947"/>
                  </a:lnTo>
                  <a:lnTo>
                    <a:pt x="28070" y="37941"/>
                  </a:lnTo>
                  <a:cubicBezTo>
                    <a:pt x="28070" y="37936"/>
                    <a:pt x="28070" y="37924"/>
                    <a:pt x="28070" y="37918"/>
                  </a:cubicBezTo>
                  <a:lnTo>
                    <a:pt x="28070" y="37918"/>
                  </a:lnTo>
                  <a:cubicBezTo>
                    <a:pt x="28088" y="37859"/>
                    <a:pt x="28106" y="37794"/>
                    <a:pt x="28123" y="37728"/>
                  </a:cubicBezTo>
                  <a:lnTo>
                    <a:pt x="28123" y="37728"/>
                  </a:lnTo>
                  <a:lnTo>
                    <a:pt x="28407" y="37563"/>
                  </a:lnTo>
                  <a:cubicBezTo>
                    <a:pt x="28496" y="37515"/>
                    <a:pt x="28585" y="37462"/>
                    <a:pt x="28668" y="37385"/>
                  </a:cubicBezTo>
                  <a:lnTo>
                    <a:pt x="28668" y="37385"/>
                  </a:lnTo>
                  <a:cubicBezTo>
                    <a:pt x="28828" y="37243"/>
                    <a:pt x="28899" y="37048"/>
                    <a:pt x="28964" y="36876"/>
                  </a:cubicBezTo>
                  <a:lnTo>
                    <a:pt x="28964" y="36876"/>
                  </a:lnTo>
                  <a:lnTo>
                    <a:pt x="28981" y="36823"/>
                  </a:lnTo>
                  <a:cubicBezTo>
                    <a:pt x="29100" y="36503"/>
                    <a:pt x="29224" y="36178"/>
                    <a:pt x="29342" y="35852"/>
                  </a:cubicBezTo>
                  <a:lnTo>
                    <a:pt x="29342" y="35852"/>
                  </a:lnTo>
                  <a:lnTo>
                    <a:pt x="29437" y="35598"/>
                  </a:lnTo>
                  <a:cubicBezTo>
                    <a:pt x="29449" y="35574"/>
                    <a:pt x="29461" y="35545"/>
                    <a:pt x="29473" y="35515"/>
                  </a:cubicBezTo>
                  <a:lnTo>
                    <a:pt x="29473" y="35515"/>
                  </a:lnTo>
                  <a:cubicBezTo>
                    <a:pt x="29532" y="35367"/>
                    <a:pt x="29609" y="35184"/>
                    <a:pt x="29567" y="35000"/>
                  </a:cubicBezTo>
                  <a:lnTo>
                    <a:pt x="29567" y="35000"/>
                  </a:lnTo>
                  <a:cubicBezTo>
                    <a:pt x="29502" y="34692"/>
                    <a:pt x="29165" y="34669"/>
                    <a:pt x="29052" y="34663"/>
                  </a:cubicBezTo>
                  <a:lnTo>
                    <a:pt x="29052" y="34663"/>
                  </a:lnTo>
                  <a:cubicBezTo>
                    <a:pt x="28958" y="34657"/>
                    <a:pt x="28857" y="34657"/>
                    <a:pt x="28757" y="34651"/>
                  </a:cubicBezTo>
                  <a:lnTo>
                    <a:pt x="28757" y="34651"/>
                  </a:lnTo>
                  <a:cubicBezTo>
                    <a:pt x="28680" y="34651"/>
                    <a:pt x="28603" y="34645"/>
                    <a:pt x="28526" y="34645"/>
                  </a:cubicBezTo>
                  <a:lnTo>
                    <a:pt x="28526" y="34645"/>
                  </a:lnTo>
                  <a:lnTo>
                    <a:pt x="28372" y="34633"/>
                  </a:lnTo>
                  <a:lnTo>
                    <a:pt x="28265" y="34621"/>
                  </a:lnTo>
                  <a:cubicBezTo>
                    <a:pt x="28194" y="34616"/>
                    <a:pt x="28141" y="34604"/>
                    <a:pt x="28082" y="34592"/>
                  </a:cubicBezTo>
                  <a:lnTo>
                    <a:pt x="28082" y="34592"/>
                  </a:lnTo>
                  <a:cubicBezTo>
                    <a:pt x="27910" y="34556"/>
                    <a:pt x="27745" y="34503"/>
                    <a:pt x="27585" y="34444"/>
                  </a:cubicBezTo>
                  <a:lnTo>
                    <a:pt x="27585" y="34444"/>
                  </a:lnTo>
                  <a:cubicBezTo>
                    <a:pt x="27532" y="34420"/>
                    <a:pt x="27478" y="34397"/>
                    <a:pt x="27419" y="34367"/>
                  </a:cubicBezTo>
                  <a:lnTo>
                    <a:pt x="27419" y="34367"/>
                  </a:lnTo>
                  <a:cubicBezTo>
                    <a:pt x="27324" y="34320"/>
                    <a:pt x="27224" y="34266"/>
                    <a:pt x="27105" y="34237"/>
                  </a:cubicBezTo>
                  <a:lnTo>
                    <a:pt x="27105" y="34237"/>
                  </a:lnTo>
                  <a:cubicBezTo>
                    <a:pt x="26780" y="34154"/>
                    <a:pt x="26437" y="34219"/>
                    <a:pt x="26129" y="34272"/>
                  </a:cubicBezTo>
                  <a:lnTo>
                    <a:pt x="26129" y="34272"/>
                  </a:lnTo>
                  <a:lnTo>
                    <a:pt x="26099" y="34278"/>
                  </a:lnTo>
                  <a:cubicBezTo>
                    <a:pt x="25809" y="34337"/>
                    <a:pt x="25531" y="34326"/>
                    <a:pt x="25265" y="34243"/>
                  </a:cubicBezTo>
                  <a:lnTo>
                    <a:pt x="25265" y="34243"/>
                  </a:lnTo>
                  <a:cubicBezTo>
                    <a:pt x="24691" y="34077"/>
                    <a:pt x="24176" y="33645"/>
                    <a:pt x="23744" y="32964"/>
                  </a:cubicBezTo>
                  <a:lnTo>
                    <a:pt x="23744" y="32964"/>
                  </a:lnTo>
                  <a:cubicBezTo>
                    <a:pt x="23418" y="32455"/>
                    <a:pt x="23146" y="31893"/>
                    <a:pt x="22880" y="31355"/>
                  </a:cubicBezTo>
                  <a:lnTo>
                    <a:pt x="22880" y="31355"/>
                  </a:lnTo>
                  <a:cubicBezTo>
                    <a:pt x="22785" y="31159"/>
                    <a:pt x="22690" y="30970"/>
                    <a:pt x="22596" y="30775"/>
                  </a:cubicBezTo>
                  <a:lnTo>
                    <a:pt x="22596" y="30775"/>
                  </a:lnTo>
                  <a:cubicBezTo>
                    <a:pt x="22584" y="30751"/>
                    <a:pt x="22572" y="30727"/>
                    <a:pt x="22560" y="30704"/>
                  </a:cubicBezTo>
                  <a:lnTo>
                    <a:pt x="22560" y="30704"/>
                  </a:lnTo>
                  <a:cubicBezTo>
                    <a:pt x="22495" y="30573"/>
                    <a:pt x="22424" y="30426"/>
                    <a:pt x="22306" y="30313"/>
                  </a:cubicBezTo>
                  <a:lnTo>
                    <a:pt x="22306" y="30313"/>
                  </a:lnTo>
                  <a:lnTo>
                    <a:pt x="22170" y="30183"/>
                  </a:lnTo>
                  <a:lnTo>
                    <a:pt x="22087" y="30354"/>
                  </a:lnTo>
                  <a:cubicBezTo>
                    <a:pt x="21957" y="30615"/>
                    <a:pt x="21826" y="30875"/>
                    <a:pt x="21696" y="31136"/>
                  </a:cubicBezTo>
                  <a:lnTo>
                    <a:pt x="21696" y="31136"/>
                  </a:lnTo>
                  <a:cubicBezTo>
                    <a:pt x="21637" y="31242"/>
                    <a:pt x="21584" y="31349"/>
                    <a:pt x="21531" y="31455"/>
                  </a:cubicBezTo>
                  <a:lnTo>
                    <a:pt x="21531" y="31455"/>
                  </a:lnTo>
                  <a:cubicBezTo>
                    <a:pt x="21252" y="32006"/>
                    <a:pt x="20968" y="32568"/>
                    <a:pt x="20619" y="33071"/>
                  </a:cubicBezTo>
                  <a:lnTo>
                    <a:pt x="20619" y="33071"/>
                  </a:lnTo>
                  <a:cubicBezTo>
                    <a:pt x="20377" y="33432"/>
                    <a:pt x="20092" y="33680"/>
                    <a:pt x="19761" y="33834"/>
                  </a:cubicBezTo>
                  <a:lnTo>
                    <a:pt x="19761" y="33834"/>
                  </a:lnTo>
                  <a:cubicBezTo>
                    <a:pt x="19702" y="33864"/>
                    <a:pt x="19643" y="33888"/>
                    <a:pt x="19583" y="33911"/>
                  </a:cubicBezTo>
                  <a:lnTo>
                    <a:pt x="19583" y="33911"/>
                  </a:lnTo>
                  <a:cubicBezTo>
                    <a:pt x="19430" y="33976"/>
                    <a:pt x="19276" y="34041"/>
                    <a:pt x="19128" y="34142"/>
                  </a:cubicBezTo>
                  <a:lnTo>
                    <a:pt x="19128" y="34142"/>
                  </a:lnTo>
                  <a:cubicBezTo>
                    <a:pt x="18956" y="34249"/>
                    <a:pt x="18814" y="34385"/>
                    <a:pt x="18654" y="34539"/>
                  </a:cubicBezTo>
                  <a:lnTo>
                    <a:pt x="18654" y="34539"/>
                  </a:lnTo>
                  <a:cubicBezTo>
                    <a:pt x="18317" y="34858"/>
                    <a:pt x="17997" y="35201"/>
                    <a:pt x="17702" y="35562"/>
                  </a:cubicBezTo>
                  <a:lnTo>
                    <a:pt x="17702" y="35562"/>
                  </a:lnTo>
                  <a:cubicBezTo>
                    <a:pt x="17619" y="35657"/>
                    <a:pt x="17542" y="35764"/>
                    <a:pt x="17465" y="35864"/>
                  </a:cubicBezTo>
                  <a:lnTo>
                    <a:pt x="17465" y="35864"/>
                  </a:lnTo>
                  <a:cubicBezTo>
                    <a:pt x="17287" y="36101"/>
                    <a:pt x="17104" y="36344"/>
                    <a:pt x="16879" y="36509"/>
                  </a:cubicBezTo>
                  <a:lnTo>
                    <a:pt x="16879" y="36509"/>
                  </a:lnTo>
                  <a:cubicBezTo>
                    <a:pt x="16619" y="36699"/>
                    <a:pt x="16317" y="36734"/>
                    <a:pt x="15944" y="36728"/>
                  </a:cubicBezTo>
                  <a:lnTo>
                    <a:pt x="15944" y="36728"/>
                  </a:lnTo>
                  <a:cubicBezTo>
                    <a:pt x="15577" y="36722"/>
                    <a:pt x="15145" y="36734"/>
                    <a:pt x="14701" y="36894"/>
                  </a:cubicBezTo>
                  <a:lnTo>
                    <a:pt x="14701" y="36894"/>
                  </a:lnTo>
                  <a:cubicBezTo>
                    <a:pt x="14642" y="36918"/>
                    <a:pt x="14577" y="36941"/>
                    <a:pt x="14518" y="36971"/>
                  </a:cubicBezTo>
                  <a:lnTo>
                    <a:pt x="14518" y="36971"/>
                  </a:lnTo>
                  <a:cubicBezTo>
                    <a:pt x="14429" y="37012"/>
                    <a:pt x="14340" y="37054"/>
                    <a:pt x="14257" y="37072"/>
                  </a:cubicBezTo>
                  <a:lnTo>
                    <a:pt x="14257" y="37072"/>
                  </a:lnTo>
                  <a:cubicBezTo>
                    <a:pt x="14180" y="37083"/>
                    <a:pt x="14103" y="37072"/>
                    <a:pt x="14015" y="37060"/>
                  </a:cubicBezTo>
                  <a:lnTo>
                    <a:pt x="14015" y="37060"/>
                  </a:lnTo>
                  <a:cubicBezTo>
                    <a:pt x="13961" y="37054"/>
                    <a:pt x="13914" y="37048"/>
                    <a:pt x="13861" y="37048"/>
                  </a:cubicBezTo>
                  <a:lnTo>
                    <a:pt x="13861" y="37048"/>
                  </a:lnTo>
                  <a:cubicBezTo>
                    <a:pt x="13547" y="37030"/>
                    <a:pt x="13257" y="37125"/>
                    <a:pt x="12973" y="37214"/>
                  </a:cubicBezTo>
                  <a:lnTo>
                    <a:pt x="12973" y="37214"/>
                  </a:lnTo>
                  <a:lnTo>
                    <a:pt x="12866" y="37249"/>
                  </a:lnTo>
                  <a:cubicBezTo>
                    <a:pt x="12559" y="37350"/>
                    <a:pt x="12281" y="37427"/>
                    <a:pt x="11991" y="37433"/>
                  </a:cubicBezTo>
                  <a:lnTo>
                    <a:pt x="11991" y="37433"/>
                  </a:lnTo>
                  <a:lnTo>
                    <a:pt x="11991" y="37433"/>
                  </a:lnTo>
                  <a:cubicBezTo>
                    <a:pt x="11641" y="37433"/>
                    <a:pt x="11298" y="37296"/>
                    <a:pt x="10967" y="37172"/>
                  </a:cubicBezTo>
                  <a:lnTo>
                    <a:pt x="10967" y="37172"/>
                  </a:lnTo>
                  <a:lnTo>
                    <a:pt x="10902" y="37148"/>
                  </a:lnTo>
                  <a:cubicBezTo>
                    <a:pt x="10659" y="37054"/>
                    <a:pt x="10416" y="36965"/>
                    <a:pt x="10168" y="36870"/>
                  </a:cubicBezTo>
                  <a:lnTo>
                    <a:pt x="10168" y="36870"/>
                  </a:lnTo>
                  <a:lnTo>
                    <a:pt x="9629" y="36663"/>
                  </a:lnTo>
                  <a:cubicBezTo>
                    <a:pt x="9274" y="36527"/>
                    <a:pt x="8907" y="36385"/>
                    <a:pt x="8605" y="36160"/>
                  </a:cubicBezTo>
                  <a:lnTo>
                    <a:pt x="8605" y="36160"/>
                  </a:lnTo>
                  <a:cubicBezTo>
                    <a:pt x="8292" y="35923"/>
                    <a:pt x="8037" y="35604"/>
                    <a:pt x="7789" y="35302"/>
                  </a:cubicBezTo>
                  <a:lnTo>
                    <a:pt x="7789" y="35302"/>
                  </a:lnTo>
                  <a:lnTo>
                    <a:pt x="7777" y="35290"/>
                  </a:lnTo>
                  <a:cubicBezTo>
                    <a:pt x="7576" y="35048"/>
                    <a:pt x="7321" y="34716"/>
                    <a:pt x="7126" y="34361"/>
                  </a:cubicBezTo>
                  <a:lnTo>
                    <a:pt x="7126" y="34361"/>
                  </a:lnTo>
                  <a:cubicBezTo>
                    <a:pt x="6800" y="33775"/>
                    <a:pt x="6700" y="33118"/>
                    <a:pt x="6818" y="32349"/>
                  </a:cubicBezTo>
                  <a:lnTo>
                    <a:pt x="6818" y="32349"/>
                  </a:lnTo>
                  <a:cubicBezTo>
                    <a:pt x="6854" y="32124"/>
                    <a:pt x="6901" y="31893"/>
                    <a:pt x="6948" y="31668"/>
                  </a:cubicBezTo>
                  <a:lnTo>
                    <a:pt x="6948" y="31668"/>
                  </a:lnTo>
                  <a:cubicBezTo>
                    <a:pt x="6972" y="31544"/>
                    <a:pt x="7002" y="31420"/>
                    <a:pt x="7025" y="31295"/>
                  </a:cubicBezTo>
                  <a:lnTo>
                    <a:pt x="7025" y="31295"/>
                  </a:lnTo>
                  <a:lnTo>
                    <a:pt x="7025" y="31284"/>
                  </a:lnTo>
                  <a:cubicBezTo>
                    <a:pt x="7090" y="30934"/>
                    <a:pt x="7167" y="30538"/>
                    <a:pt x="7126" y="30159"/>
                  </a:cubicBezTo>
                  <a:lnTo>
                    <a:pt x="7126" y="30159"/>
                  </a:lnTo>
                  <a:cubicBezTo>
                    <a:pt x="7073" y="29721"/>
                    <a:pt x="6830" y="29443"/>
                    <a:pt x="6422" y="29366"/>
                  </a:cubicBezTo>
                  <a:lnTo>
                    <a:pt x="6422" y="29366"/>
                  </a:lnTo>
                  <a:cubicBezTo>
                    <a:pt x="6368" y="29354"/>
                    <a:pt x="6315" y="29348"/>
                    <a:pt x="6256" y="29342"/>
                  </a:cubicBezTo>
                  <a:lnTo>
                    <a:pt x="6256" y="29342"/>
                  </a:lnTo>
                  <a:cubicBezTo>
                    <a:pt x="6084" y="29313"/>
                    <a:pt x="5919" y="29289"/>
                    <a:pt x="5782" y="29206"/>
                  </a:cubicBezTo>
                  <a:lnTo>
                    <a:pt x="5782" y="29206"/>
                  </a:lnTo>
                  <a:cubicBezTo>
                    <a:pt x="5368" y="28976"/>
                    <a:pt x="5309" y="28455"/>
                    <a:pt x="5605" y="27614"/>
                  </a:cubicBezTo>
                  <a:lnTo>
                    <a:pt x="5605" y="27614"/>
                  </a:lnTo>
                  <a:cubicBezTo>
                    <a:pt x="5859" y="26875"/>
                    <a:pt x="6280" y="26164"/>
                    <a:pt x="6854" y="25490"/>
                  </a:cubicBezTo>
                  <a:lnTo>
                    <a:pt x="6854" y="25490"/>
                  </a:lnTo>
                  <a:cubicBezTo>
                    <a:pt x="7120" y="25188"/>
                    <a:pt x="7398" y="24898"/>
                    <a:pt x="7605" y="24685"/>
                  </a:cubicBezTo>
                  <a:lnTo>
                    <a:pt x="7605" y="24685"/>
                  </a:lnTo>
                  <a:lnTo>
                    <a:pt x="7718" y="24572"/>
                  </a:lnTo>
                  <a:lnTo>
                    <a:pt x="7593" y="24478"/>
                  </a:lnTo>
                  <a:cubicBezTo>
                    <a:pt x="7410" y="24336"/>
                    <a:pt x="7173" y="24312"/>
                    <a:pt x="6960" y="24288"/>
                  </a:cubicBezTo>
                  <a:lnTo>
                    <a:pt x="6960" y="24288"/>
                  </a:lnTo>
                  <a:cubicBezTo>
                    <a:pt x="6889" y="24283"/>
                    <a:pt x="6824" y="24277"/>
                    <a:pt x="6765" y="24265"/>
                  </a:cubicBezTo>
                  <a:lnTo>
                    <a:pt x="6765" y="24265"/>
                  </a:lnTo>
                  <a:cubicBezTo>
                    <a:pt x="6457" y="24206"/>
                    <a:pt x="6256" y="24075"/>
                    <a:pt x="6108" y="23827"/>
                  </a:cubicBezTo>
                  <a:lnTo>
                    <a:pt x="6108" y="23827"/>
                  </a:lnTo>
                  <a:cubicBezTo>
                    <a:pt x="6055" y="23738"/>
                    <a:pt x="6007" y="23637"/>
                    <a:pt x="5960" y="23531"/>
                  </a:cubicBezTo>
                  <a:lnTo>
                    <a:pt x="5960" y="23531"/>
                  </a:lnTo>
                  <a:cubicBezTo>
                    <a:pt x="5842" y="23276"/>
                    <a:pt x="5729" y="23022"/>
                    <a:pt x="5475" y="22850"/>
                  </a:cubicBezTo>
                  <a:lnTo>
                    <a:pt x="5475" y="22850"/>
                  </a:lnTo>
                  <a:cubicBezTo>
                    <a:pt x="5244" y="22696"/>
                    <a:pt x="4972" y="22649"/>
                    <a:pt x="4711" y="22608"/>
                  </a:cubicBezTo>
                  <a:lnTo>
                    <a:pt x="4711" y="22608"/>
                  </a:lnTo>
                  <a:cubicBezTo>
                    <a:pt x="4623" y="22590"/>
                    <a:pt x="4540" y="22578"/>
                    <a:pt x="4463" y="22560"/>
                  </a:cubicBezTo>
                  <a:lnTo>
                    <a:pt x="4463" y="22560"/>
                  </a:lnTo>
                  <a:cubicBezTo>
                    <a:pt x="4125" y="22483"/>
                    <a:pt x="3859" y="22335"/>
                    <a:pt x="3605" y="22075"/>
                  </a:cubicBezTo>
                  <a:lnTo>
                    <a:pt x="3605" y="22075"/>
                  </a:lnTo>
                  <a:cubicBezTo>
                    <a:pt x="3539" y="22004"/>
                    <a:pt x="3480" y="21939"/>
                    <a:pt x="3415" y="21874"/>
                  </a:cubicBezTo>
                  <a:lnTo>
                    <a:pt x="3415" y="21874"/>
                  </a:lnTo>
                  <a:cubicBezTo>
                    <a:pt x="3173" y="21619"/>
                    <a:pt x="2918" y="21353"/>
                    <a:pt x="2628" y="21116"/>
                  </a:cubicBezTo>
                  <a:lnTo>
                    <a:pt x="2628" y="21116"/>
                  </a:lnTo>
                  <a:cubicBezTo>
                    <a:pt x="2510" y="21022"/>
                    <a:pt x="2385" y="20927"/>
                    <a:pt x="2267" y="20832"/>
                  </a:cubicBezTo>
                  <a:lnTo>
                    <a:pt x="2267" y="20832"/>
                  </a:lnTo>
                  <a:cubicBezTo>
                    <a:pt x="2030" y="20643"/>
                    <a:pt x="1782" y="20448"/>
                    <a:pt x="1551" y="20246"/>
                  </a:cubicBezTo>
                  <a:lnTo>
                    <a:pt x="1551" y="20246"/>
                  </a:lnTo>
                  <a:cubicBezTo>
                    <a:pt x="894" y="19643"/>
                    <a:pt x="539" y="19021"/>
                    <a:pt x="504" y="18400"/>
                  </a:cubicBezTo>
                  <a:lnTo>
                    <a:pt x="504" y="18400"/>
                  </a:lnTo>
                  <a:cubicBezTo>
                    <a:pt x="492" y="18205"/>
                    <a:pt x="509" y="18009"/>
                    <a:pt x="527" y="17808"/>
                  </a:cubicBezTo>
                  <a:lnTo>
                    <a:pt x="527" y="17808"/>
                  </a:lnTo>
                  <a:cubicBezTo>
                    <a:pt x="539" y="17631"/>
                    <a:pt x="557" y="17447"/>
                    <a:pt x="551" y="17258"/>
                  </a:cubicBezTo>
                  <a:lnTo>
                    <a:pt x="551" y="17258"/>
                  </a:lnTo>
                  <a:cubicBezTo>
                    <a:pt x="545" y="17021"/>
                    <a:pt x="486" y="16796"/>
                    <a:pt x="421" y="16583"/>
                  </a:cubicBezTo>
                  <a:lnTo>
                    <a:pt x="421" y="16583"/>
                  </a:lnTo>
                  <a:cubicBezTo>
                    <a:pt x="367" y="16400"/>
                    <a:pt x="314" y="16222"/>
                    <a:pt x="302" y="16039"/>
                  </a:cubicBezTo>
                  <a:lnTo>
                    <a:pt x="302" y="16039"/>
                  </a:lnTo>
                  <a:cubicBezTo>
                    <a:pt x="285" y="15784"/>
                    <a:pt x="320" y="15536"/>
                    <a:pt x="361" y="15269"/>
                  </a:cubicBezTo>
                  <a:lnTo>
                    <a:pt x="361" y="15269"/>
                  </a:lnTo>
                  <a:cubicBezTo>
                    <a:pt x="379" y="15145"/>
                    <a:pt x="397" y="15021"/>
                    <a:pt x="409" y="14890"/>
                  </a:cubicBezTo>
                  <a:lnTo>
                    <a:pt x="409" y="14890"/>
                  </a:lnTo>
                  <a:cubicBezTo>
                    <a:pt x="450" y="14518"/>
                    <a:pt x="444" y="14139"/>
                    <a:pt x="444" y="13778"/>
                  </a:cubicBezTo>
                  <a:lnTo>
                    <a:pt x="444" y="13778"/>
                  </a:lnTo>
                  <a:lnTo>
                    <a:pt x="444" y="13606"/>
                  </a:lnTo>
                  <a:cubicBezTo>
                    <a:pt x="438" y="12878"/>
                    <a:pt x="468" y="12032"/>
                    <a:pt x="870" y="11340"/>
                  </a:cubicBezTo>
                  <a:lnTo>
                    <a:pt x="870" y="11340"/>
                  </a:lnTo>
                  <a:cubicBezTo>
                    <a:pt x="1237" y="10718"/>
                    <a:pt x="1918" y="10434"/>
                    <a:pt x="2581" y="10168"/>
                  </a:cubicBezTo>
                  <a:lnTo>
                    <a:pt x="2581" y="10168"/>
                  </a:lnTo>
                  <a:cubicBezTo>
                    <a:pt x="2699" y="10115"/>
                    <a:pt x="2823" y="10067"/>
                    <a:pt x="2936" y="10020"/>
                  </a:cubicBezTo>
                  <a:lnTo>
                    <a:pt x="2936" y="10020"/>
                  </a:lnTo>
                  <a:lnTo>
                    <a:pt x="3285" y="9866"/>
                  </a:lnTo>
                  <a:cubicBezTo>
                    <a:pt x="3297" y="9860"/>
                    <a:pt x="3315" y="9854"/>
                    <a:pt x="3326" y="9848"/>
                  </a:cubicBezTo>
                  <a:lnTo>
                    <a:pt x="3326" y="9848"/>
                  </a:lnTo>
                  <a:cubicBezTo>
                    <a:pt x="3421" y="9813"/>
                    <a:pt x="3539" y="9765"/>
                    <a:pt x="3605" y="9659"/>
                  </a:cubicBezTo>
                  <a:lnTo>
                    <a:pt x="3605" y="9659"/>
                  </a:lnTo>
                  <a:cubicBezTo>
                    <a:pt x="3676" y="9552"/>
                    <a:pt x="3687" y="9428"/>
                    <a:pt x="3693" y="9316"/>
                  </a:cubicBezTo>
                  <a:lnTo>
                    <a:pt x="3693" y="9316"/>
                  </a:lnTo>
                  <a:cubicBezTo>
                    <a:pt x="3699" y="9262"/>
                    <a:pt x="3705" y="9209"/>
                    <a:pt x="3717" y="9174"/>
                  </a:cubicBezTo>
                  <a:lnTo>
                    <a:pt x="3717" y="9174"/>
                  </a:lnTo>
                  <a:cubicBezTo>
                    <a:pt x="3776" y="8949"/>
                    <a:pt x="3960" y="8895"/>
                    <a:pt x="4285" y="8866"/>
                  </a:cubicBezTo>
                  <a:lnTo>
                    <a:pt x="4285" y="8866"/>
                  </a:lnTo>
                  <a:cubicBezTo>
                    <a:pt x="4480" y="8854"/>
                    <a:pt x="4682" y="8819"/>
                    <a:pt x="4836" y="8635"/>
                  </a:cubicBezTo>
                  <a:lnTo>
                    <a:pt x="4836" y="8635"/>
                  </a:lnTo>
                  <a:cubicBezTo>
                    <a:pt x="4918" y="8534"/>
                    <a:pt x="4978" y="8428"/>
                    <a:pt x="5031" y="8321"/>
                  </a:cubicBezTo>
                  <a:lnTo>
                    <a:pt x="5031" y="8321"/>
                  </a:lnTo>
                  <a:cubicBezTo>
                    <a:pt x="5060" y="8268"/>
                    <a:pt x="5084" y="8215"/>
                    <a:pt x="5114" y="8162"/>
                  </a:cubicBezTo>
                  <a:lnTo>
                    <a:pt x="5114" y="8162"/>
                  </a:lnTo>
                  <a:cubicBezTo>
                    <a:pt x="5268" y="7907"/>
                    <a:pt x="5492" y="7783"/>
                    <a:pt x="5771" y="7789"/>
                  </a:cubicBezTo>
                  <a:lnTo>
                    <a:pt x="5771" y="7789"/>
                  </a:lnTo>
                  <a:cubicBezTo>
                    <a:pt x="6019" y="7795"/>
                    <a:pt x="6250" y="7895"/>
                    <a:pt x="6493" y="8002"/>
                  </a:cubicBezTo>
                  <a:lnTo>
                    <a:pt x="6493" y="8002"/>
                  </a:lnTo>
                  <a:cubicBezTo>
                    <a:pt x="6564" y="8031"/>
                    <a:pt x="6629" y="8061"/>
                    <a:pt x="6694" y="8085"/>
                  </a:cubicBezTo>
                  <a:lnTo>
                    <a:pt x="6694" y="8085"/>
                  </a:lnTo>
                  <a:cubicBezTo>
                    <a:pt x="6936" y="8179"/>
                    <a:pt x="7144" y="8221"/>
                    <a:pt x="7374" y="8221"/>
                  </a:cubicBezTo>
                  <a:lnTo>
                    <a:pt x="7374" y="8221"/>
                  </a:lnTo>
                  <a:cubicBezTo>
                    <a:pt x="7511" y="8221"/>
                    <a:pt x="7623" y="8244"/>
                    <a:pt x="7724" y="8304"/>
                  </a:cubicBezTo>
                  <a:lnTo>
                    <a:pt x="7724" y="8304"/>
                  </a:lnTo>
                  <a:cubicBezTo>
                    <a:pt x="7806" y="8351"/>
                    <a:pt x="7872" y="8428"/>
                    <a:pt x="7943" y="8511"/>
                  </a:cubicBezTo>
                  <a:lnTo>
                    <a:pt x="7943" y="8511"/>
                  </a:lnTo>
                  <a:lnTo>
                    <a:pt x="7978" y="8552"/>
                  </a:lnTo>
                  <a:cubicBezTo>
                    <a:pt x="7996" y="8576"/>
                    <a:pt x="8020" y="8611"/>
                    <a:pt x="8061" y="8635"/>
                  </a:cubicBezTo>
                  <a:lnTo>
                    <a:pt x="8061" y="8635"/>
                  </a:lnTo>
                  <a:cubicBezTo>
                    <a:pt x="8114" y="8659"/>
                    <a:pt x="8156" y="8659"/>
                    <a:pt x="8191" y="8641"/>
                  </a:cubicBezTo>
                  <a:lnTo>
                    <a:pt x="8191" y="8641"/>
                  </a:lnTo>
                  <a:cubicBezTo>
                    <a:pt x="8256" y="8647"/>
                    <a:pt x="8321" y="8647"/>
                    <a:pt x="8381" y="8641"/>
                  </a:cubicBezTo>
                  <a:lnTo>
                    <a:pt x="8381" y="8641"/>
                  </a:lnTo>
                  <a:cubicBezTo>
                    <a:pt x="8517" y="8629"/>
                    <a:pt x="8647" y="8600"/>
                    <a:pt x="8777" y="8576"/>
                  </a:cubicBezTo>
                  <a:lnTo>
                    <a:pt x="8777" y="8576"/>
                  </a:lnTo>
                  <a:cubicBezTo>
                    <a:pt x="8955" y="8540"/>
                    <a:pt x="9126" y="8505"/>
                    <a:pt x="9298" y="8517"/>
                  </a:cubicBezTo>
                  <a:lnTo>
                    <a:pt x="9298" y="8517"/>
                  </a:lnTo>
                  <a:cubicBezTo>
                    <a:pt x="9481" y="8523"/>
                    <a:pt x="9635" y="8617"/>
                    <a:pt x="9801" y="8712"/>
                  </a:cubicBezTo>
                  <a:lnTo>
                    <a:pt x="9801" y="8712"/>
                  </a:lnTo>
                  <a:cubicBezTo>
                    <a:pt x="9937" y="8795"/>
                    <a:pt x="10079" y="8878"/>
                    <a:pt x="10245" y="8925"/>
                  </a:cubicBezTo>
                  <a:lnTo>
                    <a:pt x="10245" y="8925"/>
                  </a:lnTo>
                  <a:cubicBezTo>
                    <a:pt x="10363" y="8955"/>
                    <a:pt x="10481" y="8978"/>
                    <a:pt x="10588" y="8990"/>
                  </a:cubicBezTo>
                  <a:lnTo>
                    <a:pt x="10588" y="8990"/>
                  </a:lnTo>
                  <a:lnTo>
                    <a:pt x="10777" y="9014"/>
                  </a:lnTo>
                  <a:lnTo>
                    <a:pt x="10742" y="8824"/>
                  </a:lnTo>
                  <a:cubicBezTo>
                    <a:pt x="10665" y="8446"/>
                    <a:pt x="10629" y="8162"/>
                    <a:pt x="10618" y="7883"/>
                  </a:cubicBezTo>
                  <a:lnTo>
                    <a:pt x="10618" y="7883"/>
                  </a:lnTo>
                  <a:cubicBezTo>
                    <a:pt x="10600" y="7511"/>
                    <a:pt x="10641" y="7197"/>
                    <a:pt x="10736" y="6937"/>
                  </a:cubicBezTo>
                  <a:lnTo>
                    <a:pt x="10736" y="6937"/>
                  </a:lnTo>
                  <a:cubicBezTo>
                    <a:pt x="10801" y="6765"/>
                    <a:pt x="10884" y="6617"/>
                    <a:pt x="10990" y="6493"/>
                  </a:cubicBezTo>
                  <a:lnTo>
                    <a:pt x="10990" y="6493"/>
                  </a:lnTo>
                  <a:cubicBezTo>
                    <a:pt x="11008" y="6475"/>
                    <a:pt x="11026" y="6457"/>
                    <a:pt x="11050" y="6439"/>
                  </a:cubicBezTo>
                  <a:lnTo>
                    <a:pt x="11050" y="6439"/>
                  </a:lnTo>
                  <a:cubicBezTo>
                    <a:pt x="11079" y="6410"/>
                    <a:pt x="11121" y="6368"/>
                    <a:pt x="11156" y="6327"/>
                  </a:cubicBezTo>
                  <a:lnTo>
                    <a:pt x="11156" y="6327"/>
                  </a:lnTo>
                  <a:cubicBezTo>
                    <a:pt x="11274" y="6149"/>
                    <a:pt x="11156" y="5990"/>
                    <a:pt x="11091" y="5901"/>
                  </a:cubicBezTo>
                  <a:lnTo>
                    <a:pt x="11091" y="5901"/>
                  </a:lnTo>
                  <a:cubicBezTo>
                    <a:pt x="11085" y="5895"/>
                    <a:pt x="11073" y="5883"/>
                    <a:pt x="11067" y="5871"/>
                  </a:cubicBezTo>
                  <a:lnTo>
                    <a:pt x="11067" y="5871"/>
                  </a:lnTo>
                  <a:cubicBezTo>
                    <a:pt x="10996" y="5771"/>
                    <a:pt x="10925" y="5676"/>
                    <a:pt x="10848" y="5581"/>
                  </a:cubicBezTo>
                  <a:lnTo>
                    <a:pt x="10848" y="5581"/>
                  </a:lnTo>
                  <a:cubicBezTo>
                    <a:pt x="10706" y="5404"/>
                    <a:pt x="10576" y="5238"/>
                    <a:pt x="10487" y="5043"/>
                  </a:cubicBezTo>
                  <a:lnTo>
                    <a:pt x="10487" y="5043"/>
                  </a:lnTo>
                  <a:cubicBezTo>
                    <a:pt x="10351" y="4753"/>
                    <a:pt x="10387" y="4463"/>
                    <a:pt x="10594" y="4196"/>
                  </a:cubicBezTo>
                  <a:lnTo>
                    <a:pt x="10594" y="4196"/>
                  </a:lnTo>
                  <a:cubicBezTo>
                    <a:pt x="11103" y="3534"/>
                    <a:pt x="11914" y="3173"/>
                    <a:pt x="12760" y="2835"/>
                  </a:cubicBezTo>
                  <a:lnTo>
                    <a:pt x="12760" y="2835"/>
                  </a:lnTo>
                  <a:lnTo>
                    <a:pt x="12943" y="2758"/>
                  </a:lnTo>
                  <a:cubicBezTo>
                    <a:pt x="13281" y="2628"/>
                    <a:pt x="13624" y="2486"/>
                    <a:pt x="13955" y="2326"/>
                  </a:cubicBezTo>
                  <a:lnTo>
                    <a:pt x="13955" y="2326"/>
                  </a:lnTo>
                  <a:lnTo>
                    <a:pt x="13979" y="2315"/>
                  </a:lnTo>
                  <a:lnTo>
                    <a:pt x="13979" y="2320"/>
                  </a:lnTo>
                  <a:lnTo>
                    <a:pt x="14062" y="2273"/>
                  </a:lnTo>
                  <a:close/>
                  <a:moveTo>
                    <a:pt x="28632" y="36308"/>
                  </a:moveTo>
                  <a:lnTo>
                    <a:pt x="28644" y="36160"/>
                  </a:lnTo>
                  <a:cubicBezTo>
                    <a:pt x="28686" y="35758"/>
                    <a:pt x="28721" y="35338"/>
                    <a:pt x="28680" y="34929"/>
                  </a:cubicBezTo>
                  <a:lnTo>
                    <a:pt x="28680" y="34929"/>
                  </a:lnTo>
                  <a:cubicBezTo>
                    <a:pt x="28703" y="34929"/>
                    <a:pt x="28727" y="34929"/>
                    <a:pt x="28751" y="34929"/>
                  </a:cubicBezTo>
                  <a:lnTo>
                    <a:pt x="28751" y="34929"/>
                  </a:lnTo>
                  <a:cubicBezTo>
                    <a:pt x="28845" y="34935"/>
                    <a:pt x="28940" y="34935"/>
                    <a:pt x="29035" y="34941"/>
                  </a:cubicBezTo>
                  <a:lnTo>
                    <a:pt x="29035" y="34941"/>
                  </a:lnTo>
                  <a:cubicBezTo>
                    <a:pt x="29271" y="34959"/>
                    <a:pt x="29289" y="35030"/>
                    <a:pt x="29295" y="35059"/>
                  </a:cubicBezTo>
                  <a:lnTo>
                    <a:pt x="29295" y="35059"/>
                  </a:lnTo>
                  <a:cubicBezTo>
                    <a:pt x="29319" y="35160"/>
                    <a:pt x="29260" y="35290"/>
                    <a:pt x="29212" y="35414"/>
                  </a:cubicBezTo>
                  <a:lnTo>
                    <a:pt x="29212" y="35414"/>
                  </a:lnTo>
                  <a:cubicBezTo>
                    <a:pt x="29200" y="35444"/>
                    <a:pt x="29189" y="35474"/>
                    <a:pt x="29177" y="35497"/>
                  </a:cubicBezTo>
                  <a:lnTo>
                    <a:pt x="29177" y="35497"/>
                  </a:lnTo>
                  <a:lnTo>
                    <a:pt x="29082" y="35758"/>
                  </a:lnTo>
                  <a:cubicBezTo>
                    <a:pt x="28964" y="36077"/>
                    <a:pt x="28839" y="36403"/>
                    <a:pt x="28715" y="36728"/>
                  </a:cubicBezTo>
                  <a:lnTo>
                    <a:pt x="28715" y="36728"/>
                  </a:lnTo>
                  <a:lnTo>
                    <a:pt x="28697" y="36782"/>
                  </a:lnTo>
                  <a:cubicBezTo>
                    <a:pt x="28650" y="36912"/>
                    <a:pt x="28603" y="37042"/>
                    <a:pt x="28520" y="37137"/>
                  </a:cubicBezTo>
                  <a:lnTo>
                    <a:pt x="28520" y="37137"/>
                  </a:lnTo>
                  <a:cubicBezTo>
                    <a:pt x="28567" y="36870"/>
                    <a:pt x="28609" y="36592"/>
                    <a:pt x="28632" y="36308"/>
                  </a:cubicBezTo>
                  <a:moveTo>
                    <a:pt x="27792" y="37900"/>
                  </a:moveTo>
                  <a:lnTo>
                    <a:pt x="27792" y="37906"/>
                  </a:lnTo>
                  <a:cubicBezTo>
                    <a:pt x="27792" y="37900"/>
                    <a:pt x="27792" y="37900"/>
                    <a:pt x="27792" y="3790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9" name="Google Shape;2369;p39"/>
          <p:cNvGrpSpPr/>
          <p:nvPr/>
        </p:nvGrpSpPr>
        <p:grpSpPr>
          <a:xfrm rot="4143728" flipH="1">
            <a:off x="1872091" y="4133639"/>
            <a:ext cx="725878" cy="1165325"/>
            <a:chOff x="786500" y="2766475"/>
            <a:chExt cx="993475" cy="1594925"/>
          </a:xfrm>
        </p:grpSpPr>
        <p:sp>
          <p:nvSpPr>
            <p:cNvPr id="2370" name="Google Shape;2370;p39"/>
            <p:cNvSpPr/>
            <p:nvPr/>
          </p:nvSpPr>
          <p:spPr>
            <a:xfrm>
              <a:off x="1066100" y="3698875"/>
              <a:ext cx="462250" cy="327575"/>
            </a:xfrm>
            <a:custGeom>
              <a:avLst/>
              <a:gdLst/>
              <a:ahLst/>
              <a:cxnLst/>
              <a:rect l="l" t="t" r="r" b="b"/>
              <a:pathLst>
                <a:path w="18490" h="13103" fill="none" extrusionOk="0">
                  <a:moveTo>
                    <a:pt x="18489" y="13103"/>
                  </a:moveTo>
                  <a:cubicBezTo>
                    <a:pt x="17485" y="11824"/>
                    <a:pt x="15453" y="10272"/>
                    <a:pt x="13079" y="10021"/>
                  </a:cubicBezTo>
                  <a:cubicBezTo>
                    <a:pt x="10957" y="9793"/>
                    <a:pt x="10455" y="8994"/>
                    <a:pt x="9405" y="8629"/>
                  </a:cubicBezTo>
                  <a:cubicBezTo>
                    <a:pt x="6985" y="7830"/>
                    <a:pt x="6392" y="8515"/>
                    <a:pt x="5159" y="7305"/>
                  </a:cubicBezTo>
                  <a:cubicBezTo>
                    <a:pt x="4041" y="6255"/>
                    <a:pt x="3607" y="4680"/>
                    <a:pt x="3036" y="3242"/>
                  </a:cubicBezTo>
                  <a:cubicBezTo>
                    <a:pt x="2443" y="1804"/>
                    <a:pt x="1507" y="320"/>
                    <a:pt x="1" y="1"/>
                  </a:cubicBezTo>
                  <a:cubicBezTo>
                    <a:pt x="1827" y="2557"/>
                    <a:pt x="503" y="5479"/>
                    <a:pt x="1895" y="8172"/>
                  </a:cubicBezTo>
                  <a:cubicBezTo>
                    <a:pt x="2306" y="8948"/>
                    <a:pt x="4200" y="9451"/>
                    <a:pt x="4976" y="9839"/>
                  </a:cubicBezTo>
                  <a:cubicBezTo>
                    <a:pt x="6095" y="10409"/>
                    <a:pt x="6825" y="11231"/>
                    <a:pt x="8012" y="11596"/>
                  </a:cubicBezTo>
                  <a:cubicBezTo>
                    <a:pt x="9770" y="12144"/>
                    <a:pt x="12303" y="11391"/>
                    <a:pt x="14426" y="11687"/>
                  </a:cubicBezTo>
                  <a:cubicBezTo>
                    <a:pt x="15750" y="11893"/>
                    <a:pt x="17165" y="12258"/>
                    <a:pt x="18489" y="13103"/>
                  </a:cubicBezTo>
                  <a:close/>
                </a:path>
              </a:pathLst>
            </a:custGeom>
            <a:noFill/>
            <a:ln w="9700" cap="flat" cmpd="sng">
              <a:solidFill>
                <a:srgbClr val="A07D4E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9"/>
            <p:cNvSpPr/>
            <p:nvPr/>
          </p:nvSpPr>
          <p:spPr>
            <a:xfrm>
              <a:off x="1066100" y="3698875"/>
              <a:ext cx="462250" cy="327575"/>
            </a:xfrm>
            <a:custGeom>
              <a:avLst/>
              <a:gdLst/>
              <a:ahLst/>
              <a:cxnLst/>
              <a:rect l="l" t="t" r="r" b="b"/>
              <a:pathLst>
                <a:path w="18490" h="13103" fill="none" extrusionOk="0">
                  <a:moveTo>
                    <a:pt x="1" y="1"/>
                  </a:moveTo>
                  <a:cubicBezTo>
                    <a:pt x="1" y="1"/>
                    <a:pt x="2854" y="343"/>
                    <a:pt x="4885" y="3311"/>
                  </a:cubicBezTo>
                  <a:cubicBezTo>
                    <a:pt x="7054" y="6483"/>
                    <a:pt x="7533" y="6666"/>
                    <a:pt x="9770" y="7031"/>
                  </a:cubicBezTo>
                  <a:cubicBezTo>
                    <a:pt x="12029" y="7396"/>
                    <a:pt x="12577" y="8355"/>
                    <a:pt x="13399" y="8674"/>
                  </a:cubicBezTo>
                  <a:cubicBezTo>
                    <a:pt x="15545" y="9519"/>
                    <a:pt x="17690" y="10569"/>
                    <a:pt x="18489" y="13103"/>
                  </a:cubicBezTo>
                </a:path>
              </a:pathLst>
            </a:custGeom>
            <a:noFill/>
            <a:ln w="9700" cap="flat" cmpd="sng">
              <a:solidFill>
                <a:srgbClr val="A07D4E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9"/>
            <p:cNvSpPr/>
            <p:nvPr/>
          </p:nvSpPr>
          <p:spPr>
            <a:xfrm>
              <a:off x="1538575" y="3726275"/>
              <a:ext cx="219150" cy="434275"/>
            </a:xfrm>
            <a:custGeom>
              <a:avLst/>
              <a:gdLst/>
              <a:ahLst/>
              <a:cxnLst/>
              <a:rect l="l" t="t" r="r" b="b"/>
              <a:pathLst>
                <a:path w="8766" h="17371" extrusionOk="0">
                  <a:moveTo>
                    <a:pt x="4109" y="4474"/>
                  </a:moveTo>
                  <a:cubicBezTo>
                    <a:pt x="3699" y="5319"/>
                    <a:pt x="3790" y="6277"/>
                    <a:pt x="3379" y="7282"/>
                  </a:cubicBezTo>
                  <a:lnTo>
                    <a:pt x="3379" y="7282"/>
                  </a:lnTo>
                  <a:cubicBezTo>
                    <a:pt x="3151" y="7875"/>
                    <a:pt x="2534" y="8469"/>
                    <a:pt x="2101" y="9085"/>
                  </a:cubicBezTo>
                  <a:lnTo>
                    <a:pt x="2101" y="9085"/>
                  </a:lnTo>
                  <a:cubicBezTo>
                    <a:pt x="1416" y="10112"/>
                    <a:pt x="2283" y="10842"/>
                    <a:pt x="1758" y="12075"/>
                  </a:cubicBezTo>
                  <a:lnTo>
                    <a:pt x="1758" y="12075"/>
                  </a:lnTo>
                  <a:cubicBezTo>
                    <a:pt x="1507" y="12623"/>
                    <a:pt x="937" y="13148"/>
                    <a:pt x="640" y="14038"/>
                  </a:cubicBezTo>
                  <a:lnTo>
                    <a:pt x="640" y="14038"/>
                  </a:lnTo>
                  <a:cubicBezTo>
                    <a:pt x="1" y="16092"/>
                    <a:pt x="914" y="17370"/>
                    <a:pt x="914" y="17370"/>
                  </a:cubicBezTo>
                  <a:lnTo>
                    <a:pt x="914" y="17370"/>
                  </a:lnTo>
                  <a:cubicBezTo>
                    <a:pt x="1233" y="15362"/>
                    <a:pt x="4634" y="14152"/>
                    <a:pt x="5981" y="12600"/>
                  </a:cubicBezTo>
                  <a:lnTo>
                    <a:pt x="5981" y="12600"/>
                  </a:lnTo>
                  <a:cubicBezTo>
                    <a:pt x="7328" y="11025"/>
                    <a:pt x="6095" y="10637"/>
                    <a:pt x="6712" y="9108"/>
                  </a:cubicBezTo>
                  <a:lnTo>
                    <a:pt x="6712" y="9108"/>
                  </a:lnTo>
                  <a:cubicBezTo>
                    <a:pt x="7305" y="7578"/>
                    <a:pt x="8766" y="6757"/>
                    <a:pt x="8606" y="4474"/>
                  </a:cubicBezTo>
                  <a:lnTo>
                    <a:pt x="8606" y="4474"/>
                  </a:lnTo>
                  <a:cubicBezTo>
                    <a:pt x="8423" y="1644"/>
                    <a:pt x="7488" y="0"/>
                    <a:pt x="7488" y="0"/>
                  </a:cubicBezTo>
                  <a:lnTo>
                    <a:pt x="7488" y="0"/>
                  </a:lnTo>
                  <a:cubicBezTo>
                    <a:pt x="7305" y="1941"/>
                    <a:pt x="4566" y="3538"/>
                    <a:pt x="4109" y="447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9"/>
            <p:cNvSpPr/>
            <p:nvPr/>
          </p:nvSpPr>
          <p:spPr>
            <a:xfrm>
              <a:off x="1556275" y="3726275"/>
              <a:ext cx="201450" cy="434275"/>
            </a:xfrm>
            <a:custGeom>
              <a:avLst/>
              <a:gdLst/>
              <a:ahLst/>
              <a:cxnLst/>
              <a:rect l="l" t="t" r="r" b="b"/>
              <a:pathLst>
                <a:path w="8058" h="17371" extrusionOk="0">
                  <a:moveTo>
                    <a:pt x="6255" y="3721"/>
                  </a:moveTo>
                  <a:cubicBezTo>
                    <a:pt x="5593" y="5273"/>
                    <a:pt x="5227" y="5090"/>
                    <a:pt x="4908" y="5821"/>
                  </a:cubicBezTo>
                  <a:lnTo>
                    <a:pt x="4908" y="5821"/>
                  </a:lnTo>
                  <a:cubicBezTo>
                    <a:pt x="4588" y="6551"/>
                    <a:pt x="5022" y="7122"/>
                    <a:pt x="4314" y="8012"/>
                  </a:cubicBezTo>
                  <a:lnTo>
                    <a:pt x="4314" y="8012"/>
                  </a:lnTo>
                  <a:cubicBezTo>
                    <a:pt x="3607" y="8902"/>
                    <a:pt x="3150" y="9085"/>
                    <a:pt x="2945" y="10112"/>
                  </a:cubicBezTo>
                  <a:lnTo>
                    <a:pt x="2945" y="10112"/>
                  </a:lnTo>
                  <a:cubicBezTo>
                    <a:pt x="2717" y="11139"/>
                    <a:pt x="3516" y="11778"/>
                    <a:pt x="2192" y="13011"/>
                  </a:cubicBezTo>
                  <a:lnTo>
                    <a:pt x="2192" y="13011"/>
                  </a:lnTo>
                  <a:cubicBezTo>
                    <a:pt x="891" y="14243"/>
                    <a:pt x="0" y="16024"/>
                    <a:pt x="206" y="17370"/>
                  </a:cubicBezTo>
                  <a:lnTo>
                    <a:pt x="206" y="17370"/>
                  </a:lnTo>
                  <a:cubicBezTo>
                    <a:pt x="525" y="15362"/>
                    <a:pt x="3926" y="14152"/>
                    <a:pt x="5273" y="12600"/>
                  </a:cubicBezTo>
                  <a:lnTo>
                    <a:pt x="5273" y="12600"/>
                  </a:lnTo>
                  <a:cubicBezTo>
                    <a:pt x="6620" y="11025"/>
                    <a:pt x="5387" y="10637"/>
                    <a:pt x="6004" y="9108"/>
                  </a:cubicBezTo>
                  <a:lnTo>
                    <a:pt x="6004" y="9108"/>
                  </a:lnTo>
                  <a:cubicBezTo>
                    <a:pt x="6597" y="7578"/>
                    <a:pt x="8058" y="6757"/>
                    <a:pt x="7898" y="4474"/>
                  </a:cubicBezTo>
                  <a:lnTo>
                    <a:pt x="7898" y="4474"/>
                  </a:lnTo>
                  <a:cubicBezTo>
                    <a:pt x="7715" y="1644"/>
                    <a:pt x="6780" y="0"/>
                    <a:pt x="6780" y="0"/>
                  </a:cubicBezTo>
                  <a:lnTo>
                    <a:pt x="6780" y="0"/>
                  </a:lnTo>
                  <a:cubicBezTo>
                    <a:pt x="6780" y="0"/>
                    <a:pt x="6939" y="2169"/>
                    <a:pt x="6255" y="37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9"/>
            <p:cNvSpPr/>
            <p:nvPr/>
          </p:nvSpPr>
          <p:spPr>
            <a:xfrm>
              <a:off x="950825" y="3666350"/>
              <a:ext cx="520450" cy="184925"/>
            </a:xfrm>
            <a:custGeom>
              <a:avLst/>
              <a:gdLst/>
              <a:ahLst/>
              <a:cxnLst/>
              <a:rect l="l" t="t" r="r" b="b"/>
              <a:pathLst>
                <a:path w="20818" h="7397" extrusionOk="0">
                  <a:moveTo>
                    <a:pt x="4292" y="343"/>
                  </a:moveTo>
                  <a:cubicBezTo>
                    <a:pt x="2877" y="640"/>
                    <a:pt x="1188" y="937"/>
                    <a:pt x="1" y="275"/>
                  </a:cubicBezTo>
                  <a:lnTo>
                    <a:pt x="1" y="275"/>
                  </a:lnTo>
                  <a:cubicBezTo>
                    <a:pt x="1" y="275"/>
                    <a:pt x="937" y="2261"/>
                    <a:pt x="3493" y="4292"/>
                  </a:cubicBezTo>
                  <a:lnTo>
                    <a:pt x="3493" y="4292"/>
                  </a:lnTo>
                  <a:cubicBezTo>
                    <a:pt x="5570" y="5935"/>
                    <a:pt x="7305" y="5091"/>
                    <a:pt x="9154" y="5547"/>
                  </a:cubicBezTo>
                  <a:lnTo>
                    <a:pt x="9154" y="5547"/>
                  </a:lnTo>
                  <a:cubicBezTo>
                    <a:pt x="11025" y="5981"/>
                    <a:pt x="10592" y="7396"/>
                    <a:pt x="12943" y="7145"/>
                  </a:cubicBezTo>
                  <a:lnTo>
                    <a:pt x="12943" y="7145"/>
                  </a:lnTo>
                  <a:cubicBezTo>
                    <a:pt x="15317" y="6917"/>
                    <a:pt x="18718" y="4475"/>
                    <a:pt x="20817" y="5502"/>
                  </a:cubicBezTo>
                  <a:lnTo>
                    <a:pt x="20817" y="5502"/>
                  </a:lnTo>
                  <a:cubicBezTo>
                    <a:pt x="20817" y="5502"/>
                    <a:pt x="20224" y="3767"/>
                    <a:pt x="17850" y="3037"/>
                  </a:cubicBezTo>
                  <a:lnTo>
                    <a:pt x="17850" y="3037"/>
                  </a:lnTo>
                  <a:cubicBezTo>
                    <a:pt x="17234" y="2854"/>
                    <a:pt x="16663" y="2854"/>
                    <a:pt x="16161" y="2854"/>
                  </a:cubicBezTo>
                  <a:lnTo>
                    <a:pt x="16161" y="2854"/>
                  </a:lnTo>
                  <a:cubicBezTo>
                    <a:pt x="15819" y="2854"/>
                    <a:pt x="15522" y="2854"/>
                    <a:pt x="15248" y="2808"/>
                  </a:cubicBezTo>
                  <a:lnTo>
                    <a:pt x="15248" y="2808"/>
                  </a:lnTo>
                  <a:cubicBezTo>
                    <a:pt x="13742" y="2489"/>
                    <a:pt x="13605" y="1165"/>
                    <a:pt x="12167" y="1165"/>
                  </a:cubicBezTo>
                  <a:lnTo>
                    <a:pt x="12167" y="1165"/>
                  </a:lnTo>
                  <a:cubicBezTo>
                    <a:pt x="11870" y="1165"/>
                    <a:pt x="11528" y="1188"/>
                    <a:pt x="11231" y="1211"/>
                  </a:cubicBezTo>
                  <a:lnTo>
                    <a:pt x="11231" y="1211"/>
                  </a:lnTo>
                  <a:cubicBezTo>
                    <a:pt x="10637" y="1233"/>
                    <a:pt x="10090" y="1279"/>
                    <a:pt x="9633" y="1188"/>
                  </a:cubicBezTo>
                  <a:lnTo>
                    <a:pt x="9633" y="1188"/>
                  </a:lnTo>
                  <a:cubicBezTo>
                    <a:pt x="8401" y="891"/>
                    <a:pt x="7533" y="183"/>
                    <a:pt x="6483" y="24"/>
                  </a:cubicBezTo>
                  <a:lnTo>
                    <a:pt x="6483" y="24"/>
                  </a:lnTo>
                  <a:cubicBezTo>
                    <a:pt x="6415" y="1"/>
                    <a:pt x="6323" y="1"/>
                    <a:pt x="6255" y="1"/>
                  </a:cubicBezTo>
                  <a:lnTo>
                    <a:pt x="6255" y="1"/>
                  </a:lnTo>
                  <a:cubicBezTo>
                    <a:pt x="5776" y="1"/>
                    <a:pt x="5068" y="161"/>
                    <a:pt x="4292" y="343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9"/>
            <p:cNvSpPr/>
            <p:nvPr/>
          </p:nvSpPr>
          <p:spPr>
            <a:xfrm>
              <a:off x="950825" y="3673200"/>
              <a:ext cx="520450" cy="178075"/>
            </a:xfrm>
            <a:custGeom>
              <a:avLst/>
              <a:gdLst/>
              <a:ahLst/>
              <a:cxnLst/>
              <a:rect l="l" t="t" r="r" b="b"/>
              <a:pathLst>
                <a:path w="20818" h="7123" extrusionOk="0">
                  <a:moveTo>
                    <a:pt x="3493" y="4018"/>
                  </a:moveTo>
                  <a:cubicBezTo>
                    <a:pt x="5570" y="5661"/>
                    <a:pt x="7305" y="4817"/>
                    <a:pt x="9154" y="5273"/>
                  </a:cubicBezTo>
                  <a:lnTo>
                    <a:pt x="9154" y="5273"/>
                  </a:lnTo>
                  <a:cubicBezTo>
                    <a:pt x="11025" y="5707"/>
                    <a:pt x="10592" y="7122"/>
                    <a:pt x="12943" y="6871"/>
                  </a:cubicBezTo>
                  <a:lnTo>
                    <a:pt x="12943" y="6871"/>
                  </a:lnTo>
                  <a:cubicBezTo>
                    <a:pt x="15317" y="6643"/>
                    <a:pt x="18718" y="4201"/>
                    <a:pt x="20817" y="5228"/>
                  </a:cubicBezTo>
                  <a:lnTo>
                    <a:pt x="20817" y="5228"/>
                  </a:lnTo>
                  <a:cubicBezTo>
                    <a:pt x="19676" y="4132"/>
                    <a:pt x="17417" y="3790"/>
                    <a:pt x="15385" y="4223"/>
                  </a:cubicBezTo>
                  <a:lnTo>
                    <a:pt x="15385" y="4223"/>
                  </a:lnTo>
                  <a:cubicBezTo>
                    <a:pt x="13354" y="4657"/>
                    <a:pt x="13262" y="3493"/>
                    <a:pt x="12144" y="3014"/>
                  </a:cubicBezTo>
                  <a:lnTo>
                    <a:pt x="12144" y="3014"/>
                  </a:lnTo>
                  <a:cubicBezTo>
                    <a:pt x="11003" y="2534"/>
                    <a:pt x="10546" y="2854"/>
                    <a:pt x="9245" y="2945"/>
                  </a:cubicBezTo>
                  <a:lnTo>
                    <a:pt x="9245" y="2945"/>
                  </a:lnTo>
                  <a:cubicBezTo>
                    <a:pt x="7921" y="3014"/>
                    <a:pt x="7670" y="2260"/>
                    <a:pt x="6757" y="2078"/>
                  </a:cubicBezTo>
                  <a:lnTo>
                    <a:pt x="6757" y="2078"/>
                  </a:lnTo>
                  <a:cubicBezTo>
                    <a:pt x="6369" y="1987"/>
                    <a:pt x="6141" y="2032"/>
                    <a:pt x="5844" y="2055"/>
                  </a:cubicBezTo>
                  <a:lnTo>
                    <a:pt x="5844" y="2055"/>
                  </a:lnTo>
                  <a:cubicBezTo>
                    <a:pt x="5433" y="2123"/>
                    <a:pt x="4954" y="2169"/>
                    <a:pt x="3858" y="1964"/>
                  </a:cubicBezTo>
                  <a:lnTo>
                    <a:pt x="3858" y="1964"/>
                  </a:lnTo>
                  <a:cubicBezTo>
                    <a:pt x="1941" y="1576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937" y="1987"/>
                    <a:pt x="3493" y="401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9"/>
            <p:cNvSpPr/>
            <p:nvPr/>
          </p:nvSpPr>
          <p:spPr>
            <a:xfrm>
              <a:off x="1411900" y="3183025"/>
              <a:ext cx="204875" cy="582650"/>
            </a:xfrm>
            <a:custGeom>
              <a:avLst/>
              <a:gdLst/>
              <a:ahLst/>
              <a:cxnLst/>
              <a:rect l="l" t="t" r="r" b="b"/>
              <a:pathLst>
                <a:path w="8195" h="23306" extrusionOk="0">
                  <a:moveTo>
                    <a:pt x="4543" y="5684"/>
                  </a:moveTo>
                  <a:cubicBezTo>
                    <a:pt x="4406" y="7122"/>
                    <a:pt x="2648" y="8309"/>
                    <a:pt x="2192" y="9633"/>
                  </a:cubicBezTo>
                  <a:lnTo>
                    <a:pt x="2192" y="9633"/>
                  </a:lnTo>
                  <a:cubicBezTo>
                    <a:pt x="1484" y="11733"/>
                    <a:pt x="2694" y="14541"/>
                    <a:pt x="1918" y="16595"/>
                  </a:cubicBezTo>
                  <a:lnTo>
                    <a:pt x="1918" y="16595"/>
                  </a:lnTo>
                  <a:cubicBezTo>
                    <a:pt x="1" y="21662"/>
                    <a:pt x="1461" y="23305"/>
                    <a:pt x="1461" y="23305"/>
                  </a:cubicBezTo>
                  <a:lnTo>
                    <a:pt x="1461" y="23305"/>
                  </a:lnTo>
                  <a:cubicBezTo>
                    <a:pt x="1941" y="22073"/>
                    <a:pt x="5775" y="19402"/>
                    <a:pt x="6141" y="16435"/>
                  </a:cubicBezTo>
                  <a:lnTo>
                    <a:pt x="6141" y="16435"/>
                  </a:lnTo>
                  <a:cubicBezTo>
                    <a:pt x="6529" y="13468"/>
                    <a:pt x="8195" y="13376"/>
                    <a:pt x="8126" y="10044"/>
                  </a:cubicBezTo>
                  <a:lnTo>
                    <a:pt x="8126" y="10044"/>
                  </a:lnTo>
                  <a:cubicBezTo>
                    <a:pt x="8081" y="7602"/>
                    <a:pt x="7305" y="6620"/>
                    <a:pt x="7328" y="5296"/>
                  </a:cubicBezTo>
                  <a:lnTo>
                    <a:pt x="7328" y="5296"/>
                  </a:lnTo>
                  <a:cubicBezTo>
                    <a:pt x="7419" y="2534"/>
                    <a:pt x="6848" y="731"/>
                    <a:pt x="6095" y="1"/>
                  </a:cubicBezTo>
                  <a:lnTo>
                    <a:pt x="6095" y="1"/>
                  </a:lnTo>
                  <a:cubicBezTo>
                    <a:pt x="6095" y="1"/>
                    <a:pt x="6095" y="1"/>
                    <a:pt x="6095" y="1"/>
                  </a:cubicBezTo>
                  <a:lnTo>
                    <a:pt x="6095" y="1"/>
                  </a:lnTo>
                  <a:cubicBezTo>
                    <a:pt x="6095" y="2420"/>
                    <a:pt x="4954" y="1895"/>
                    <a:pt x="4543" y="568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9"/>
            <p:cNvSpPr/>
            <p:nvPr/>
          </p:nvSpPr>
          <p:spPr>
            <a:xfrm>
              <a:off x="1448425" y="3183025"/>
              <a:ext cx="168350" cy="582650"/>
            </a:xfrm>
            <a:custGeom>
              <a:avLst/>
              <a:gdLst/>
              <a:ahLst/>
              <a:cxnLst/>
              <a:rect l="l" t="t" r="r" b="b"/>
              <a:pathLst>
                <a:path w="6734" h="23306" extrusionOk="0">
                  <a:moveTo>
                    <a:pt x="4702" y="4885"/>
                  </a:moveTo>
                  <a:cubicBezTo>
                    <a:pt x="4223" y="8241"/>
                    <a:pt x="3561" y="8697"/>
                    <a:pt x="3059" y="11071"/>
                  </a:cubicBezTo>
                  <a:lnTo>
                    <a:pt x="3059" y="11071"/>
                  </a:lnTo>
                  <a:cubicBezTo>
                    <a:pt x="2580" y="13422"/>
                    <a:pt x="3242" y="16161"/>
                    <a:pt x="1941" y="18284"/>
                  </a:cubicBezTo>
                  <a:lnTo>
                    <a:pt x="1941" y="18284"/>
                  </a:lnTo>
                  <a:cubicBezTo>
                    <a:pt x="617" y="20407"/>
                    <a:pt x="0" y="21845"/>
                    <a:pt x="0" y="23305"/>
                  </a:cubicBezTo>
                  <a:lnTo>
                    <a:pt x="0" y="23305"/>
                  </a:lnTo>
                  <a:cubicBezTo>
                    <a:pt x="480" y="22073"/>
                    <a:pt x="4314" y="19402"/>
                    <a:pt x="4680" y="16435"/>
                  </a:cubicBezTo>
                  <a:lnTo>
                    <a:pt x="4680" y="16435"/>
                  </a:lnTo>
                  <a:cubicBezTo>
                    <a:pt x="5068" y="13468"/>
                    <a:pt x="6734" y="13376"/>
                    <a:pt x="6665" y="10044"/>
                  </a:cubicBezTo>
                  <a:lnTo>
                    <a:pt x="6665" y="10044"/>
                  </a:lnTo>
                  <a:cubicBezTo>
                    <a:pt x="6620" y="7602"/>
                    <a:pt x="5844" y="6620"/>
                    <a:pt x="5867" y="5296"/>
                  </a:cubicBezTo>
                  <a:lnTo>
                    <a:pt x="5867" y="5296"/>
                  </a:lnTo>
                  <a:cubicBezTo>
                    <a:pt x="5958" y="2534"/>
                    <a:pt x="5387" y="731"/>
                    <a:pt x="4634" y="1"/>
                  </a:cubicBezTo>
                  <a:lnTo>
                    <a:pt x="4634" y="1"/>
                  </a:lnTo>
                  <a:cubicBezTo>
                    <a:pt x="4725" y="115"/>
                    <a:pt x="5182" y="1348"/>
                    <a:pt x="4702" y="488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9"/>
            <p:cNvSpPr/>
            <p:nvPr/>
          </p:nvSpPr>
          <p:spPr>
            <a:xfrm>
              <a:off x="1072375" y="3977350"/>
              <a:ext cx="528425" cy="280775"/>
            </a:xfrm>
            <a:custGeom>
              <a:avLst/>
              <a:gdLst/>
              <a:ahLst/>
              <a:cxnLst/>
              <a:rect l="l" t="t" r="r" b="b"/>
              <a:pathLst>
                <a:path w="21137" h="11231" extrusionOk="0">
                  <a:moveTo>
                    <a:pt x="1" y="23"/>
                  </a:moveTo>
                  <a:cubicBezTo>
                    <a:pt x="92" y="1051"/>
                    <a:pt x="1165" y="2625"/>
                    <a:pt x="3379" y="4269"/>
                  </a:cubicBezTo>
                  <a:lnTo>
                    <a:pt x="3379" y="4269"/>
                  </a:lnTo>
                  <a:cubicBezTo>
                    <a:pt x="4429" y="5068"/>
                    <a:pt x="4703" y="6278"/>
                    <a:pt x="6597" y="7830"/>
                  </a:cubicBezTo>
                  <a:lnTo>
                    <a:pt x="6597" y="7830"/>
                  </a:lnTo>
                  <a:cubicBezTo>
                    <a:pt x="9176" y="9975"/>
                    <a:pt x="10272" y="8720"/>
                    <a:pt x="12828" y="10272"/>
                  </a:cubicBezTo>
                  <a:lnTo>
                    <a:pt x="12828" y="10272"/>
                  </a:lnTo>
                  <a:cubicBezTo>
                    <a:pt x="14426" y="11231"/>
                    <a:pt x="16777" y="11071"/>
                    <a:pt x="18603" y="10911"/>
                  </a:cubicBezTo>
                  <a:lnTo>
                    <a:pt x="18603" y="10911"/>
                  </a:lnTo>
                  <a:cubicBezTo>
                    <a:pt x="19722" y="10820"/>
                    <a:pt x="20658" y="10728"/>
                    <a:pt x="21137" y="10888"/>
                  </a:cubicBezTo>
                  <a:lnTo>
                    <a:pt x="21137" y="10888"/>
                  </a:lnTo>
                  <a:cubicBezTo>
                    <a:pt x="21137" y="10888"/>
                    <a:pt x="20749" y="8697"/>
                    <a:pt x="15590" y="7054"/>
                  </a:cubicBezTo>
                  <a:lnTo>
                    <a:pt x="15590" y="7054"/>
                  </a:lnTo>
                  <a:cubicBezTo>
                    <a:pt x="13513" y="6392"/>
                    <a:pt x="12052" y="3698"/>
                    <a:pt x="9952" y="2945"/>
                  </a:cubicBezTo>
                  <a:lnTo>
                    <a:pt x="9952" y="2945"/>
                  </a:lnTo>
                  <a:cubicBezTo>
                    <a:pt x="9382" y="2740"/>
                    <a:pt x="8674" y="2740"/>
                    <a:pt x="7944" y="2740"/>
                  </a:cubicBezTo>
                  <a:lnTo>
                    <a:pt x="7944" y="2740"/>
                  </a:lnTo>
                  <a:cubicBezTo>
                    <a:pt x="7031" y="2762"/>
                    <a:pt x="6095" y="2762"/>
                    <a:pt x="5410" y="2329"/>
                  </a:cubicBezTo>
                  <a:lnTo>
                    <a:pt x="5410" y="2329"/>
                  </a:lnTo>
                  <a:cubicBezTo>
                    <a:pt x="2192" y="297"/>
                    <a:pt x="1895" y="1507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1"/>
                    <a:pt x="1" y="2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9"/>
            <p:cNvSpPr/>
            <p:nvPr/>
          </p:nvSpPr>
          <p:spPr>
            <a:xfrm>
              <a:off x="1072375" y="3977925"/>
              <a:ext cx="528425" cy="280200"/>
            </a:xfrm>
            <a:custGeom>
              <a:avLst/>
              <a:gdLst/>
              <a:ahLst/>
              <a:cxnLst/>
              <a:rect l="l" t="t" r="r" b="b"/>
              <a:pathLst>
                <a:path w="21137" h="11208" extrusionOk="0">
                  <a:moveTo>
                    <a:pt x="3379" y="4246"/>
                  </a:moveTo>
                  <a:cubicBezTo>
                    <a:pt x="4429" y="5045"/>
                    <a:pt x="4703" y="6255"/>
                    <a:pt x="6597" y="7807"/>
                  </a:cubicBezTo>
                  <a:lnTo>
                    <a:pt x="6597" y="7807"/>
                  </a:lnTo>
                  <a:cubicBezTo>
                    <a:pt x="9176" y="9952"/>
                    <a:pt x="10272" y="8697"/>
                    <a:pt x="12828" y="10249"/>
                  </a:cubicBezTo>
                  <a:lnTo>
                    <a:pt x="12828" y="10249"/>
                  </a:lnTo>
                  <a:cubicBezTo>
                    <a:pt x="14426" y="11208"/>
                    <a:pt x="16777" y="11048"/>
                    <a:pt x="18603" y="10888"/>
                  </a:cubicBezTo>
                  <a:lnTo>
                    <a:pt x="18603" y="10888"/>
                  </a:lnTo>
                  <a:cubicBezTo>
                    <a:pt x="19722" y="10797"/>
                    <a:pt x="20658" y="10705"/>
                    <a:pt x="21137" y="10865"/>
                  </a:cubicBezTo>
                  <a:lnTo>
                    <a:pt x="21137" y="10865"/>
                  </a:lnTo>
                  <a:cubicBezTo>
                    <a:pt x="19973" y="9952"/>
                    <a:pt x="18489" y="9541"/>
                    <a:pt x="16001" y="9245"/>
                  </a:cubicBezTo>
                  <a:lnTo>
                    <a:pt x="16001" y="9245"/>
                  </a:lnTo>
                  <a:cubicBezTo>
                    <a:pt x="13513" y="8948"/>
                    <a:pt x="11778" y="6734"/>
                    <a:pt x="9633" y="5638"/>
                  </a:cubicBezTo>
                  <a:lnTo>
                    <a:pt x="9633" y="5638"/>
                  </a:lnTo>
                  <a:cubicBezTo>
                    <a:pt x="7487" y="4543"/>
                    <a:pt x="6711" y="4794"/>
                    <a:pt x="3767" y="3059"/>
                  </a:cubicBezTo>
                  <a:lnTo>
                    <a:pt x="3767" y="3059"/>
                  </a:lnTo>
                  <a:cubicBezTo>
                    <a:pt x="708" y="1256"/>
                    <a:pt x="46" y="115"/>
                    <a:pt x="1" y="0"/>
                  </a:cubicBezTo>
                  <a:lnTo>
                    <a:pt x="1" y="0"/>
                  </a:lnTo>
                  <a:cubicBezTo>
                    <a:pt x="92" y="1028"/>
                    <a:pt x="1165" y="2602"/>
                    <a:pt x="3379" y="4246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9"/>
            <p:cNvSpPr/>
            <p:nvPr/>
          </p:nvSpPr>
          <p:spPr>
            <a:xfrm>
              <a:off x="1499200" y="3289175"/>
              <a:ext cx="280775" cy="624850"/>
            </a:xfrm>
            <a:custGeom>
              <a:avLst/>
              <a:gdLst/>
              <a:ahLst/>
              <a:cxnLst/>
              <a:rect l="l" t="t" r="r" b="b"/>
              <a:pathLst>
                <a:path w="11231" h="24994" extrusionOk="0">
                  <a:moveTo>
                    <a:pt x="8264" y="0"/>
                  </a:moveTo>
                  <a:cubicBezTo>
                    <a:pt x="8218" y="1712"/>
                    <a:pt x="7670" y="4063"/>
                    <a:pt x="7054" y="6323"/>
                  </a:cubicBezTo>
                  <a:cubicBezTo>
                    <a:pt x="6689" y="7647"/>
                    <a:pt x="6917" y="9541"/>
                    <a:pt x="5342" y="10888"/>
                  </a:cubicBezTo>
                  <a:cubicBezTo>
                    <a:pt x="4178" y="11869"/>
                    <a:pt x="3470" y="12212"/>
                    <a:pt x="2694" y="13787"/>
                  </a:cubicBezTo>
                  <a:cubicBezTo>
                    <a:pt x="2283" y="14608"/>
                    <a:pt x="2078" y="16161"/>
                    <a:pt x="1781" y="17005"/>
                  </a:cubicBezTo>
                  <a:cubicBezTo>
                    <a:pt x="868" y="19584"/>
                    <a:pt x="1" y="22301"/>
                    <a:pt x="389" y="24994"/>
                  </a:cubicBezTo>
                  <a:cubicBezTo>
                    <a:pt x="1279" y="22803"/>
                    <a:pt x="4269" y="21114"/>
                    <a:pt x="6187" y="19721"/>
                  </a:cubicBezTo>
                  <a:cubicBezTo>
                    <a:pt x="8515" y="17987"/>
                    <a:pt x="8469" y="15202"/>
                    <a:pt x="9976" y="12714"/>
                  </a:cubicBezTo>
                  <a:cubicBezTo>
                    <a:pt x="11003" y="11071"/>
                    <a:pt x="11231" y="7692"/>
                    <a:pt x="10546" y="5821"/>
                  </a:cubicBezTo>
                  <a:cubicBezTo>
                    <a:pt x="10044" y="4428"/>
                    <a:pt x="9633" y="1598"/>
                    <a:pt x="8264" y="0"/>
                  </a:cubicBezTo>
                  <a:close/>
                </a:path>
              </a:pathLst>
            </a:custGeom>
            <a:solidFill>
              <a:srgbClr val="FFFFFF"/>
            </a:solidFill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9"/>
            <p:cNvSpPr/>
            <p:nvPr/>
          </p:nvSpPr>
          <p:spPr>
            <a:xfrm>
              <a:off x="1508900" y="3292025"/>
              <a:ext cx="228300" cy="622000"/>
            </a:xfrm>
            <a:custGeom>
              <a:avLst/>
              <a:gdLst/>
              <a:ahLst/>
              <a:cxnLst/>
              <a:rect l="l" t="t" r="r" b="b"/>
              <a:pathLst>
                <a:path w="9132" h="24880" fill="none" extrusionOk="0">
                  <a:moveTo>
                    <a:pt x="7921" y="0"/>
                  </a:moveTo>
                  <a:cubicBezTo>
                    <a:pt x="7921" y="0"/>
                    <a:pt x="9131" y="3516"/>
                    <a:pt x="8378" y="8058"/>
                  </a:cubicBezTo>
                  <a:cubicBezTo>
                    <a:pt x="7647" y="12349"/>
                    <a:pt x="5411" y="12098"/>
                    <a:pt x="3904" y="16777"/>
                  </a:cubicBezTo>
                  <a:cubicBezTo>
                    <a:pt x="3082" y="19288"/>
                    <a:pt x="960" y="19630"/>
                    <a:pt x="1" y="24880"/>
                  </a:cubicBezTo>
                </a:path>
              </a:pathLst>
            </a:custGeom>
            <a:noFill/>
            <a:ln w="9700" cap="rnd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9"/>
            <p:cNvSpPr/>
            <p:nvPr/>
          </p:nvSpPr>
          <p:spPr>
            <a:xfrm>
              <a:off x="786500" y="3468800"/>
              <a:ext cx="586050" cy="181600"/>
            </a:xfrm>
            <a:custGeom>
              <a:avLst/>
              <a:gdLst/>
              <a:ahLst/>
              <a:cxnLst/>
              <a:rect l="l" t="t" r="r" b="b"/>
              <a:pathLst>
                <a:path w="23442" h="7264" extrusionOk="0">
                  <a:moveTo>
                    <a:pt x="12300" y="0"/>
                  </a:moveTo>
                  <a:cubicBezTo>
                    <a:pt x="10354" y="0"/>
                    <a:pt x="9658" y="736"/>
                    <a:pt x="7327" y="1055"/>
                  </a:cubicBezTo>
                  <a:cubicBezTo>
                    <a:pt x="6126" y="1215"/>
                    <a:pt x="4930" y="1288"/>
                    <a:pt x="3807" y="1288"/>
                  </a:cubicBezTo>
                  <a:cubicBezTo>
                    <a:pt x="2369" y="1288"/>
                    <a:pt x="1051" y="1169"/>
                    <a:pt x="0" y="964"/>
                  </a:cubicBezTo>
                  <a:lnTo>
                    <a:pt x="0" y="964"/>
                  </a:lnTo>
                  <a:cubicBezTo>
                    <a:pt x="0" y="964"/>
                    <a:pt x="982" y="3110"/>
                    <a:pt x="5181" y="4844"/>
                  </a:cubicBezTo>
                  <a:cubicBezTo>
                    <a:pt x="6291" y="5303"/>
                    <a:pt x="7237" y="5452"/>
                    <a:pt x="8084" y="5452"/>
                  </a:cubicBezTo>
                  <a:cubicBezTo>
                    <a:pt x="9663" y="5452"/>
                    <a:pt x="10900" y="4934"/>
                    <a:pt x="12220" y="4934"/>
                  </a:cubicBezTo>
                  <a:cubicBezTo>
                    <a:pt x="12872" y="4934"/>
                    <a:pt x="13545" y="5060"/>
                    <a:pt x="14289" y="5438"/>
                  </a:cubicBezTo>
                  <a:cubicBezTo>
                    <a:pt x="15208" y="5908"/>
                    <a:pt x="16122" y="6022"/>
                    <a:pt x="17032" y="6022"/>
                  </a:cubicBezTo>
                  <a:cubicBezTo>
                    <a:pt x="17894" y="6022"/>
                    <a:pt x="18754" y="5919"/>
                    <a:pt x="19613" y="5919"/>
                  </a:cubicBezTo>
                  <a:cubicBezTo>
                    <a:pt x="20887" y="5919"/>
                    <a:pt x="22160" y="6145"/>
                    <a:pt x="23442" y="7264"/>
                  </a:cubicBezTo>
                  <a:cubicBezTo>
                    <a:pt x="23442" y="7264"/>
                    <a:pt x="21775" y="3452"/>
                    <a:pt x="18831" y="2653"/>
                  </a:cubicBezTo>
                  <a:cubicBezTo>
                    <a:pt x="16320" y="1945"/>
                    <a:pt x="14837" y="211"/>
                    <a:pt x="13239" y="51"/>
                  </a:cubicBezTo>
                  <a:cubicBezTo>
                    <a:pt x="12893" y="16"/>
                    <a:pt x="12583" y="0"/>
                    <a:pt x="1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9"/>
            <p:cNvSpPr/>
            <p:nvPr/>
          </p:nvSpPr>
          <p:spPr>
            <a:xfrm>
              <a:off x="786500" y="3463225"/>
              <a:ext cx="586050" cy="187175"/>
            </a:xfrm>
            <a:custGeom>
              <a:avLst/>
              <a:gdLst/>
              <a:ahLst/>
              <a:cxnLst/>
              <a:rect l="l" t="t" r="r" b="b"/>
              <a:pathLst>
                <a:path w="23442" h="7487" fill="none" extrusionOk="0">
                  <a:moveTo>
                    <a:pt x="23442" y="7487"/>
                  </a:moveTo>
                  <a:cubicBezTo>
                    <a:pt x="23442" y="7487"/>
                    <a:pt x="21775" y="3675"/>
                    <a:pt x="18831" y="2876"/>
                  </a:cubicBezTo>
                  <a:cubicBezTo>
                    <a:pt x="16320" y="2168"/>
                    <a:pt x="14837" y="434"/>
                    <a:pt x="13239" y="274"/>
                  </a:cubicBezTo>
                  <a:cubicBezTo>
                    <a:pt x="10523" y="0"/>
                    <a:pt x="9998" y="913"/>
                    <a:pt x="7327" y="1278"/>
                  </a:cubicBezTo>
                  <a:cubicBezTo>
                    <a:pt x="4588" y="1643"/>
                    <a:pt x="1872" y="1552"/>
                    <a:pt x="0" y="1187"/>
                  </a:cubicBezTo>
                  <a:cubicBezTo>
                    <a:pt x="0" y="1187"/>
                    <a:pt x="982" y="3333"/>
                    <a:pt x="5181" y="5067"/>
                  </a:cubicBezTo>
                  <a:cubicBezTo>
                    <a:pt x="9381" y="6802"/>
                    <a:pt x="11230" y="4109"/>
                    <a:pt x="14289" y="5661"/>
                  </a:cubicBezTo>
                  <a:cubicBezTo>
                    <a:pt x="17370" y="7236"/>
                    <a:pt x="20383" y="4816"/>
                    <a:pt x="23442" y="7487"/>
                  </a:cubicBezTo>
                  <a:close/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9"/>
            <p:cNvSpPr/>
            <p:nvPr/>
          </p:nvSpPr>
          <p:spPr>
            <a:xfrm>
              <a:off x="786500" y="3492875"/>
              <a:ext cx="586050" cy="157525"/>
            </a:xfrm>
            <a:custGeom>
              <a:avLst/>
              <a:gdLst/>
              <a:ahLst/>
              <a:cxnLst/>
              <a:rect l="l" t="t" r="r" b="b"/>
              <a:pathLst>
                <a:path w="23442" h="6301" fill="none" extrusionOk="0">
                  <a:moveTo>
                    <a:pt x="0" y="1"/>
                  </a:moveTo>
                  <a:cubicBezTo>
                    <a:pt x="0" y="1"/>
                    <a:pt x="502" y="435"/>
                    <a:pt x="3424" y="1393"/>
                  </a:cubicBezTo>
                  <a:cubicBezTo>
                    <a:pt x="6346" y="2352"/>
                    <a:pt x="8993" y="1119"/>
                    <a:pt x="11253" y="1553"/>
                  </a:cubicBezTo>
                  <a:cubicBezTo>
                    <a:pt x="13513" y="1987"/>
                    <a:pt x="13262" y="2786"/>
                    <a:pt x="15430" y="3014"/>
                  </a:cubicBezTo>
                  <a:cubicBezTo>
                    <a:pt x="17598" y="3265"/>
                    <a:pt x="20999" y="3105"/>
                    <a:pt x="23442" y="6301"/>
                  </a:cubicBezTo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9"/>
            <p:cNvSpPr/>
            <p:nvPr/>
          </p:nvSpPr>
          <p:spPr>
            <a:xfrm>
              <a:off x="1221325" y="2918250"/>
              <a:ext cx="206575" cy="624875"/>
            </a:xfrm>
            <a:custGeom>
              <a:avLst/>
              <a:gdLst/>
              <a:ahLst/>
              <a:cxnLst/>
              <a:rect l="l" t="t" r="r" b="b"/>
              <a:pathLst>
                <a:path w="8263" h="24995" extrusionOk="0">
                  <a:moveTo>
                    <a:pt x="6414" y="1"/>
                  </a:moveTo>
                  <a:cubicBezTo>
                    <a:pt x="6072" y="1941"/>
                    <a:pt x="5090" y="4566"/>
                    <a:pt x="3698" y="7054"/>
                  </a:cubicBezTo>
                  <a:cubicBezTo>
                    <a:pt x="2328" y="9473"/>
                    <a:pt x="1255" y="9610"/>
                    <a:pt x="479" y="12327"/>
                  </a:cubicBezTo>
                  <a:cubicBezTo>
                    <a:pt x="0" y="13901"/>
                    <a:pt x="1096" y="15979"/>
                    <a:pt x="799" y="18672"/>
                  </a:cubicBezTo>
                  <a:cubicBezTo>
                    <a:pt x="457" y="21799"/>
                    <a:pt x="2511" y="24995"/>
                    <a:pt x="2511" y="24995"/>
                  </a:cubicBezTo>
                  <a:cubicBezTo>
                    <a:pt x="2716" y="21434"/>
                    <a:pt x="5547" y="18923"/>
                    <a:pt x="5227" y="15385"/>
                  </a:cubicBezTo>
                  <a:cubicBezTo>
                    <a:pt x="5022" y="13217"/>
                    <a:pt x="6482" y="12418"/>
                    <a:pt x="7121" y="10478"/>
                  </a:cubicBezTo>
                  <a:cubicBezTo>
                    <a:pt x="7487" y="9382"/>
                    <a:pt x="7190" y="8309"/>
                    <a:pt x="7464" y="6552"/>
                  </a:cubicBezTo>
                  <a:cubicBezTo>
                    <a:pt x="8263" y="1713"/>
                    <a:pt x="6414" y="1"/>
                    <a:pt x="6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9"/>
            <p:cNvSpPr/>
            <p:nvPr/>
          </p:nvSpPr>
          <p:spPr>
            <a:xfrm>
              <a:off x="1221325" y="2918250"/>
              <a:ext cx="206575" cy="624875"/>
            </a:xfrm>
            <a:custGeom>
              <a:avLst/>
              <a:gdLst/>
              <a:ahLst/>
              <a:cxnLst/>
              <a:rect l="l" t="t" r="r" b="b"/>
              <a:pathLst>
                <a:path w="8263" h="24995" fill="none" extrusionOk="0">
                  <a:moveTo>
                    <a:pt x="2511" y="24995"/>
                  </a:moveTo>
                  <a:cubicBezTo>
                    <a:pt x="2511" y="24995"/>
                    <a:pt x="457" y="21799"/>
                    <a:pt x="799" y="18672"/>
                  </a:cubicBezTo>
                  <a:cubicBezTo>
                    <a:pt x="1096" y="15979"/>
                    <a:pt x="0" y="13901"/>
                    <a:pt x="479" y="12327"/>
                  </a:cubicBezTo>
                  <a:cubicBezTo>
                    <a:pt x="1255" y="9610"/>
                    <a:pt x="2328" y="9473"/>
                    <a:pt x="3698" y="7054"/>
                  </a:cubicBezTo>
                  <a:cubicBezTo>
                    <a:pt x="5090" y="4566"/>
                    <a:pt x="6072" y="1941"/>
                    <a:pt x="6414" y="1"/>
                  </a:cubicBezTo>
                  <a:cubicBezTo>
                    <a:pt x="6414" y="1"/>
                    <a:pt x="8263" y="1713"/>
                    <a:pt x="7464" y="6552"/>
                  </a:cubicBezTo>
                  <a:cubicBezTo>
                    <a:pt x="7190" y="8309"/>
                    <a:pt x="7487" y="9382"/>
                    <a:pt x="7121" y="10478"/>
                  </a:cubicBezTo>
                  <a:cubicBezTo>
                    <a:pt x="6482" y="12418"/>
                    <a:pt x="5022" y="13217"/>
                    <a:pt x="5227" y="15385"/>
                  </a:cubicBezTo>
                  <a:cubicBezTo>
                    <a:pt x="5547" y="18923"/>
                    <a:pt x="2716" y="21434"/>
                    <a:pt x="2511" y="24995"/>
                  </a:cubicBezTo>
                  <a:close/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9"/>
            <p:cNvSpPr/>
            <p:nvPr/>
          </p:nvSpPr>
          <p:spPr>
            <a:xfrm>
              <a:off x="1253850" y="2918250"/>
              <a:ext cx="140400" cy="624875"/>
            </a:xfrm>
            <a:custGeom>
              <a:avLst/>
              <a:gdLst/>
              <a:ahLst/>
              <a:cxnLst/>
              <a:rect l="l" t="t" r="r" b="b"/>
              <a:pathLst>
                <a:path w="5616" h="24995" fill="none" extrusionOk="0">
                  <a:moveTo>
                    <a:pt x="5113" y="1"/>
                  </a:moveTo>
                  <a:cubicBezTo>
                    <a:pt x="5113" y="1"/>
                    <a:pt x="5615" y="1233"/>
                    <a:pt x="5296" y="3767"/>
                  </a:cubicBezTo>
                  <a:cubicBezTo>
                    <a:pt x="4862" y="6894"/>
                    <a:pt x="2739" y="9040"/>
                    <a:pt x="2283" y="11368"/>
                  </a:cubicBezTo>
                  <a:cubicBezTo>
                    <a:pt x="1826" y="13696"/>
                    <a:pt x="2693" y="13765"/>
                    <a:pt x="2077" y="15933"/>
                  </a:cubicBezTo>
                  <a:cubicBezTo>
                    <a:pt x="1484" y="18079"/>
                    <a:pt x="0" y="21343"/>
                    <a:pt x="1210" y="24995"/>
                  </a:cubicBezTo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9"/>
            <p:cNvSpPr/>
            <p:nvPr/>
          </p:nvSpPr>
          <p:spPr>
            <a:xfrm>
              <a:off x="854400" y="2766475"/>
              <a:ext cx="357800" cy="686500"/>
            </a:xfrm>
            <a:custGeom>
              <a:avLst/>
              <a:gdLst/>
              <a:ahLst/>
              <a:cxnLst/>
              <a:rect l="l" t="t" r="r" b="b"/>
              <a:pathLst>
                <a:path w="14312" h="27460" fill="none" extrusionOk="0">
                  <a:moveTo>
                    <a:pt x="14312" y="27459"/>
                  </a:moveTo>
                  <a:cubicBezTo>
                    <a:pt x="11869" y="27254"/>
                    <a:pt x="10797" y="24994"/>
                    <a:pt x="8628" y="23830"/>
                  </a:cubicBezTo>
                  <a:cubicBezTo>
                    <a:pt x="4931" y="21867"/>
                    <a:pt x="4885" y="21114"/>
                    <a:pt x="4269" y="18740"/>
                  </a:cubicBezTo>
                  <a:cubicBezTo>
                    <a:pt x="3538" y="15932"/>
                    <a:pt x="1324" y="15316"/>
                    <a:pt x="1233" y="13741"/>
                  </a:cubicBezTo>
                  <a:cubicBezTo>
                    <a:pt x="1073" y="11139"/>
                    <a:pt x="2443" y="9176"/>
                    <a:pt x="1963" y="6597"/>
                  </a:cubicBezTo>
                  <a:cubicBezTo>
                    <a:pt x="1530" y="4200"/>
                    <a:pt x="0" y="2055"/>
                    <a:pt x="685" y="0"/>
                  </a:cubicBezTo>
                  <a:cubicBezTo>
                    <a:pt x="1507" y="1210"/>
                    <a:pt x="3652" y="959"/>
                    <a:pt x="4999" y="4314"/>
                  </a:cubicBezTo>
                  <a:cubicBezTo>
                    <a:pt x="5547" y="5707"/>
                    <a:pt x="7624" y="7715"/>
                    <a:pt x="8377" y="9016"/>
                  </a:cubicBezTo>
                  <a:cubicBezTo>
                    <a:pt x="8925" y="9975"/>
                    <a:pt x="9130" y="10591"/>
                    <a:pt x="9016" y="12166"/>
                  </a:cubicBezTo>
                  <a:cubicBezTo>
                    <a:pt x="8879" y="13924"/>
                    <a:pt x="8309" y="15750"/>
                    <a:pt x="8925" y="17416"/>
                  </a:cubicBezTo>
                  <a:cubicBezTo>
                    <a:pt x="9747" y="19653"/>
                    <a:pt x="11755" y="19356"/>
                    <a:pt x="13376" y="22940"/>
                  </a:cubicBezTo>
                  <a:cubicBezTo>
                    <a:pt x="14084" y="24469"/>
                    <a:pt x="14312" y="25930"/>
                    <a:pt x="14312" y="27459"/>
                  </a:cubicBezTo>
                  <a:close/>
                </a:path>
              </a:pathLst>
            </a:custGeom>
            <a:noFill/>
            <a:ln w="9700" cap="flat" cmpd="sng">
              <a:solidFill>
                <a:srgbClr val="D1A02B"/>
              </a:solidFill>
              <a:prstDash val="solid"/>
              <a:miter lim="2282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9"/>
            <p:cNvSpPr/>
            <p:nvPr/>
          </p:nvSpPr>
          <p:spPr>
            <a:xfrm>
              <a:off x="868100" y="2774450"/>
              <a:ext cx="801175" cy="1586950"/>
            </a:xfrm>
            <a:custGeom>
              <a:avLst/>
              <a:gdLst/>
              <a:ahLst/>
              <a:cxnLst/>
              <a:rect l="l" t="t" r="r" b="b"/>
              <a:pathLst>
                <a:path w="32047" h="63478" extrusionOk="0">
                  <a:moveTo>
                    <a:pt x="0" y="92"/>
                  </a:moveTo>
                  <a:cubicBezTo>
                    <a:pt x="320" y="1439"/>
                    <a:pt x="1119" y="2329"/>
                    <a:pt x="1872" y="3151"/>
                  </a:cubicBezTo>
                  <a:lnTo>
                    <a:pt x="1872" y="3151"/>
                  </a:lnTo>
                  <a:cubicBezTo>
                    <a:pt x="2488" y="3836"/>
                    <a:pt x="3082" y="4498"/>
                    <a:pt x="3310" y="5342"/>
                  </a:cubicBezTo>
                  <a:lnTo>
                    <a:pt x="3310" y="5342"/>
                  </a:lnTo>
                  <a:cubicBezTo>
                    <a:pt x="3926" y="7465"/>
                    <a:pt x="3561" y="9656"/>
                    <a:pt x="3310" y="11140"/>
                  </a:cubicBezTo>
                  <a:lnTo>
                    <a:pt x="3310" y="11140"/>
                  </a:lnTo>
                  <a:cubicBezTo>
                    <a:pt x="2853" y="13810"/>
                    <a:pt x="5136" y="16116"/>
                    <a:pt x="7327" y="18352"/>
                  </a:cubicBezTo>
                  <a:lnTo>
                    <a:pt x="7327" y="18352"/>
                  </a:lnTo>
                  <a:cubicBezTo>
                    <a:pt x="8651" y="19722"/>
                    <a:pt x="10020" y="21114"/>
                    <a:pt x="10774" y="22575"/>
                  </a:cubicBezTo>
                  <a:lnTo>
                    <a:pt x="10774" y="22575"/>
                  </a:lnTo>
                  <a:cubicBezTo>
                    <a:pt x="11527" y="24036"/>
                    <a:pt x="13079" y="26729"/>
                    <a:pt x="14152" y="28122"/>
                  </a:cubicBezTo>
                  <a:lnTo>
                    <a:pt x="14152" y="28122"/>
                  </a:lnTo>
                  <a:cubicBezTo>
                    <a:pt x="15179" y="29446"/>
                    <a:pt x="16297" y="30769"/>
                    <a:pt x="17370" y="32048"/>
                  </a:cubicBezTo>
                  <a:lnTo>
                    <a:pt x="17370" y="32048"/>
                  </a:lnTo>
                  <a:cubicBezTo>
                    <a:pt x="19630" y="34673"/>
                    <a:pt x="21912" y="37366"/>
                    <a:pt x="23510" y="40424"/>
                  </a:cubicBezTo>
                  <a:lnTo>
                    <a:pt x="23510" y="40424"/>
                  </a:lnTo>
                  <a:cubicBezTo>
                    <a:pt x="23556" y="40539"/>
                    <a:pt x="23602" y="40584"/>
                    <a:pt x="23647" y="40698"/>
                  </a:cubicBezTo>
                  <a:lnTo>
                    <a:pt x="23647" y="40698"/>
                  </a:lnTo>
                  <a:cubicBezTo>
                    <a:pt x="23510" y="40676"/>
                    <a:pt x="23191" y="40607"/>
                    <a:pt x="23168" y="40630"/>
                  </a:cubicBezTo>
                  <a:lnTo>
                    <a:pt x="23168" y="40630"/>
                  </a:lnTo>
                  <a:cubicBezTo>
                    <a:pt x="23145" y="40630"/>
                    <a:pt x="23077" y="40790"/>
                    <a:pt x="23077" y="40790"/>
                  </a:cubicBezTo>
                  <a:lnTo>
                    <a:pt x="23077" y="40790"/>
                  </a:lnTo>
                  <a:lnTo>
                    <a:pt x="23579" y="41041"/>
                  </a:lnTo>
                  <a:cubicBezTo>
                    <a:pt x="23784" y="41155"/>
                    <a:pt x="23967" y="41337"/>
                    <a:pt x="24058" y="41543"/>
                  </a:cubicBezTo>
                  <a:lnTo>
                    <a:pt x="24058" y="41543"/>
                  </a:lnTo>
                  <a:cubicBezTo>
                    <a:pt x="24195" y="41885"/>
                    <a:pt x="24355" y="42228"/>
                    <a:pt x="24469" y="42570"/>
                  </a:cubicBezTo>
                  <a:lnTo>
                    <a:pt x="24469" y="42570"/>
                  </a:lnTo>
                  <a:cubicBezTo>
                    <a:pt x="25313" y="44784"/>
                    <a:pt x="25724" y="47158"/>
                    <a:pt x="26112" y="49486"/>
                  </a:cubicBezTo>
                  <a:lnTo>
                    <a:pt x="26112" y="49486"/>
                  </a:lnTo>
                  <a:cubicBezTo>
                    <a:pt x="26249" y="50308"/>
                    <a:pt x="26409" y="51152"/>
                    <a:pt x="26569" y="52020"/>
                  </a:cubicBezTo>
                  <a:lnTo>
                    <a:pt x="26569" y="52020"/>
                  </a:lnTo>
                  <a:cubicBezTo>
                    <a:pt x="26455" y="51928"/>
                    <a:pt x="25998" y="51654"/>
                    <a:pt x="25930" y="51654"/>
                  </a:cubicBezTo>
                  <a:lnTo>
                    <a:pt x="25930" y="51654"/>
                  </a:lnTo>
                  <a:cubicBezTo>
                    <a:pt x="25884" y="51654"/>
                    <a:pt x="25816" y="51814"/>
                    <a:pt x="25861" y="51883"/>
                  </a:cubicBezTo>
                  <a:lnTo>
                    <a:pt x="25861" y="51883"/>
                  </a:lnTo>
                  <a:cubicBezTo>
                    <a:pt x="26021" y="52134"/>
                    <a:pt x="26614" y="52796"/>
                    <a:pt x="26751" y="52933"/>
                  </a:cubicBezTo>
                  <a:lnTo>
                    <a:pt x="26751" y="52933"/>
                  </a:lnTo>
                  <a:cubicBezTo>
                    <a:pt x="27048" y="54302"/>
                    <a:pt x="27436" y="55649"/>
                    <a:pt x="27961" y="56950"/>
                  </a:cubicBezTo>
                  <a:lnTo>
                    <a:pt x="27961" y="56950"/>
                  </a:lnTo>
                  <a:cubicBezTo>
                    <a:pt x="28623" y="58548"/>
                    <a:pt x="29536" y="60054"/>
                    <a:pt x="30403" y="61515"/>
                  </a:cubicBezTo>
                  <a:lnTo>
                    <a:pt x="30403" y="61515"/>
                  </a:lnTo>
                  <a:cubicBezTo>
                    <a:pt x="30791" y="62154"/>
                    <a:pt x="31180" y="62816"/>
                    <a:pt x="31568" y="63478"/>
                  </a:cubicBezTo>
                  <a:lnTo>
                    <a:pt x="31568" y="63478"/>
                  </a:lnTo>
                  <a:lnTo>
                    <a:pt x="32047" y="63478"/>
                  </a:lnTo>
                  <a:cubicBezTo>
                    <a:pt x="31636" y="62725"/>
                    <a:pt x="31202" y="61994"/>
                    <a:pt x="30769" y="61287"/>
                  </a:cubicBezTo>
                  <a:lnTo>
                    <a:pt x="30769" y="61287"/>
                  </a:lnTo>
                  <a:cubicBezTo>
                    <a:pt x="29901" y="59849"/>
                    <a:pt x="29011" y="58365"/>
                    <a:pt x="28349" y="56790"/>
                  </a:cubicBezTo>
                  <a:lnTo>
                    <a:pt x="28349" y="56790"/>
                  </a:lnTo>
                  <a:cubicBezTo>
                    <a:pt x="27391" y="54439"/>
                    <a:pt x="26957" y="51883"/>
                    <a:pt x="26523" y="49395"/>
                  </a:cubicBezTo>
                  <a:lnTo>
                    <a:pt x="26523" y="49395"/>
                  </a:lnTo>
                  <a:cubicBezTo>
                    <a:pt x="26135" y="47067"/>
                    <a:pt x="25724" y="44670"/>
                    <a:pt x="24880" y="42410"/>
                  </a:cubicBezTo>
                  <a:lnTo>
                    <a:pt x="24880" y="42410"/>
                  </a:lnTo>
                  <a:cubicBezTo>
                    <a:pt x="24241" y="40744"/>
                    <a:pt x="23396" y="39215"/>
                    <a:pt x="22415" y="37731"/>
                  </a:cubicBezTo>
                  <a:lnTo>
                    <a:pt x="22415" y="37731"/>
                  </a:lnTo>
                  <a:lnTo>
                    <a:pt x="22415" y="37731"/>
                  </a:lnTo>
                  <a:cubicBezTo>
                    <a:pt x="22346" y="37548"/>
                    <a:pt x="22323" y="36613"/>
                    <a:pt x="22300" y="36407"/>
                  </a:cubicBezTo>
                  <a:lnTo>
                    <a:pt x="22300" y="36407"/>
                  </a:lnTo>
                  <a:cubicBezTo>
                    <a:pt x="22278" y="36225"/>
                    <a:pt x="22164" y="36179"/>
                    <a:pt x="22072" y="36247"/>
                  </a:cubicBezTo>
                  <a:lnTo>
                    <a:pt x="22072" y="36247"/>
                  </a:lnTo>
                  <a:cubicBezTo>
                    <a:pt x="22027" y="36293"/>
                    <a:pt x="21981" y="36772"/>
                    <a:pt x="21958" y="37092"/>
                  </a:cubicBezTo>
                  <a:lnTo>
                    <a:pt x="21958" y="37092"/>
                  </a:lnTo>
                  <a:cubicBezTo>
                    <a:pt x="20657" y="35220"/>
                    <a:pt x="19173" y="33463"/>
                    <a:pt x="17713" y="31751"/>
                  </a:cubicBezTo>
                  <a:lnTo>
                    <a:pt x="17713" y="31751"/>
                  </a:lnTo>
                  <a:cubicBezTo>
                    <a:pt x="16617" y="30495"/>
                    <a:pt x="15499" y="29194"/>
                    <a:pt x="14494" y="27848"/>
                  </a:cubicBezTo>
                  <a:lnTo>
                    <a:pt x="14494" y="27848"/>
                  </a:lnTo>
                  <a:cubicBezTo>
                    <a:pt x="13924" y="27117"/>
                    <a:pt x="13239" y="26045"/>
                    <a:pt x="12600" y="24972"/>
                  </a:cubicBezTo>
                  <a:lnTo>
                    <a:pt x="12600" y="24972"/>
                  </a:lnTo>
                  <a:cubicBezTo>
                    <a:pt x="12371" y="24584"/>
                    <a:pt x="12280" y="24150"/>
                    <a:pt x="12280" y="23716"/>
                  </a:cubicBezTo>
                  <a:lnTo>
                    <a:pt x="12280" y="23716"/>
                  </a:lnTo>
                  <a:cubicBezTo>
                    <a:pt x="12303" y="23465"/>
                    <a:pt x="12303" y="23214"/>
                    <a:pt x="12303" y="23077"/>
                  </a:cubicBezTo>
                  <a:lnTo>
                    <a:pt x="12303" y="23077"/>
                  </a:lnTo>
                  <a:cubicBezTo>
                    <a:pt x="12280" y="23009"/>
                    <a:pt x="12143" y="22917"/>
                    <a:pt x="12098" y="22963"/>
                  </a:cubicBezTo>
                  <a:lnTo>
                    <a:pt x="12098" y="22963"/>
                  </a:lnTo>
                  <a:cubicBezTo>
                    <a:pt x="12052" y="22986"/>
                    <a:pt x="11869" y="23465"/>
                    <a:pt x="11824" y="23625"/>
                  </a:cubicBezTo>
                  <a:lnTo>
                    <a:pt x="11824" y="23625"/>
                  </a:lnTo>
                  <a:cubicBezTo>
                    <a:pt x="11573" y="23169"/>
                    <a:pt x="11344" y="22735"/>
                    <a:pt x="11162" y="22393"/>
                  </a:cubicBezTo>
                  <a:lnTo>
                    <a:pt x="11162" y="22393"/>
                  </a:lnTo>
                  <a:cubicBezTo>
                    <a:pt x="10386" y="20863"/>
                    <a:pt x="8993" y="19448"/>
                    <a:pt x="7624" y="18056"/>
                  </a:cubicBezTo>
                  <a:lnTo>
                    <a:pt x="7624" y="18056"/>
                  </a:lnTo>
                  <a:cubicBezTo>
                    <a:pt x="5410" y="15796"/>
                    <a:pt x="3333" y="13673"/>
                    <a:pt x="3743" y="11185"/>
                  </a:cubicBezTo>
                  <a:lnTo>
                    <a:pt x="3743" y="11185"/>
                  </a:lnTo>
                  <a:cubicBezTo>
                    <a:pt x="3995" y="9702"/>
                    <a:pt x="4360" y="7442"/>
                    <a:pt x="3721" y="5228"/>
                  </a:cubicBezTo>
                  <a:lnTo>
                    <a:pt x="3721" y="5228"/>
                  </a:lnTo>
                  <a:cubicBezTo>
                    <a:pt x="3447" y="4269"/>
                    <a:pt x="2830" y="3584"/>
                    <a:pt x="2191" y="2877"/>
                  </a:cubicBezTo>
                  <a:lnTo>
                    <a:pt x="2191" y="2877"/>
                  </a:lnTo>
                  <a:cubicBezTo>
                    <a:pt x="1461" y="2055"/>
                    <a:pt x="685" y="1233"/>
                    <a:pt x="388" y="1"/>
                  </a:cubicBezTo>
                  <a:lnTo>
                    <a:pt x="388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1" name="Google Shape;2391;p40"/>
          <p:cNvGrpSpPr/>
          <p:nvPr/>
        </p:nvGrpSpPr>
        <p:grpSpPr>
          <a:xfrm rot="-6272610">
            <a:off x="-54467" y="2815324"/>
            <a:ext cx="1772164" cy="1258594"/>
            <a:chOff x="-2" y="194681"/>
            <a:chExt cx="1772269" cy="1258669"/>
          </a:xfrm>
        </p:grpSpPr>
        <p:sp>
          <p:nvSpPr>
            <p:cNvPr id="2392" name="Google Shape;2392;p40"/>
            <p:cNvSpPr/>
            <p:nvPr/>
          </p:nvSpPr>
          <p:spPr>
            <a:xfrm>
              <a:off x="-2" y="194964"/>
              <a:ext cx="1772269" cy="1258133"/>
            </a:xfrm>
            <a:custGeom>
              <a:avLst/>
              <a:gdLst/>
              <a:ahLst/>
              <a:cxnLst/>
              <a:rect l="l" t="t" r="r" b="b"/>
              <a:pathLst>
                <a:path w="30390" h="21572" extrusionOk="0">
                  <a:moveTo>
                    <a:pt x="25977" y="9315"/>
                  </a:moveTo>
                  <a:cubicBezTo>
                    <a:pt x="26038" y="9326"/>
                    <a:pt x="26093" y="9336"/>
                    <a:pt x="26154" y="9341"/>
                  </a:cubicBezTo>
                  <a:cubicBezTo>
                    <a:pt x="25804" y="9478"/>
                    <a:pt x="25433" y="9569"/>
                    <a:pt x="25063" y="9615"/>
                  </a:cubicBezTo>
                  <a:cubicBezTo>
                    <a:pt x="25377" y="9554"/>
                    <a:pt x="25682" y="9442"/>
                    <a:pt x="25977" y="9315"/>
                  </a:cubicBezTo>
                  <a:close/>
                  <a:moveTo>
                    <a:pt x="22391" y="9133"/>
                  </a:moveTo>
                  <a:cubicBezTo>
                    <a:pt x="22645" y="9163"/>
                    <a:pt x="22904" y="9219"/>
                    <a:pt x="23173" y="9310"/>
                  </a:cubicBezTo>
                  <a:cubicBezTo>
                    <a:pt x="23564" y="9447"/>
                    <a:pt x="23961" y="9600"/>
                    <a:pt x="24372" y="9640"/>
                  </a:cubicBezTo>
                  <a:cubicBezTo>
                    <a:pt x="23900" y="9625"/>
                    <a:pt x="23432" y="9539"/>
                    <a:pt x="22991" y="9366"/>
                  </a:cubicBezTo>
                  <a:cubicBezTo>
                    <a:pt x="22919" y="9336"/>
                    <a:pt x="22848" y="9310"/>
                    <a:pt x="22777" y="9280"/>
                  </a:cubicBezTo>
                  <a:cubicBezTo>
                    <a:pt x="22650" y="9229"/>
                    <a:pt x="22523" y="9173"/>
                    <a:pt x="22391" y="9133"/>
                  </a:cubicBezTo>
                  <a:close/>
                  <a:moveTo>
                    <a:pt x="18750" y="12936"/>
                  </a:moveTo>
                  <a:lnTo>
                    <a:pt x="18750" y="12936"/>
                  </a:lnTo>
                  <a:cubicBezTo>
                    <a:pt x="18770" y="12946"/>
                    <a:pt x="18791" y="12962"/>
                    <a:pt x="18811" y="12972"/>
                  </a:cubicBezTo>
                  <a:cubicBezTo>
                    <a:pt x="18806" y="12977"/>
                    <a:pt x="18806" y="12987"/>
                    <a:pt x="18806" y="12992"/>
                  </a:cubicBezTo>
                  <a:cubicBezTo>
                    <a:pt x="18786" y="12972"/>
                    <a:pt x="18770" y="12957"/>
                    <a:pt x="18750" y="12936"/>
                  </a:cubicBezTo>
                  <a:close/>
                  <a:moveTo>
                    <a:pt x="19720" y="20660"/>
                  </a:moveTo>
                  <a:lnTo>
                    <a:pt x="19720" y="20660"/>
                  </a:lnTo>
                  <a:cubicBezTo>
                    <a:pt x="19827" y="20762"/>
                    <a:pt x="19933" y="20864"/>
                    <a:pt x="20035" y="20965"/>
                  </a:cubicBezTo>
                  <a:cubicBezTo>
                    <a:pt x="20045" y="20975"/>
                    <a:pt x="20050" y="20991"/>
                    <a:pt x="20060" y="21006"/>
                  </a:cubicBezTo>
                  <a:cubicBezTo>
                    <a:pt x="20015" y="20980"/>
                    <a:pt x="19969" y="20950"/>
                    <a:pt x="19923" y="20925"/>
                  </a:cubicBezTo>
                  <a:cubicBezTo>
                    <a:pt x="19908" y="20914"/>
                    <a:pt x="19893" y="20904"/>
                    <a:pt x="19883" y="20894"/>
                  </a:cubicBezTo>
                  <a:cubicBezTo>
                    <a:pt x="19827" y="20818"/>
                    <a:pt x="19776" y="20737"/>
                    <a:pt x="19720" y="20660"/>
                  </a:cubicBezTo>
                  <a:close/>
                  <a:moveTo>
                    <a:pt x="15194" y="0"/>
                  </a:moveTo>
                  <a:cubicBezTo>
                    <a:pt x="15131" y="0"/>
                    <a:pt x="15077" y="39"/>
                    <a:pt x="15063" y="98"/>
                  </a:cubicBezTo>
                  <a:cubicBezTo>
                    <a:pt x="14616" y="1647"/>
                    <a:pt x="13001" y="2541"/>
                    <a:pt x="11823" y="3079"/>
                  </a:cubicBezTo>
                  <a:cubicBezTo>
                    <a:pt x="11635" y="3165"/>
                    <a:pt x="11442" y="3252"/>
                    <a:pt x="11249" y="3338"/>
                  </a:cubicBezTo>
                  <a:cubicBezTo>
                    <a:pt x="10000" y="3892"/>
                    <a:pt x="8710" y="4466"/>
                    <a:pt x="7857" y="5552"/>
                  </a:cubicBezTo>
                  <a:cubicBezTo>
                    <a:pt x="7253" y="6329"/>
                    <a:pt x="6938" y="7294"/>
                    <a:pt x="6638" y="8224"/>
                  </a:cubicBezTo>
                  <a:cubicBezTo>
                    <a:pt x="6298" y="9285"/>
                    <a:pt x="5968" y="10285"/>
                    <a:pt x="5247" y="11042"/>
                  </a:cubicBezTo>
                  <a:cubicBezTo>
                    <a:pt x="4856" y="11093"/>
                    <a:pt x="4460" y="11118"/>
                    <a:pt x="4063" y="11118"/>
                  </a:cubicBezTo>
                  <a:cubicBezTo>
                    <a:pt x="2636" y="11113"/>
                    <a:pt x="1270" y="10793"/>
                    <a:pt x="21" y="10103"/>
                  </a:cubicBezTo>
                  <a:cubicBezTo>
                    <a:pt x="11" y="10103"/>
                    <a:pt x="1" y="10113"/>
                    <a:pt x="11" y="10118"/>
                  </a:cubicBezTo>
                  <a:cubicBezTo>
                    <a:pt x="1215" y="10874"/>
                    <a:pt x="2621" y="11352"/>
                    <a:pt x="4043" y="11423"/>
                  </a:cubicBezTo>
                  <a:cubicBezTo>
                    <a:pt x="4157" y="11430"/>
                    <a:pt x="4271" y="11433"/>
                    <a:pt x="4383" y="11433"/>
                  </a:cubicBezTo>
                  <a:cubicBezTo>
                    <a:pt x="4690" y="11433"/>
                    <a:pt x="4990" y="11409"/>
                    <a:pt x="5287" y="11372"/>
                  </a:cubicBezTo>
                  <a:cubicBezTo>
                    <a:pt x="5308" y="11372"/>
                    <a:pt x="5333" y="11372"/>
                    <a:pt x="5358" y="11377"/>
                  </a:cubicBezTo>
                  <a:cubicBezTo>
                    <a:pt x="5983" y="11469"/>
                    <a:pt x="6405" y="11829"/>
                    <a:pt x="7070" y="12444"/>
                  </a:cubicBezTo>
                  <a:cubicBezTo>
                    <a:pt x="7740" y="13063"/>
                    <a:pt x="8167" y="13855"/>
                    <a:pt x="8624" y="14693"/>
                  </a:cubicBezTo>
                  <a:cubicBezTo>
                    <a:pt x="8929" y="15262"/>
                    <a:pt x="9248" y="15851"/>
                    <a:pt x="9645" y="16369"/>
                  </a:cubicBezTo>
                  <a:cubicBezTo>
                    <a:pt x="10046" y="16892"/>
                    <a:pt x="10513" y="17339"/>
                    <a:pt x="11041" y="17690"/>
                  </a:cubicBezTo>
                  <a:cubicBezTo>
                    <a:pt x="11691" y="18126"/>
                    <a:pt x="12433" y="18426"/>
                    <a:pt x="13149" y="18715"/>
                  </a:cubicBezTo>
                  <a:cubicBezTo>
                    <a:pt x="14185" y="19137"/>
                    <a:pt x="15170" y="19533"/>
                    <a:pt x="15896" y="20305"/>
                  </a:cubicBezTo>
                  <a:cubicBezTo>
                    <a:pt x="15923" y="20332"/>
                    <a:pt x="15958" y="20346"/>
                    <a:pt x="15993" y="20346"/>
                  </a:cubicBezTo>
                  <a:cubicBezTo>
                    <a:pt x="16023" y="20346"/>
                    <a:pt x="16053" y="20336"/>
                    <a:pt x="16079" y="20315"/>
                  </a:cubicBezTo>
                  <a:cubicBezTo>
                    <a:pt x="16135" y="20269"/>
                    <a:pt x="16145" y="20188"/>
                    <a:pt x="16099" y="20132"/>
                  </a:cubicBezTo>
                  <a:cubicBezTo>
                    <a:pt x="15612" y="19462"/>
                    <a:pt x="15180" y="18710"/>
                    <a:pt x="14764" y="17984"/>
                  </a:cubicBezTo>
                  <a:cubicBezTo>
                    <a:pt x="13951" y="16583"/>
                    <a:pt x="13118" y="15130"/>
                    <a:pt x="11793" y="14150"/>
                  </a:cubicBezTo>
                  <a:cubicBezTo>
                    <a:pt x="11569" y="13982"/>
                    <a:pt x="11336" y="13835"/>
                    <a:pt x="11107" y="13688"/>
                  </a:cubicBezTo>
                  <a:cubicBezTo>
                    <a:pt x="10863" y="13536"/>
                    <a:pt x="10615" y="13378"/>
                    <a:pt x="10386" y="13200"/>
                  </a:cubicBezTo>
                  <a:cubicBezTo>
                    <a:pt x="10203" y="13063"/>
                    <a:pt x="10020" y="12906"/>
                    <a:pt x="9848" y="12759"/>
                  </a:cubicBezTo>
                  <a:cubicBezTo>
                    <a:pt x="9436" y="12403"/>
                    <a:pt x="9015" y="12042"/>
                    <a:pt x="8497" y="11834"/>
                  </a:cubicBezTo>
                  <a:cubicBezTo>
                    <a:pt x="8162" y="11702"/>
                    <a:pt x="7806" y="11641"/>
                    <a:pt x="7461" y="11585"/>
                  </a:cubicBezTo>
                  <a:cubicBezTo>
                    <a:pt x="7359" y="11570"/>
                    <a:pt x="7258" y="11555"/>
                    <a:pt x="7156" y="11535"/>
                  </a:cubicBezTo>
                  <a:cubicBezTo>
                    <a:pt x="6897" y="11489"/>
                    <a:pt x="6669" y="11418"/>
                    <a:pt x="6430" y="11347"/>
                  </a:cubicBezTo>
                  <a:cubicBezTo>
                    <a:pt x="6308" y="11311"/>
                    <a:pt x="6181" y="11276"/>
                    <a:pt x="6054" y="11240"/>
                  </a:cubicBezTo>
                  <a:cubicBezTo>
                    <a:pt x="6684" y="11098"/>
                    <a:pt x="7298" y="10890"/>
                    <a:pt x="7923" y="10656"/>
                  </a:cubicBezTo>
                  <a:cubicBezTo>
                    <a:pt x="8309" y="10509"/>
                    <a:pt x="8705" y="10367"/>
                    <a:pt x="9111" y="10275"/>
                  </a:cubicBezTo>
                  <a:cubicBezTo>
                    <a:pt x="9122" y="10275"/>
                    <a:pt x="9137" y="10270"/>
                    <a:pt x="9147" y="10270"/>
                  </a:cubicBezTo>
                  <a:cubicBezTo>
                    <a:pt x="9152" y="10272"/>
                    <a:pt x="9157" y="10272"/>
                    <a:pt x="9162" y="10272"/>
                  </a:cubicBezTo>
                  <a:cubicBezTo>
                    <a:pt x="9172" y="10272"/>
                    <a:pt x="9182" y="10270"/>
                    <a:pt x="9193" y="10270"/>
                  </a:cubicBezTo>
                  <a:lnTo>
                    <a:pt x="9294" y="10250"/>
                  </a:lnTo>
                  <a:cubicBezTo>
                    <a:pt x="9426" y="10235"/>
                    <a:pt x="9558" y="10214"/>
                    <a:pt x="9685" y="10199"/>
                  </a:cubicBezTo>
                  <a:cubicBezTo>
                    <a:pt x="10797" y="10773"/>
                    <a:pt x="11747" y="11337"/>
                    <a:pt x="12219" y="12286"/>
                  </a:cubicBezTo>
                  <a:cubicBezTo>
                    <a:pt x="12351" y="12550"/>
                    <a:pt x="12443" y="12845"/>
                    <a:pt x="12529" y="13124"/>
                  </a:cubicBezTo>
                  <a:cubicBezTo>
                    <a:pt x="12631" y="13449"/>
                    <a:pt x="12732" y="13784"/>
                    <a:pt x="12900" y="14089"/>
                  </a:cubicBezTo>
                  <a:cubicBezTo>
                    <a:pt x="13154" y="14561"/>
                    <a:pt x="13545" y="14937"/>
                    <a:pt x="13921" y="15298"/>
                  </a:cubicBezTo>
                  <a:cubicBezTo>
                    <a:pt x="14098" y="15470"/>
                    <a:pt x="14286" y="15653"/>
                    <a:pt x="14454" y="15841"/>
                  </a:cubicBezTo>
                  <a:cubicBezTo>
                    <a:pt x="14830" y="16258"/>
                    <a:pt x="15134" y="16745"/>
                    <a:pt x="15434" y="17217"/>
                  </a:cubicBezTo>
                  <a:cubicBezTo>
                    <a:pt x="15668" y="17588"/>
                    <a:pt x="15906" y="17969"/>
                    <a:pt x="16180" y="18319"/>
                  </a:cubicBezTo>
                  <a:cubicBezTo>
                    <a:pt x="17242" y="19685"/>
                    <a:pt x="18796" y="20594"/>
                    <a:pt x="20203" y="21392"/>
                  </a:cubicBezTo>
                  <a:cubicBezTo>
                    <a:pt x="20248" y="21453"/>
                    <a:pt x="20294" y="21514"/>
                    <a:pt x="20345" y="21570"/>
                  </a:cubicBezTo>
                  <a:cubicBezTo>
                    <a:pt x="20345" y="21571"/>
                    <a:pt x="20345" y="21572"/>
                    <a:pt x="20346" y="21572"/>
                  </a:cubicBezTo>
                  <a:cubicBezTo>
                    <a:pt x="20348" y="21572"/>
                    <a:pt x="20350" y="21570"/>
                    <a:pt x="20350" y="21570"/>
                  </a:cubicBezTo>
                  <a:cubicBezTo>
                    <a:pt x="20314" y="21519"/>
                    <a:pt x="20279" y="21468"/>
                    <a:pt x="20243" y="21417"/>
                  </a:cubicBezTo>
                  <a:lnTo>
                    <a:pt x="20243" y="21417"/>
                  </a:lnTo>
                  <a:cubicBezTo>
                    <a:pt x="20299" y="21448"/>
                    <a:pt x="20350" y="21478"/>
                    <a:pt x="20406" y="21509"/>
                  </a:cubicBezTo>
                  <a:cubicBezTo>
                    <a:pt x="20427" y="21520"/>
                    <a:pt x="20450" y="21526"/>
                    <a:pt x="20473" y="21526"/>
                  </a:cubicBezTo>
                  <a:cubicBezTo>
                    <a:pt x="20509" y="21526"/>
                    <a:pt x="20543" y="21511"/>
                    <a:pt x="20568" y="21483"/>
                  </a:cubicBezTo>
                  <a:cubicBezTo>
                    <a:pt x="20614" y="21437"/>
                    <a:pt x="20614" y="21366"/>
                    <a:pt x="20578" y="21316"/>
                  </a:cubicBezTo>
                  <a:cubicBezTo>
                    <a:pt x="20116" y="20660"/>
                    <a:pt x="19781" y="19939"/>
                    <a:pt x="19583" y="19162"/>
                  </a:cubicBezTo>
                  <a:cubicBezTo>
                    <a:pt x="19512" y="18893"/>
                    <a:pt x="19461" y="18614"/>
                    <a:pt x="19405" y="18345"/>
                  </a:cubicBezTo>
                  <a:cubicBezTo>
                    <a:pt x="19349" y="18045"/>
                    <a:pt x="19288" y="17735"/>
                    <a:pt x="19207" y="17431"/>
                  </a:cubicBezTo>
                  <a:cubicBezTo>
                    <a:pt x="18847" y="16090"/>
                    <a:pt x="18034" y="14897"/>
                    <a:pt x="16917" y="14069"/>
                  </a:cubicBezTo>
                  <a:cubicBezTo>
                    <a:pt x="16658" y="13871"/>
                    <a:pt x="16384" y="13698"/>
                    <a:pt x="16114" y="13530"/>
                  </a:cubicBezTo>
                  <a:cubicBezTo>
                    <a:pt x="15810" y="13337"/>
                    <a:pt x="15495" y="13139"/>
                    <a:pt x="15211" y="12916"/>
                  </a:cubicBezTo>
                  <a:cubicBezTo>
                    <a:pt x="14921" y="12687"/>
                    <a:pt x="14652" y="12423"/>
                    <a:pt x="14388" y="12164"/>
                  </a:cubicBezTo>
                  <a:cubicBezTo>
                    <a:pt x="14164" y="11946"/>
                    <a:pt x="13931" y="11717"/>
                    <a:pt x="13682" y="11509"/>
                  </a:cubicBezTo>
                  <a:cubicBezTo>
                    <a:pt x="12920" y="10864"/>
                    <a:pt x="12174" y="10544"/>
                    <a:pt x="11351" y="10311"/>
                  </a:cubicBezTo>
                  <a:lnTo>
                    <a:pt x="11351" y="10311"/>
                  </a:lnTo>
                  <a:cubicBezTo>
                    <a:pt x="13418" y="10626"/>
                    <a:pt x="15409" y="11291"/>
                    <a:pt x="17328" y="12119"/>
                  </a:cubicBezTo>
                  <a:cubicBezTo>
                    <a:pt x="18090" y="12540"/>
                    <a:pt x="18755" y="13312"/>
                    <a:pt x="19395" y="14059"/>
                  </a:cubicBezTo>
                  <a:cubicBezTo>
                    <a:pt x="19822" y="14561"/>
                    <a:pt x="20228" y="15029"/>
                    <a:pt x="20660" y="15404"/>
                  </a:cubicBezTo>
                  <a:cubicBezTo>
                    <a:pt x="21112" y="15800"/>
                    <a:pt x="21624" y="16105"/>
                    <a:pt x="22188" y="16313"/>
                  </a:cubicBezTo>
                  <a:cubicBezTo>
                    <a:pt x="22752" y="16522"/>
                    <a:pt x="23346" y="16623"/>
                    <a:pt x="23920" y="16725"/>
                  </a:cubicBezTo>
                  <a:lnTo>
                    <a:pt x="30217" y="17822"/>
                  </a:lnTo>
                  <a:cubicBezTo>
                    <a:pt x="30224" y="17823"/>
                    <a:pt x="30231" y="17823"/>
                    <a:pt x="30237" y="17823"/>
                  </a:cubicBezTo>
                  <a:cubicBezTo>
                    <a:pt x="30296" y="17823"/>
                    <a:pt x="30351" y="17784"/>
                    <a:pt x="30369" y="17725"/>
                  </a:cubicBezTo>
                  <a:cubicBezTo>
                    <a:pt x="30390" y="17659"/>
                    <a:pt x="30354" y="17588"/>
                    <a:pt x="30293" y="17563"/>
                  </a:cubicBezTo>
                  <a:cubicBezTo>
                    <a:pt x="29836" y="17370"/>
                    <a:pt x="29323" y="17151"/>
                    <a:pt x="28937" y="16796"/>
                  </a:cubicBezTo>
                  <a:cubicBezTo>
                    <a:pt x="28628" y="16506"/>
                    <a:pt x="28409" y="16146"/>
                    <a:pt x="28181" y="15760"/>
                  </a:cubicBezTo>
                  <a:cubicBezTo>
                    <a:pt x="28008" y="15475"/>
                    <a:pt x="27835" y="15181"/>
                    <a:pt x="27617" y="14922"/>
                  </a:cubicBezTo>
                  <a:cubicBezTo>
                    <a:pt x="26728" y="13855"/>
                    <a:pt x="25322" y="13470"/>
                    <a:pt x="23955" y="13170"/>
                  </a:cubicBezTo>
                  <a:cubicBezTo>
                    <a:pt x="23290" y="13023"/>
                    <a:pt x="22640" y="12891"/>
                    <a:pt x="21965" y="12845"/>
                  </a:cubicBezTo>
                  <a:cubicBezTo>
                    <a:pt x="21782" y="12835"/>
                    <a:pt x="21599" y="12830"/>
                    <a:pt x="21416" y="12825"/>
                  </a:cubicBezTo>
                  <a:cubicBezTo>
                    <a:pt x="21101" y="12814"/>
                    <a:pt x="20771" y="12809"/>
                    <a:pt x="20456" y="12759"/>
                  </a:cubicBezTo>
                  <a:cubicBezTo>
                    <a:pt x="19964" y="12687"/>
                    <a:pt x="19481" y="12510"/>
                    <a:pt x="19014" y="12342"/>
                  </a:cubicBezTo>
                  <a:cubicBezTo>
                    <a:pt x="18674" y="12220"/>
                    <a:pt x="18349" y="12114"/>
                    <a:pt x="18019" y="12012"/>
                  </a:cubicBezTo>
                  <a:cubicBezTo>
                    <a:pt x="17729" y="11921"/>
                    <a:pt x="17435" y="11824"/>
                    <a:pt x="17130" y="11717"/>
                  </a:cubicBezTo>
                  <a:cubicBezTo>
                    <a:pt x="16363" y="11250"/>
                    <a:pt x="15464" y="10971"/>
                    <a:pt x="14621" y="10712"/>
                  </a:cubicBezTo>
                  <a:cubicBezTo>
                    <a:pt x="13707" y="10433"/>
                    <a:pt x="12737" y="10148"/>
                    <a:pt x="11762" y="9986"/>
                  </a:cubicBezTo>
                  <a:cubicBezTo>
                    <a:pt x="12180" y="9956"/>
                    <a:pt x="12594" y="9939"/>
                    <a:pt x="13004" y="9939"/>
                  </a:cubicBezTo>
                  <a:cubicBezTo>
                    <a:pt x="13865" y="9939"/>
                    <a:pt x="14713" y="10013"/>
                    <a:pt x="15566" y="10199"/>
                  </a:cubicBezTo>
                  <a:cubicBezTo>
                    <a:pt x="15693" y="10230"/>
                    <a:pt x="15825" y="10260"/>
                    <a:pt x="15952" y="10290"/>
                  </a:cubicBezTo>
                  <a:cubicBezTo>
                    <a:pt x="16297" y="10372"/>
                    <a:pt x="16648" y="10453"/>
                    <a:pt x="17008" y="10489"/>
                  </a:cubicBezTo>
                  <a:cubicBezTo>
                    <a:pt x="17129" y="10499"/>
                    <a:pt x="17249" y="10504"/>
                    <a:pt x="17369" y="10504"/>
                  </a:cubicBezTo>
                  <a:cubicBezTo>
                    <a:pt x="18426" y="10504"/>
                    <a:pt x="19441" y="10104"/>
                    <a:pt x="20431" y="9717"/>
                  </a:cubicBezTo>
                  <a:cubicBezTo>
                    <a:pt x="20583" y="9656"/>
                    <a:pt x="20736" y="9595"/>
                    <a:pt x="20888" y="9539"/>
                  </a:cubicBezTo>
                  <a:cubicBezTo>
                    <a:pt x="21215" y="9414"/>
                    <a:pt x="21533" y="9304"/>
                    <a:pt x="21855" y="9304"/>
                  </a:cubicBezTo>
                  <a:cubicBezTo>
                    <a:pt x="21898" y="9304"/>
                    <a:pt x="21942" y="9306"/>
                    <a:pt x="21985" y="9310"/>
                  </a:cubicBezTo>
                  <a:cubicBezTo>
                    <a:pt x="22219" y="9336"/>
                    <a:pt x="22442" y="9427"/>
                    <a:pt x="22676" y="9529"/>
                  </a:cubicBezTo>
                  <a:cubicBezTo>
                    <a:pt x="22747" y="9559"/>
                    <a:pt x="22818" y="9585"/>
                    <a:pt x="22889" y="9615"/>
                  </a:cubicBezTo>
                  <a:cubicBezTo>
                    <a:pt x="23414" y="9817"/>
                    <a:pt x="23972" y="9916"/>
                    <a:pt x="24530" y="9916"/>
                  </a:cubicBezTo>
                  <a:cubicBezTo>
                    <a:pt x="25306" y="9916"/>
                    <a:pt x="26081" y="9724"/>
                    <a:pt x="26764" y="9346"/>
                  </a:cubicBezTo>
                  <a:cubicBezTo>
                    <a:pt x="26820" y="9315"/>
                    <a:pt x="26845" y="9260"/>
                    <a:pt x="26830" y="9194"/>
                  </a:cubicBezTo>
                  <a:cubicBezTo>
                    <a:pt x="26825" y="9178"/>
                    <a:pt x="26815" y="9163"/>
                    <a:pt x="26804" y="9153"/>
                  </a:cubicBezTo>
                  <a:lnTo>
                    <a:pt x="26815" y="9153"/>
                  </a:lnTo>
                  <a:cubicBezTo>
                    <a:pt x="26835" y="9148"/>
                    <a:pt x="26830" y="9112"/>
                    <a:pt x="26804" y="9112"/>
                  </a:cubicBezTo>
                  <a:cubicBezTo>
                    <a:pt x="26794" y="9117"/>
                    <a:pt x="26784" y="9117"/>
                    <a:pt x="26769" y="9117"/>
                  </a:cubicBezTo>
                  <a:cubicBezTo>
                    <a:pt x="26749" y="9102"/>
                    <a:pt x="26728" y="9092"/>
                    <a:pt x="26698" y="9092"/>
                  </a:cubicBezTo>
                  <a:cubicBezTo>
                    <a:pt x="26673" y="9092"/>
                    <a:pt x="26649" y="9092"/>
                    <a:pt x="26624" y="9092"/>
                  </a:cubicBezTo>
                  <a:cubicBezTo>
                    <a:pt x="25252" y="9092"/>
                    <a:pt x="24003" y="8538"/>
                    <a:pt x="22681" y="7949"/>
                  </a:cubicBezTo>
                  <a:cubicBezTo>
                    <a:pt x="21904" y="7604"/>
                    <a:pt x="21096" y="7249"/>
                    <a:pt x="20274" y="7015"/>
                  </a:cubicBezTo>
                  <a:cubicBezTo>
                    <a:pt x="19539" y="6813"/>
                    <a:pt x="18777" y="6713"/>
                    <a:pt x="18014" y="6713"/>
                  </a:cubicBezTo>
                  <a:cubicBezTo>
                    <a:pt x="16364" y="6713"/>
                    <a:pt x="14712" y="7178"/>
                    <a:pt x="13326" y="8071"/>
                  </a:cubicBezTo>
                  <a:cubicBezTo>
                    <a:pt x="13088" y="8224"/>
                    <a:pt x="12859" y="8391"/>
                    <a:pt x="12631" y="8554"/>
                  </a:cubicBezTo>
                  <a:cubicBezTo>
                    <a:pt x="12250" y="8823"/>
                    <a:pt x="11859" y="9107"/>
                    <a:pt x="11442" y="9320"/>
                  </a:cubicBezTo>
                  <a:cubicBezTo>
                    <a:pt x="10879" y="9610"/>
                    <a:pt x="10452" y="9742"/>
                    <a:pt x="9944" y="9854"/>
                  </a:cubicBezTo>
                  <a:cubicBezTo>
                    <a:pt x="9370" y="9874"/>
                    <a:pt x="8807" y="9965"/>
                    <a:pt x="8263" y="10153"/>
                  </a:cubicBezTo>
                  <a:cubicBezTo>
                    <a:pt x="7562" y="10397"/>
                    <a:pt x="6882" y="10707"/>
                    <a:pt x="6156" y="10880"/>
                  </a:cubicBezTo>
                  <a:cubicBezTo>
                    <a:pt x="6054" y="10905"/>
                    <a:pt x="5948" y="10925"/>
                    <a:pt x="5841" y="10946"/>
                  </a:cubicBezTo>
                  <a:cubicBezTo>
                    <a:pt x="6130" y="10687"/>
                    <a:pt x="6420" y="10351"/>
                    <a:pt x="6719" y="10001"/>
                  </a:cubicBezTo>
                  <a:cubicBezTo>
                    <a:pt x="7146" y="9503"/>
                    <a:pt x="7583" y="8995"/>
                    <a:pt x="8080" y="8610"/>
                  </a:cubicBezTo>
                  <a:cubicBezTo>
                    <a:pt x="8741" y="8107"/>
                    <a:pt x="9533" y="7888"/>
                    <a:pt x="10376" y="7655"/>
                  </a:cubicBezTo>
                  <a:cubicBezTo>
                    <a:pt x="11061" y="7467"/>
                    <a:pt x="11762" y="7274"/>
                    <a:pt x="12387" y="6913"/>
                  </a:cubicBezTo>
                  <a:cubicBezTo>
                    <a:pt x="13408" y="6324"/>
                    <a:pt x="14230" y="5253"/>
                    <a:pt x="14708" y="3902"/>
                  </a:cubicBezTo>
                  <a:cubicBezTo>
                    <a:pt x="15144" y="2658"/>
                    <a:pt x="15256" y="1307"/>
                    <a:pt x="15322" y="144"/>
                  </a:cubicBezTo>
                  <a:cubicBezTo>
                    <a:pt x="15327" y="73"/>
                    <a:pt x="15282" y="12"/>
                    <a:pt x="15216" y="2"/>
                  </a:cubicBezTo>
                  <a:cubicBezTo>
                    <a:pt x="15208" y="1"/>
                    <a:pt x="15201" y="0"/>
                    <a:pt x="151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0"/>
            <p:cNvSpPr/>
            <p:nvPr/>
          </p:nvSpPr>
          <p:spPr>
            <a:xfrm>
              <a:off x="-2" y="194681"/>
              <a:ext cx="1772217" cy="1258669"/>
            </a:xfrm>
            <a:custGeom>
              <a:avLst/>
              <a:gdLst/>
              <a:ahLst/>
              <a:cxnLst/>
              <a:rect l="l" t="t" r="r" b="b"/>
              <a:pathLst>
                <a:path w="53376" h="37906" extrusionOk="0">
                  <a:moveTo>
                    <a:pt x="26452" y="179"/>
                  </a:moveTo>
                  <a:cubicBezTo>
                    <a:pt x="25676" y="2891"/>
                    <a:pt x="22839" y="4470"/>
                    <a:pt x="20769" y="5415"/>
                  </a:cubicBezTo>
                  <a:lnTo>
                    <a:pt x="20769" y="5415"/>
                  </a:lnTo>
                  <a:cubicBezTo>
                    <a:pt x="20439" y="5567"/>
                    <a:pt x="20100" y="5719"/>
                    <a:pt x="19761" y="5861"/>
                  </a:cubicBezTo>
                  <a:lnTo>
                    <a:pt x="19761" y="5861"/>
                  </a:lnTo>
                  <a:cubicBezTo>
                    <a:pt x="17566" y="6843"/>
                    <a:pt x="15292" y="7851"/>
                    <a:pt x="13802" y="9760"/>
                  </a:cubicBezTo>
                  <a:lnTo>
                    <a:pt x="13802" y="9760"/>
                  </a:lnTo>
                  <a:cubicBezTo>
                    <a:pt x="12731" y="11125"/>
                    <a:pt x="12187" y="12820"/>
                    <a:pt x="11661" y="14452"/>
                  </a:cubicBezTo>
                  <a:lnTo>
                    <a:pt x="11661" y="14452"/>
                  </a:lnTo>
                  <a:cubicBezTo>
                    <a:pt x="11054" y="16317"/>
                    <a:pt x="10483" y="18074"/>
                    <a:pt x="9216" y="19403"/>
                  </a:cubicBezTo>
                  <a:lnTo>
                    <a:pt x="9216" y="19403"/>
                  </a:lnTo>
                  <a:cubicBezTo>
                    <a:pt x="8520" y="19493"/>
                    <a:pt x="7825" y="19537"/>
                    <a:pt x="7138" y="19528"/>
                  </a:cubicBezTo>
                  <a:lnTo>
                    <a:pt x="7138" y="19528"/>
                  </a:lnTo>
                  <a:cubicBezTo>
                    <a:pt x="4631" y="19519"/>
                    <a:pt x="2231" y="18957"/>
                    <a:pt x="28" y="17753"/>
                  </a:cubicBezTo>
                  <a:lnTo>
                    <a:pt x="28" y="17753"/>
                  </a:lnTo>
                  <a:cubicBezTo>
                    <a:pt x="19" y="17744"/>
                    <a:pt x="1" y="17771"/>
                    <a:pt x="19" y="17780"/>
                  </a:cubicBezTo>
                  <a:lnTo>
                    <a:pt x="19" y="17780"/>
                  </a:lnTo>
                  <a:cubicBezTo>
                    <a:pt x="2124" y="19109"/>
                    <a:pt x="4604" y="19948"/>
                    <a:pt x="7102" y="20073"/>
                  </a:cubicBezTo>
                  <a:lnTo>
                    <a:pt x="7102" y="20073"/>
                  </a:lnTo>
                  <a:cubicBezTo>
                    <a:pt x="7851" y="20108"/>
                    <a:pt x="8574" y="20073"/>
                    <a:pt x="9288" y="19974"/>
                  </a:cubicBezTo>
                  <a:lnTo>
                    <a:pt x="9288" y="19974"/>
                  </a:lnTo>
                  <a:cubicBezTo>
                    <a:pt x="9323" y="19983"/>
                    <a:pt x="9368" y="19983"/>
                    <a:pt x="9404" y="19983"/>
                  </a:cubicBezTo>
                  <a:lnTo>
                    <a:pt x="9404" y="19983"/>
                  </a:lnTo>
                  <a:cubicBezTo>
                    <a:pt x="10510" y="20153"/>
                    <a:pt x="11250" y="20786"/>
                    <a:pt x="12419" y="21866"/>
                  </a:cubicBezTo>
                  <a:lnTo>
                    <a:pt x="12419" y="21866"/>
                  </a:lnTo>
                  <a:cubicBezTo>
                    <a:pt x="13588" y="22945"/>
                    <a:pt x="14346" y="24337"/>
                    <a:pt x="15140" y="25809"/>
                  </a:cubicBezTo>
                  <a:lnTo>
                    <a:pt x="15140" y="25809"/>
                  </a:lnTo>
                  <a:cubicBezTo>
                    <a:pt x="15684" y="26808"/>
                    <a:pt x="16246" y="27843"/>
                    <a:pt x="16942" y="28762"/>
                  </a:cubicBezTo>
                  <a:lnTo>
                    <a:pt x="16942" y="28762"/>
                  </a:lnTo>
                  <a:cubicBezTo>
                    <a:pt x="17647" y="29680"/>
                    <a:pt x="18467" y="30465"/>
                    <a:pt x="19395" y="31081"/>
                  </a:cubicBezTo>
                  <a:lnTo>
                    <a:pt x="19395" y="31081"/>
                  </a:lnTo>
                  <a:cubicBezTo>
                    <a:pt x="20528" y="31848"/>
                    <a:pt x="21831" y="32375"/>
                    <a:pt x="23097" y="32883"/>
                  </a:cubicBezTo>
                  <a:lnTo>
                    <a:pt x="23097" y="32883"/>
                  </a:lnTo>
                  <a:cubicBezTo>
                    <a:pt x="24917" y="33615"/>
                    <a:pt x="26639" y="34310"/>
                    <a:pt x="27924" y="35675"/>
                  </a:cubicBezTo>
                  <a:lnTo>
                    <a:pt x="27924" y="35675"/>
                  </a:lnTo>
                  <a:cubicBezTo>
                    <a:pt x="28004" y="35765"/>
                    <a:pt x="28147" y="35773"/>
                    <a:pt x="28245" y="35693"/>
                  </a:cubicBezTo>
                  <a:lnTo>
                    <a:pt x="28245" y="35693"/>
                  </a:lnTo>
                  <a:cubicBezTo>
                    <a:pt x="28334" y="35613"/>
                    <a:pt x="28352" y="35470"/>
                    <a:pt x="28281" y="35372"/>
                  </a:cubicBezTo>
                  <a:lnTo>
                    <a:pt x="28281" y="35372"/>
                  </a:lnTo>
                  <a:cubicBezTo>
                    <a:pt x="27415" y="34186"/>
                    <a:pt x="26657" y="32874"/>
                    <a:pt x="25925" y="31598"/>
                  </a:cubicBezTo>
                  <a:lnTo>
                    <a:pt x="25925" y="31598"/>
                  </a:lnTo>
                  <a:cubicBezTo>
                    <a:pt x="24507" y="29127"/>
                    <a:pt x="23035" y="26576"/>
                    <a:pt x="20716" y="24854"/>
                  </a:cubicBezTo>
                  <a:lnTo>
                    <a:pt x="20716" y="24854"/>
                  </a:lnTo>
                  <a:cubicBezTo>
                    <a:pt x="20323" y="24569"/>
                    <a:pt x="19904" y="24301"/>
                    <a:pt x="19502" y="24051"/>
                  </a:cubicBezTo>
                  <a:lnTo>
                    <a:pt x="19502" y="24051"/>
                  </a:lnTo>
                  <a:cubicBezTo>
                    <a:pt x="19083" y="23775"/>
                    <a:pt x="18646" y="23498"/>
                    <a:pt x="18244" y="23195"/>
                  </a:cubicBezTo>
                  <a:lnTo>
                    <a:pt x="18244" y="23195"/>
                  </a:lnTo>
                  <a:cubicBezTo>
                    <a:pt x="17923" y="22954"/>
                    <a:pt x="17602" y="22677"/>
                    <a:pt x="17299" y="22410"/>
                  </a:cubicBezTo>
                  <a:lnTo>
                    <a:pt x="17299" y="22410"/>
                  </a:lnTo>
                  <a:cubicBezTo>
                    <a:pt x="16576" y="21794"/>
                    <a:pt x="15836" y="21152"/>
                    <a:pt x="14926" y="20795"/>
                  </a:cubicBezTo>
                  <a:lnTo>
                    <a:pt x="14926" y="20795"/>
                  </a:lnTo>
                  <a:cubicBezTo>
                    <a:pt x="14337" y="20554"/>
                    <a:pt x="13712" y="20456"/>
                    <a:pt x="13106" y="20358"/>
                  </a:cubicBezTo>
                  <a:lnTo>
                    <a:pt x="13106" y="20358"/>
                  </a:lnTo>
                  <a:cubicBezTo>
                    <a:pt x="12927" y="20331"/>
                    <a:pt x="12740" y="20296"/>
                    <a:pt x="12562" y="20269"/>
                  </a:cubicBezTo>
                  <a:lnTo>
                    <a:pt x="12562" y="20269"/>
                  </a:lnTo>
                  <a:cubicBezTo>
                    <a:pt x="12116" y="20188"/>
                    <a:pt x="11714" y="20064"/>
                    <a:pt x="11295" y="19939"/>
                  </a:cubicBezTo>
                  <a:lnTo>
                    <a:pt x="11295" y="19939"/>
                  </a:lnTo>
                  <a:cubicBezTo>
                    <a:pt x="11081" y="19867"/>
                    <a:pt x="10858" y="19805"/>
                    <a:pt x="10635" y="19742"/>
                  </a:cubicBezTo>
                  <a:lnTo>
                    <a:pt x="10635" y="19742"/>
                  </a:lnTo>
                  <a:cubicBezTo>
                    <a:pt x="11741" y="19502"/>
                    <a:pt x="12820" y="19136"/>
                    <a:pt x="13918" y="18725"/>
                  </a:cubicBezTo>
                  <a:lnTo>
                    <a:pt x="13918" y="18725"/>
                  </a:lnTo>
                  <a:cubicBezTo>
                    <a:pt x="14596" y="18467"/>
                    <a:pt x="15292" y="18217"/>
                    <a:pt x="15996" y="18056"/>
                  </a:cubicBezTo>
                  <a:lnTo>
                    <a:pt x="15996" y="18056"/>
                  </a:lnTo>
                  <a:cubicBezTo>
                    <a:pt x="16023" y="18047"/>
                    <a:pt x="16041" y="18047"/>
                    <a:pt x="16068" y="18047"/>
                  </a:cubicBezTo>
                  <a:lnTo>
                    <a:pt x="16068" y="18047"/>
                  </a:lnTo>
                  <a:cubicBezTo>
                    <a:pt x="16094" y="18047"/>
                    <a:pt x="16121" y="18047"/>
                    <a:pt x="16148" y="18047"/>
                  </a:cubicBezTo>
                  <a:lnTo>
                    <a:pt x="16148" y="18047"/>
                  </a:lnTo>
                  <a:lnTo>
                    <a:pt x="16326" y="18012"/>
                  </a:lnTo>
                  <a:cubicBezTo>
                    <a:pt x="16558" y="17976"/>
                    <a:pt x="16781" y="17949"/>
                    <a:pt x="17013" y="17923"/>
                  </a:cubicBezTo>
                  <a:lnTo>
                    <a:pt x="17013" y="17923"/>
                  </a:lnTo>
                  <a:cubicBezTo>
                    <a:pt x="18958" y="18931"/>
                    <a:pt x="20635" y="19921"/>
                    <a:pt x="21465" y="21589"/>
                  </a:cubicBezTo>
                  <a:lnTo>
                    <a:pt x="21465" y="21589"/>
                  </a:lnTo>
                  <a:cubicBezTo>
                    <a:pt x="21697" y="22044"/>
                    <a:pt x="21857" y="22561"/>
                    <a:pt x="22009" y="23061"/>
                  </a:cubicBezTo>
                  <a:lnTo>
                    <a:pt x="22009" y="23061"/>
                  </a:lnTo>
                  <a:cubicBezTo>
                    <a:pt x="22187" y="23632"/>
                    <a:pt x="22366" y="24212"/>
                    <a:pt x="22660" y="24756"/>
                  </a:cubicBezTo>
                  <a:lnTo>
                    <a:pt x="22660" y="24756"/>
                  </a:lnTo>
                  <a:cubicBezTo>
                    <a:pt x="23106" y="25586"/>
                    <a:pt x="23793" y="26237"/>
                    <a:pt x="24445" y="26879"/>
                  </a:cubicBezTo>
                  <a:lnTo>
                    <a:pt x="24445" y="26879"/>
                  </a:lnTo>
                  <a:cubicBezTo>
                    <a:pt x="24766" y="27183"/>
                    <a:pt x="25096" y="27495"/>
                    <a:pt x="25390" y="27825"/>
                  </a:cubicBezTo>
                  <a:lnTo>
                    <a:pt x="25390" y="27825"/>
                  </a:lnTo>
                  <a:cubicBezTo>
                    <a:pt x="26050" y="28556"/>
                    <a:pt x="26586" y="29422"/>
                    <a:pt x="27112" y="30251"/>
                  </a:cubicBezTo>
                  <a:lnTo>
                    <a:pt x="27112" y="30251"/>
                  </a:lnTo>
                  <a:cubicBezTo>
                    <a:pt x="27522" y="30894"/>
                    <a:pt x="27942" y="31563"/>
                    <a:pt x="28423" y="32187"/>
                  </a:cubicBezTo>
                  <a:lnTo>
                    <a:pt x="28423" y="32187"/>
                  </a:lnTo>
                  <a:cubicBezTo>
                    <a:pt x="30288" y="34578"/>
                    <a:pt x="33009" y="36184"/>
                    <a:pt x="35489" y="37584"/>
                  </a:cubicBezTo>
                  <a:lnTo>
                    <a:pt x="35489" y="37584"/>
                  </a:lnTo>
                  <a:cubicBezTo>
                    <a:pt x="35569" y="37691"/>
                    <a:pt x="35649" y="37799"/>
                    <a:pt x="35730" y="37897"/>
                  </a:cubicBezTo>
                  <a:lnTo>
                    <a:pt x="35730" y="37897"/>
                  </a:lnTo>
                  <a:cubicBezTo>
                    <a:pt x="35739" y="37906"/>
                    <a:pt x="35747" y="37897"/>
                    <a:pt x="35739" y="37888"/>
                  </a:cubicBezTo>
                  <a:lnTo>
                    <a:pt x="35739" y="37888"/>
                  </a:lnTo>
                  <a:cubicBezTo>
                    <a:pt x="35685" y="37799"/>
                    <a:pt x="35623" y="37718"/>
                    <a:pt x="35560" y="37629"/>
                  </a:cubicBezTo>
                  <a:lnTo>
                    <a:pt x="35560" y="37629"/>
                  </a:lnTo>
                  <a:cubicBezTo>
                    <a:pt x="35649" y="37683"/>
                    <a:pt x="35747" y="37736"/>
                    <a:pt x="35846" y="37790"/>
                  </a:cubicBezTo>
                  <a:lnTo>
                    <a:pt x="35846" y="37790"/>
                  </a:lnTo>
                  <a:cubicBezTo>
                    <a:pt x="35935" y="37843"/>
                    <a:pt x="36060" y="37816"/>
                    <a:pt x="36131" y="37736"/>
                  </a:cubicBezTo>
                  <a:lnTo>
                    <a:pt x="36131" y="37736"/>
                  </a:lnTo>
                  <a:cubicBezTo>
                    <a:pt x="36202" y="37656"/>
                    <a:pt x="36211" y="37531"/>
                    <a:pt x="36149" y="37442"/>
                  </a:cubicBezTo>
                  <a:lnTo>
                    <a:pt x="36149" y="37442"/>
                  </a:lnTo>
                  <a:cubicBezTo>
                    <a:pt x="35337" y="36300"/>
                    <a:pt x="34748" y="35024"/>
                    <a:pt x="34391" y="33668"/>
                  </a:cubicBezTo>
                  <a:lnTo>
                    <a:pt x="34391" y="33668"/>
                  </a:lnTo>
                  <a:cubicBezTo>
                    <a:pt x="34276" y="33195"/>
                    <a:pt x="34177" y="32705"/>
                    <a:pt x="34088" y="32232"/>
                  </a:cubicBezTo>
                  <a:lnTo>
                    <a:pt x="34088" y="32232"/>
                  </a:lnTo>
                  <a:cubicBezTo>
                    <a:pt x="33990" y="31705"/>
                    <a:pt x="33883" y="31161"/>
                    <a:pt x="33740" y="30626"/>
                  </a:cubicBezTo>
                  <a:lnTo>
                    <a:pt x="33740" y="30626"/>
                  </a:lnTo>
                  <a:cubicBezTo>
                    <a:pt x="33107" y="28271"/>
                    <a:pt x="31671" y="26174"/>
                    <a:pt x="29717" y="24711"/>
                  </a:cubicBezTo>
                  <a:lnTo>
                    <a:pt x="29717" y="24711"/>
                  </a:lnTo>
                  <a:cubicBezTo>
                    <a:pt x="29262" y="24372"/>
                    <a:pt x="28780" y="24069"/>
                    <a:pt x="28307" y="23775"/>
                  </a:cubicBezTo>
                  <a:lnTo>
                    <a:pt x="28307" y="23775"/>
                  </a:lnTo>
                  <a:cubicBezTo>
                    <a:pt x="27772" y="23436"/>
                    <a:pt x="27219" y="23088"/>
                    <a:pt x="26719" y="22686"/>
                  </a:cubicBezTo>
                  <a:lnTo>
                    <a:pt x="26719" y="22686"/>
                  </a:lnTo>
                  <a:cubicBezTo>
                    <a:pt x="26211" y="22285"/>
                    <a:pt x="25738" y="21821"/>
                    <a:pt x="25274" y="21375"/>
                  </a:cubicBezTo>
                  <a:lnTo>
                    <a:pt x="25274" y="21375"/>
                  </a:lnTo>
                  <a:cubicBezTo>
                    <a:pt x="24882" y="20982"/>
                    <a:pt x="24471" y="20581"/>
                    <a:pt x="24034" y="20215"/>
                  </a:cubicBezTo>
                  <a:lnTo>
                    <a:pt x="24034" y="20215"/>
                  </a:lnTo>
                  <a:cubicBezTo>
                    <a:pt x="22687" y="19091"/>
                    <a:pt x="21385" y="18529"/>
                    <a:pt x="19930" y="18110"/>
                  </a:cubicBezTo>
                  <a:lnTo>
                    <a:pt x="19930" y="18110"/>
                  </a:lnTo>
                  <a:cubicBezTo>
                    <a:pt x="23570" y="18672"/>
                    <a:pt x="27067" y="19832"/>
                    <a:pt x="30431" y="21286"/>
                  </a:cubicBezTo>
                  <a:lnTo>
                    <a:pt x="30431" y="21286"/>
                  </a:lnTo>
                  <a:cubicBezTo>
                    <a:pt x="31778" y="22026"/>
                    <a:pt x="32937" y="23382"/>
                    <a:pt x="34070" y="24703"/>
                  </a:cubicBezTo>
                  <a:lnTo>
                    <a:pt x="34070" y="24703"/>
                  </a:lnTo>
                  <a:cubicBezTo>
                    <a:pt x="34820" y="25577"/>
                    <a:pt x="35524" y="26406"/>
                    <a:pt x="36283" y="27067"/>
                  </a:cubicBezTo>
                  <a:lnTo>
                    <a:pt x="36283" y="27067"/>
                  </a:lnTo>
                  <a:cubicBezTo>
                    <a:pt x="37086" y="27753"/>
                    <a:pt x="37987" y="28298"/>
                    <a:pt x="38968" y="28655"/>
                  </a:cubicBezTo>
                  <a:lnTo>
                    <a:pt x="38968" y="28655"/>
                  </a:lnTo>
                  <a:cubicBezTo>
                    <a:pt x="39958" y="29029"/>
                    <a:pt x="41002" y="29208"/>
                    <a:pt x="42010" y="29386"/>
                  </a:cubicBezTo>
                  <a:lnTo>
                    <a:pt x="42010" y="29386"/>
                  </a:lnTo>
                  <a:lnTo>
                    <a:pt x="53081" y="31304"/>
                  </a:lnTo>
                  <a:cubicBezTo>
                    <a:pt x="53197" y="31322"/>
                    <a:pt x="53313" y="31251"/>
                    <a:pt x="53340" y="31143"/>
                  </a:cubicBezTo>
                  <a:lnTo>
                    <a:pt x="53340" y="31143"/>
                  </a:lnTo>
                  <a:cubicBezTo>
                    <a:pt x="53375" y="31027"/>
                    <a:pt x="53322" y="30903"/>
                    <a:pt x="53215" y="30858"/>
                  </a:cubicBezTo>
                  <a:lnTo>
                    <a:pt x="53215" y="30858"/>
                  </a:lnTo>
                  <a:cubicBezTo>
                    <a:pt x="52412" y="30519"/>
                    <a:pt x="51511" y="30135"/>
                    <a:pt x="50833" y="29511"/>
                  </a:cubicBezTo>
                  <a:lnTo>
                    <a:pt x="50833" y="29511"/>
                  </a:lnTo>
                  <a:cubicBezTo>
                    <a:pt x="50289" y="29002"/>
                    <a:pt x="49905" y="28360"/>
                    <a:pt x="49495" y="27682"/>
                  </a:cubicBezTo>
                  <a:lnTo>
                    <a:pt x="49495" y="27682"/>
                  </a:lnTo>
                  <a:cubicBezTo>
                    <a:pt x="49200" y="27191"/>
                    <a:pt x="48888" y="26674"/>
                    <a:pt x="48513" y="26219"/>
                  </a:cubicBezTo>
                  <a:lnTo>
                    <a:pt x="48513" y="26219"/>
                  </a:lnTo>
                  <a:cubicBezTo>
                    <a:pt x="46952" y="24337"/>
                    <a:pt x="44472" y="23668"/>
                    <a:pt x="42073" y="23141"/>
                  </a:cubicBezTo>
                  <a:lnTo>
                    <a:pt x="42073" y="23141"/>
                  </a:lnTo>
                  <a:cubicBezTo>
                    <a:pt x="40913" y="22883"/>
                    <a:pt x="39762" y="22642"/>
                    <a:pt x="38584" y="22570"/>
                  </a:cubicBezTo>
                  <a:lnTo>
                    <a:pt x="38584" y="22570"/>
                  </a:lnTo>
                  <a:cubicBezTo>
                    <a:pt x="38263" y="22553"/>
                    <a:pt x="37942" y="22544"/>
                    <a:pt x="37621" y="22535"/>
                  </a:cubicBezTo>
                  <a:lnTo>
                    <a:pt x="37621" y="22535"/>
                  </a:lnTo>
                  <a:cubicBezTo>
                    <a:pt x="37068" y="22517"/>
                    <a:pt x="36488" y="22499"/>
                    <a:pt x="35935" y="22419"/>
                  </a:cubicBezTo>
                  <a:lnTo>
                    <a:pt x="35935" y="22419"/>
                  </a:lnTo>
                  <a:cubicBezTo>
                    <a:pt x="35069" y="22285"/>
                    <a:pt x="34222" y="21982"/>
                    <a:pt x="33401" y="21687"/>
                  </a:cubicBezTo>
                  <a:lnTo>
                    <a:pt x="33401" y="21687"/>
                  </a:lnTo>
                  <a:cubicBezTo>
                    <a:pt x="32804" y="21464"/>
                    <a:pt x="32224" y="21286"/>
                    <a:pt x="31653" y="21107"/>
                  </a:cubicBezTo>
                  <a:lnTo>
                    <a:pt x="31653" y="21107"/>
                  </a:lnTo>
                  <a:cubicBezTo>
                    <a:pt x="31135" y="20938"/>
                    <a:pt x="30627" y="20777"/>
                    <a:pt x="30092" y="20590"/>
                  </a:cubicBezTo>
                  <a:lnTo>
                    <a:pt x="30092" y="20590"/>
                  </a:lnTo>
                  <a:cubicBezTo>
                    <a:pt x="28744" y="19760"/>
                    <a:pt x="27165" y="19279"/>
                    <a:pt x="25676" y="18824"/>
                  </a:cubicBezTo>
                  <a:lnTo>
                    <a:pt x="25676" y="18824"/>
                  </a:lnTo>
                  <a:cubicBezTo>
                    <a:pt x="24079" y="18333"/>
                    <a:pt x="22375" y="17833"/>
                    <a:pt x="20662" y="17539"/>
                  </a:cubicBezTo>
                  <a:lnTo>
                    <a:pt x="20662" y="17539"/>
                  </a:lnTo>
                  <a:cubicBezTo>
                    <a:pt x="22928" y="17387"/>
                    <a:pt x="25131" y="17441"/>
                    <a:pt x="27344" y="17923"/>
                  </a:cubicBezTo>
                  <a:lnTo>
                    <a:pt x="27344" y="17923"/>
                  </a:lnTo>
                  <a:cubicBezTo>
                    <a:pt x="27567" y="17967"/>
                    <a:pt x="27790" y="18021"/>
                    <a:pt x="28022" y="18074"/>
                  </a:cubicBezTo>
                  <a:lnTo>
                    <a:pt x="28022" y="18074"/>
                  </a:lnTo>
                  <a:cubicBezTo>
                    <a:pt x="28620" y="18217"/>
                    <a:pt x="29244" y="18369"/>
                    <a:pt x="29877" y="18422"/>
                  </a:cubicBezTo>
                  <a:lnTo>
                    <a:pt x="29877" y="18422"/>
                  </a:lnTo>
                  <a:cubicBezTo>
                    <a:pt x="31965" y="18618"/>
                    <a:pt x="33954" y="17833"/>
                    <a:pt x="35881" y="17075"/>
                  </a:cubicBezTo>
                  <a:lnTo>
                    <a:pt x="35881" y="17075"/>
                  </a:lnTo>
                  <a:cubicBezTo>
                    <a:pt x="36158" y="16968"/>
                    <a:pt x="36425" y="16861"/>
                    <a:pt x="36693" y="16763"/>
                  </a:cubicBezTo>
                  <a:lnTo>
                    <a:pt x="36693" y="16763"/>
                  </a:lnTo>
                  <a:cubicBezTo>
                    <a:pt x="37344" y="16513"/>
                    <a:pt x="37978" y="16290"/>
                    <a:pt x="38611" y="16361"/>
                  </a:cubicBezTo>
                  <a:lnTo>
                    <a:pt x="38611" y="16361"/>
                  </a:lnTo>
                  <a:cubicBezTo>
                    <a:pt x="39030" y="16406"/>
                    <a:pt x="39423" y="16567"/>
                    <a:pt x="39833" y="16736"/>
                  </a:cubicBezTo>
                  <a:lnTo>
                    <a:pt x="39833" y="16736"/>
                  </a:lnTo>
                  <a:cubicBezTo>
                    <a:pt x="39958" y="16790"/>
                    <a:pt x="40083" y="16843"/>
                    <a:pt x="40208" y="16897"/>
                  </a:cubicBezTo>
                  <a:lnTo>
                    <a:pt x="40208" y="16897"/>
                  </a:lnTo>
                  <a:cubicBezTo>
                    <a:pt x="42412" y="17744"/>
                    <a:pt x="44954" y="17566"/>
                    <a:pt x="47015" y="16415"/>
                  </a:cubicBezTo>
                  <a:lnTo>
                    <a:pt x="47015" y="16415"/>
                  </a:lnTo>
                  <a:cubicBezTo>
                    <a:pt x="47113" y="16361"/>
                    <a:pt x="47157" y="16272"/>
                    <a:pt x="47131" y="16147"/>
                  </a:cubicBezTo>
                  <a:lnTo>
                    <a:pt x="47131" y="16147"/>
                  </a:lnTo>
                  <a:cubicBezTo>
                    <a:pt x="47122" y="16121"/>
                    <a:pt x="47095" y="16103"/>
                    <a:pt x="47077" y="16076"/>
                  </a:cubicBezTo>
                  <a:lnTo>
                    <a:pt x="47077" y="16076"/>
                  </a:lnTo>
                  <a:cubicBezTo>
                    <a:pt x="47086" y="16076"/>
                    <a:pt x="47095" y="16076"/>
                    <a:pt x="47104" y="16076"/>
                  </a:cubicBezTo>
                  <a:lnTo>
                    <a:pt x="47104" y="16076"/>
                  </a:lnTo>
                  <a:cubicBezTo>
                    <a:pt x="47140" y="16067"/>
                    <a:pt x="47131" y="16005"/>
                    <a:pt x="47086" y="16013"/>
                  </a:cubicBezTo>
                  <a:lnTo>
                    <a:pt x="47086" y="16013"/>
                  </a:lnTo>
                  <a:cubicBezTo>
                    <a:pt x="47068" y="16013"/>
                    <a:pt x="47042" y="16013"/>
                    <a:pt x="47024" y="16022"/>
                  </a:cubicBezTo>
                  <a:lnTo>
                    <a:pt x="47024" y="16022"/>
                  </a:lnTo>
                  <a:cubicBezTo>
                    <a:pt x="46988" y="15996"/>
                    <a:pt x="46943" y="15978"/>
                    <a:pt x="46899" y="15978"/>
                  </a:cubicBezTo>
                  <a:lnTo>
                    <a:pt x="46899" y="15978"/>
                  </a:lnTo>
                  <a:cubicBezTo>
                    <a:pt x="44437" y="16005"/>
                    <a:pt x="42206" y="15014"/>
                    <a:pt x="39842" y="13971"/>
                  </a:cubicBezTo>
                  <a:lnTo>
                    <a:pt x="39842" y="13971"/>
                  </a:lnTo>
                  <a:cubicBezTo>
                    <a:pt x="38477" y="13364"/>
                    <a:pt x="37059" y="12731"/>
                    <a:pt x="35605" y="12329"/>
                  </a:cubicBezTo>
                  <a:lnTo>
                    <a:pt x="35605" y="12329"/>
                  </a:lnTo>
                  <a:cubicBezTo>
                    <a:pt x="31528" y="11196"/>
                    <a:pt x="26969" y="11892"/>
                    <a:pt x="23410" y="14185"/>
                  </a:cubicBezTo>
                  <a:lnTo>
                    <a:pt x="23410" y="14185"/>
                  </a:lnTo>
                  <a:cubicBezTo>
                    <a:pt x="22990" y="14452"/>
                    <a:pt x="22589" y="14738"/>
                    <a:pt x="22187" y="15032"/>
                  </a:cubicBezTo>
                  <a:lnTo>
                    <a:pt x="22187" y="15032"/>
                  </a:lnTo>
                  <a:cubicBezTo>
                    <a:pt x="21518" y="15505"/>
                    <a:pt x="20831" y="15996"/>
                    <a:pt x="20100" y="16370"/>
                  </a:cubicBezTo>
                  <a:lnTo>
                    <a:pt x="20100" y="16370"/>
                  </a:lnTo>
                  <a:cubicBezTo>
                    <a:pt x="19101" y="16888"/>
                    <a:pt x="18360" y="17120"/>
                    <a:pt x="17459" y="17307"/>
                  </a:cubicBezTo>
                  <a:lnTo>
                    <a:pt x="17459" y="17307"/>
                  </a:lnTo>
                  <a:cubicBezTo>
                    <a:pt x="16460" y="17352"/>
                    <a:pt x="15470" y="17512"/>
                    <a:pt x="14515" y="17842"/>
                  </a:cubicBezTo>
                  <a:lnTo>
                    <a:pt x="14515" y="17842"/>
                  </a:lnTo>
                  <a:cubicBezTo>
                    <a:pt x="13275" y="18270"/>
                    <a:pt x="12089" y="18806"/>
                    <a:pt x="10813" y="19118"/>
                  </a:cubicBezTo>
                  <a:lnTo>
                    <a:pt x="10813" y="19118"/>
                  </a:lnTo>
                  <a:cubicBezTo>
                    <a:pt x="10635" y="19163"/>
                    <a:pt x="10447" y="19189"/>
                    <a:pt x="10260" y="19234"/>
                  </a:cubicBezTo>
                  <a:lnTo>
                    <a:pt x="10260" y="19234"/>
                  </a:lnTo>
                  <a:cubicBezTo>
                    <a:pt x="10769" y="18770"/>
                    <a:pt x="11268" y="18181"/>
                    <a:pt x="11803" y="17566"/>
                  </a:cubicBezTo>
                  <a:lnTo>
                    <a:pt x="11803" y="17566"/>
                  </a:lnTo>
                  <a:cubicBezTo>
                    <a:pt x="12544" y="16700"/>
                    <a:pt x="13320" y="15799"/>
                    <a:pt x="14194" y="15130"/>
                  </a:cubicBezTo>
                  <a:lnTo>
                    <a:pt x="14194" y="15130"/>
                  </a:lnTo>
                  <a:cubicBezTo>
                    <a:pt x="15345" y="14247"/>
                    <a:pt x="16746" y="13855"/>
                    <a:pt x="18227" y="13453"/>
                  </a:cubicBezTo>
                  <a:lnTo>
                    <a:pt x="18227" y="13453"/>
                  </a:lnTo>
                  <a:cubicBezTo>
                    <a:pt x="19422" y="13123"/>
                    <a:pt x="20662" y="12775"/>
                    <a:pt x="21750" y="12151"/>
                  </a:cubicBezTo>
                  <a:lnTo>
                    <a:pt x="21750" y="12151"/>
                  </a:lnTo>
                  <a:cubicBezTo>
                    <a:pt x="23552" y="11107"/>
                    <a:pt x="24998" y="9234"/>
                    <a:pt x="25836" y="6861"/>
                  </a:cubicBezTo>
                  <a:lnTo>
                    <a:pt x="25836" y="6861"/>
                  </a:lnTo>
                  <a:cubicBezTo>
                    <a:pt x="26603" y="4666"/>
                    <a:pt x="26791" y="2302"/>
                    <a:pt x="26916" y="250"/>
                  </a:cubicBezTo>
                  <a:lnTo>
                    <a:pt x="26916" y="250"/>
                  </a:lnTo>
                  <a:cubicBezTo>
                    <a:pt x="26925" y="134"/>
                    <a:pt x="26835" y="27"/>
                    <a:pt x="26719" y="9"/>
                  </a:cubicBezTo>
                  <a:lnTo>
                    <a:pt x="26719" y="9"/>
                  </a:lnTo>
                  <a:cubicBezTo>
                    <a:pt x="26710" y="9"/>
                    <a:pt x="26693" y="0"/>
                    <a:pt x="26684" y="0"/>
                  </a:cubicBezTo>
                  <a:lnTo>
                    <a:pt x="26684" y="0"/>
                  </a:lnTo>
                  <a:cubicBezTo>
                    <a:pt x="26577" y="0"/>
                    <a:pt x="26487" y="72"/>
                    <a:pt x="26452" y="179"/>
                  </a:cubicBezTo>
                  <a:moveTo>
                    <a:pt x="11250" y="16995"/>
                  </a:moveTo>
                  <a:cubicBezTo>
                    <a:pt x="12142" y="15460"/>
                    <a:pt x="12883" y="13846"/>
                    <a:pt x="13552" y="12204"/>
                  </a:cubicBezTo>
                  <a:lnTo>
                    <a:pt x="13552" y="12204"/>
                  </a:lnTo>
                  <a:cubicBezTo>
                    <a:pt x="13962" y="11187"/>
                    <a:pt x="14390" y="10206"/>
                    <a:pt x="15229" y="9465"/>
                  </a:cubicBezTo>
                  <a:lnTo>
                    <a:pt x="15229" y="9465"/>
                  </a:lnTo>
                  <a:cubicBezTo>
                    <a:pt x="15996" y="8787"/>
                    <a:pt x="16951" y="8359"/>
                    <a:pt x="17888" y="7985"/>
                  </a:cubicBezTo>
                  <a:lnTo>
                    <a:pt x="17888" y="7985"/>
                  </a:lnTo>
                  <a:cubicBezTo>
                    <a:pt x="18869" y="7592"/>
                    <a:pt x="19877" y="7262"/>
                    <a:pt x="20796" y="6736"/>
                  </a:cubicBezTo>
                  <a:lnTo>
                    <a:pt x="20796" y="6736"/>
                  </a:lnTo>
                  <a:cubicBezTo>
                    <a:pt x="21599" y="6272"/>
                    <a:pt x="22312" y="5665"/>
                    <a:pt x="23071" y="5130"/>
                  </a:cubicBezTo>
                  <a:lnTo>
                    <a:pt x="23071" y="5130"/>
                  </a:lnTo>
                  <a:cubicBezTo>
                    <a:pt x="24106" y="4416"/>
                    <a:pt x="25212" y="3711"/>
                    <a:pt x="25676" y="2561"/>
                  </a:cubicBezTo>
                  <a:lnTo>
                    <a:pt x="25676" y="2561"/>
                  </a:lnTo>
                  <a:cubicBezTo>
                    <a:pt x="25827" y="2382"/>
                    <a:pt x="25970" y="2186"/>
                    <a:pt x="26104" y="1990"/>
                  </a:cubicBezTo>
                  <a:lnTo>
                    <a:pt x="26104" y="1990"/>
                  </a:lnTo>
                  <a:cubicBezTo>
                    <a:pt x="25845" y="2632"/>
                    <a:pt x="25435" y="3239"/>
                    <a:pt x="25087" y="3801"/>
                  </a:cubicBezTo>
                  <a:lnTo>
                    <a:pt x="25087" y="3801"/>
                  </a:lnTo>
                  <a:cubicBezTo>
                    <a:pt x="24498" y="4782"/>
                    <a:pt x="23838" y="5683"/>
                    <a:pt x="22990" y="6459"/>
                  </a:cubicBezTo>
                  <a:lnTo>
                    <a:pt x="22990" y="6459"/>
                  </a:lnTo>
                  <a:cubicBezTo>
                    <a:pt x="22152" y="7235"/>
                    <a:pt x="21206" y="7878"/>
                    <a:pt x="20171" y="8359"/>
                  </a:cubicBezTo>
                  <a:lnTo>
                    <a:pt x="20171" y="8359"/>
                  </a:lnTo>
                  <a:cubicBezTo>
                    <a:pt x="19163" y="8832"/>
                    <a:pt x="18066" y="9100"/>
                    <a:pt x="17067" y="9590"/>
                  </a:cubicBezTo>
                  <a:lnTo>
                    <a:pt x="17067" y="9590"/>
                  </a:lnTo>
                  <a:cubicBezTo>
                    <a:pt x="15265" y="10465"/>
                    <a:pt x="14221" y="11937"/>
                    <a:pt x="13391" y="13694"/>
                  </a:cubicBezTo>
                  <a:lnTo>
                    <a:pt x="13391" y="13694"/>
                  </a:lnTo>
                  <a:cubicBezTo>
                    <a:pt x="12749" y="15059"/>
                    <a:pt x="11928" y="16281"/>
                    <a:pt x="11045" y="17459"/>
                  </a:cubicBezTo>
                  <a:lnTo>
                    <a:pt x="11045" y="17459"/>
                  </a:lnTo>
                  <a:cubicBezTo>
                    <a:pt x="11116" y="17307"/>
                    <a:pt x="11188" y="17155"/>
                    <a:pt x="11250" y="16995"/>
                  </a:cubicBezTo>
                  <a:close/>
                  <a:moveTo>
                    <a:pt x="10938" y="17664"/>
                  </a:moveTo>
                  <a:cubicBezTo>
                    <a:pt x="11946" y="16361"/>
                    <a:pt x="12856" y="15005"/>
                    <a:pt x="13605" y="13498"/>
                  </a:cubicBezTo>
                  <a:lnTo>
                    <a:pt x="13605" y="13498"/>
                  </a:lnTo>
                  <a:cubicBezTo>
                    <a:pt x="14132" y="12436"/>
                    <a:pt x="14756" y="11473"/>
                    <a:pt x="15684" y="10705"/>
                  </a:cubicBezTo>
                  <a:lnTo>
                    <a:pt x="15684" y="10705"/>
                  </a:lnTo>
                  <a:cubicBezTo>
                    <a:pt x="16648" y="9903"/>
                    <a:pt x="17772" y="9492"/>
                    <a:pt x="18931" y="9073"/>
                  </a:cubicBezTo>
                  <a:lnTo>
                    <a:pt x="18931" y="9073"/>
                  </a:lnTo>
                  <a:cubicBezTo>
                    <a:pt x="20983" y="8341"/>
                    <a:pt x="22776" y="7191"/>
                    <a:pt x="24177" y="5505"/>
                  </a:cubicBezTo>
                  <a:lnTo>
                    <a:pt x="24177" y="5505"/>
                  </a:lnTo>
                  <a:cubicBezTo>
                    <a:pt x="24846" y="4702"/>
                    <a:pt x="25408" y="3818"/>
                    <a:pt x="25925" y="2917"/>
                  </a:cubicBezTo>
                  <a:lnTo>
                    <a:pt x="25925" y="2917"/>
                  </a:lnTo>
                  <a:cubicBezTo>
                    <a:pt x="26068" y="2677"/>
                    <a:pt x="26193" y="2436"/>
                    <a:pt x="26291" y="2195"/>
                  </a:cubicBezTo>
                  <a:lnTo>
                    <a:pt x="26291" y="2195"/>
                  </a:lnTo>
                  <a:cubicBezTo>
                    <a:pt x="26273" y="2409"/>
                    <a:pt x="26255" y="2614"/>
                    <a:pt x="26229" y="2819"/>
                  </a:cubicBezTo>
                  <a:lnTo>
                    <a:pt x="26229" y="2819"/>
                  </a:lnTo>
                  <a:cubicBezTo>
                    <a:pt x="25533" y="4809"/>
                    <a:pt x="24998" y="6976"/>
                    <a:pt x="23526" y="8538"/>
                  </a:cubicBezTo>
                  <a:lnTo>
                    <a:pt x="23526" y="8538"/>
                  </a:lnTo>
                  <a:cubicBezTo>
                    <a:pt x="22000" y="10152"/>
                    <a:pt x="19984" y="10902"/>
                    <a:pt x="17905" y="11499"/>
                  </a:cubicBezTo>
                  <a:lnTo>
                    <a:pt x="17905" y="11499"/>
                  </a:lnTo>
                  <a:cubicBezTo>
                    <a:pt x="16077" y="12026"/>
                    <a:pt x="14721" y="12855"/>
                    <a:pt x="13570" y="14381"/>
                  </a:cubicBezTo>
                  <a:lnTo>
                    <a:pt x="13570" y="14381"/>
                  </a:lnTo>
                  <a:cubicBezTo>
                    <a:pt x="12981" y="15166"/>
                    <a:pt x="12472" y="15996"/>
                    <a:pt x="11875" y="16772"/>
                  </a:cubicBezTo>
                  <a:lnTo>
                    <a:pt x="11875" y="16772"/>
                  </a:lnTo>
                  <a:cubicBezTo>
                    <a:pt x="11723" y="16932"/>
                    <a:pt x="11580" y="17102"/>
                    <a:pt x="11447" y="17262"/>
                  </a:cubicBezTo>
                  <a:lnTo>
                    <a:pt x="11447" y="17262"/>
                  </a:lnTo>
                  <a:cubicBezTo>
                    <a:pt x="11206" y="17539"/>
                    <a:pt x="10974" y="17807"/>
                    <a:pt x="10751" y="18056"/>
                  </a:cubicBezTo>
                  <a:lnTo>
                    <a:pt x="10751" y="18056"/>
                  </a:lnTo>
                  <a:cubicBezTo>
                    <a:pt x="10822" y="17931"/>
                    <a:pt x="10876" y="17798"/>
                    <a:pt x="10938" y="17664"/>
                  </a:cubicBezTo>
                  <a:moveTo>
                    <a:pt x="12107" y="14595"/>
                  </a:moveTo>
                  <a:cubicBezTo>
                    <a:pt x="12624" y="12998"/>
                    <a:pt x="13159" y="11348"/>
                    <a:pt x="14176" y="10045"/>
                  </a:cubicBezTo>
                  <a:lnTo>
                    <a:pt x="14176" y="10045"/>
                  </a:lnTo>
                  <a:cubicBezTo>
                    <a:pt x="15595" y="8234"/>
                    <a:pt x="17807" y="7244"/>
                    <a:pt x="19957" y="6298"/>
                  </a:cubicBezTo>
                  <a:lnTo>
                    <a:pt x="19957" y="6298"/>
                  </a:lnTo>
                  <a:cubicBezTo>
                    <a:pt x="20296" y="6147"/>
                    <a:pt x="20635" y="5995"/>
                    <a:pt x="20965" y="5844"/>
                  </a:cubicBezTo>
                  <a:lnTo>
                    <a:pt x="20965" y="5844"/>
                  </a:lnTo>
                  <a:cubicBezTo>
                    <a:pt x="22348" y="5210"/>
                    <a:pt x="24070" y="4291"/>
                    <a:pt x="25337" y="2944"/>
                  </a:cubicBezTo>
                  <a:lnTo>
                    <a:pt x="25337" y="2944"/>
                  </a:lnTo>
                  <a:cubicBezTo>
                    <a:pt x="24989" y="3497"/>
                    <a:pt x="24489" y="3943"/>
                    <a:pt x="23945" y="4345"/>
                  </a:cubicBezTo>
                  <a:lnTo>
                    <a:pt x="23945" y="4345"/>
                  </a:lnTo>
                  <a:cubicBezTo>
                    <a:pt x="23160" y="4925"/>
                    <a:pt x="22357" y="5478"/>
                    <a:pt x="21563" y="6040"/>
                  </a:cubicBezTo>
                  <a:lnTo>
                    <a:pt x="21563" y="6040"/>
                  </a:lnTo>
                  <a:cubicBezTo>
                    <a:pt x="19939" y="7200"/>
                    <a:pt x="17986" y="7583"/>
                    <a:pt x="16273" y="8547"/>
                  </a:cubicBezTo>
                  <a:lnTo>
                    <a:pt x="16273" y="8547"/>
                  </a:lnTo>
                  <a:cubicBezTo>
                    <a:pt x="14837" y="9367"/>
                    <a:pt x="14087" y="10536"/>
                    <a:pt x="13498" y="12044"/>
                  </a:cubicBezTo>
                  <a:lnTo>
                    <a:pt x="13498" y="12044"/>
                  </a:lnTo>
                  <a:cubicBezTo>
                    <a:pt x="12874" y="13632"/>
                    <a:pt x="12151" y="15166"/>
                    <a:pt x="11375" y="16691"/>
                  </a:cubicBezTo>
                  <a:lnTo>
                    <a:pt x="11375" y="16691"/>
                  </a:lnTo>
                  <a:cubicBezTo>
                    <a:pt x="11643" y="16005"/>
                    <a:pt x="11884" y="15300"/>
                    <a:pt x="12107" y="14595"/>
                  </a:cubicBezTo>
                  <a:moveTo>
                    <a:pt x="13552" y="14675"/>
                  </a:moveTo>
                  <a:cubicBezTo>
                    <a:pt x="14292" y="13721"/>
                    <a:pt x="15122" y="12838"/>
                    <a:pt x="16237" y="12311"/>
                  </a:cubicBezTo>
                  <a:lnTo>
                    <a:pt x="16237" y="12311"/>
                  </a:lnTo>
                  <a:cubicBezTo>
                    <a:pt x="17290" y="11812"/>
                    <a:pt x="18450" y="11615"/>
                    <a:pt x="19547" y="11232"/>
                  </a:cubicBezTo>
                  <a:lnTo>
                    <a:pt x="19547" y="11232"/>
                  </a:lnTo>
                  <a:cubicBezTo>
                    <a:pt x="21251" y="10643"/>
                    <a:pt x="22883" y="9706"/>
                    <a:pt x="24034" y="8297"/>
                  </a:cubicBezTo>
                  <a:lnTo>
                    <a:pt x="24034" y="8297"/>
                  </a:lnTo>
                  <a:cubicBezTo>
                    <a:pt x="25060" y="7048"/>
                    <a:pt x="25604" y="5442"/>
                    <a:pt x="26077" y="3872"/>
                  </a:cubicBezTo>
                  <a:lnTo>
                    <a:pt x="26077" y="3872"/>
                  </a:lnTo>
                  <a:cubicBezTo>
                    <a:pt x="25925" y="4827"/>
                    <a:pt x="25711" y="5781"/>
                    <a:pt x="25390" y="6709"/>
                  </a:cubicBezTo>
                  <a:lnTo>
                    <a:pt x="25390" y="6709"/>
                  </a:lnTo>
                  <a:cubicBezTo>
                    <a:pt x="25230" y="7164"/>
                    <a:pt x="25033" y="7592"/>
                    <a:pt x="24828" y="8011"/>
                  </a:cubicBezTo>
                  <a:lnTo>
                    <a:pt x="24828" y="8011"/>
                  </a:lnTo>
                  <a:cubicBezTo>
                    <a:pt x="24284" y="8752"/>
                    <a:pt x="23668" y="9448"/>
                    <a:pt x="22937" y="10036"/>
                  </a:cubicBezTo>
                  <a:lnTo>
                    <a:pt x="22937" y="10036"/>
                  </a:lnTo>
                  <a:cubicBezTo>
                    <a:pt x="21920" y="10857"/>
                    <a:pt x="20733" y="11464"/>
                    <a:pt x="19529" y="11963"/>
                  </a:cubicBezTo>
                  <a:lnTo>
                    <a:pt x="19529" y="11963"/>
                  </a:lnTo>
                  <a:cubicBezTo>
                    <a:pt x="18387" y="12427"/>
                    <a:pt x="17165" y="12722"/>
                    <a:pt x="16059" y="13257"/>
                  </a:cubicBezTo>
                  <a:lnTo>
                    <a:pt x="16059" y="13257"/>
                  </a:lnTo>
                  <a:cubicBezTo>
                    <a:pt x="15416" y="13578"/>
                    <a:pt x="14854" y="14006"/>
                    <a:pt x="14310" y="14479"/>
                  </a:cubicBezTo>
                  <a:lnTo>
                    <a:pt x="14310" y="14479"/>
                  </a:lnTo>
                  <a:cubicBezTo>
                    <a:pt x="14176" y="14568"/>
                    <a:pt x="14034" y="14657"/>
                    <a:pt x="13909" y="14756"/>
                  </a:cubicBezTo>
                  <a:lnTo>
                    <a:pt x="13909" y="14756"/>
                  </a:lnTo>
                  <a:cubicBezTo>
                    <a:pt x="13275" y="15246"/>
                    <a:pt x="12695" y="15835"/>
                    <a:pt x="12151" y="16451"/>
                  </a:cubicBezTo>
                  <a:lnTo>
                    <a:pt x="12151" y="16451"/>
                  </a:lnTo>
                  <a:cubicBezTo>
                    <a:pt x="12615" y="15871"/>
                    <a:pt x="13079" y="15282"/>
                    <a:pt x="13552" y="14675"/>
                  </a:cubicBezTo>
                  <a:close/>
                  <a:moveTo>
                    <a:pt x="17165" y="12918"/>
                  </a:moveTo>
                  <a:cubicBezTo>
                    <a:pt x="18316" y="12534"/>
                    <a:pt x="19458" y="12169"/>
                    <a:pt x="20555" y="11651"/>
                  </a:cubicBezTo>
                  <a:lnTo>
                    <a:pt x="20555" y="11651"/>
                  </a:lnTo>
                  <a:cubicBezTo>
                    <a:pt x="21813" y="11062"/>
                    <a:pt x="23124" y="10259"/>
                    <a:pt x="24132" y="9216"/>
                  </a:cubicBezTo>
                  <a:lnTo>
                    <a:pt x="24132" y="9216"/>
                  </a:lnTo>
                  <a:cubicBezTo>
                    <a:pt x="23410" y="10295"/>
                    <a:pt x="22526" y="11160"/>
                    <a:pt x="21518" y="11740"/>
                  </a:cubicBezTo>
                  <a:lnTo>
                    <a:pt x="21518" y="11740"/>
                  </a:lnTo>
                  <a:cubicBezTo>
                    <a:pt x="20484" y="12338"/>
                    <a:pt x="19270" y="12677"/>
                    <a:pt x="18102" y="12998"/>
                  </a:cubicBezTo>
                  <a:lnTo>
                    <a:pt x="18102" y="12998"/>
                  </a:lnTo>
                  <a:cubicBezTo>
                    <a:pt x="16951" y="13319"/>
                    <a:pt x="15764" y="13649"/>
                    <a:pt x="14703" y="14238"/>
                  </a:cubicBezTo>
                  <a:lnTo>
                    <a:pt x="14703" y="14238"/>
                  </a:lnTo>
                  <a:cubicBezTo>
                    <a:pt x="15452" y="13685"/>
                    <a:pt x="16246" y="13230"/>
                    <a:pt x="17165" y="12918"/>
                  </a:cubicBezTo>
                  <a:moveTo>
                    <a:pt x="20314" y="16790"/>
                  </a:moveTo>
                  <a:cubicBezTo>
                    <a:pt x="21081" y="16397"/>
                    <a:pt x="21777" y="15897"/>
                    <a:pt x="22455" y="15407"/>
                  </a:cubicBezTo>
                  <a:lnTo>
                    <a:pt x="22455" y="15407"/>
                  </a:lnTo>
                  <a:cubicBezTo>
                    <a:pt x="22857" y="15121"/>
                    <a:pt x="23249" y="14845"/>
                    <a:pt x="23659" y="14577"/>
                  </a:cubicBezTo>
                  <a:lnTo>
                    <a:pt x="23659" y="14577"/>
                  </a:lnTo>
                  <a:cubicBezTo>
                    <a:pt x="27112" y="12356"/>
                    <a:pt x="31528" y="11687"/>
                    <a:pt x="35480" y="12784"/>
                  </a:cubicBezTo>
                  <a:lnTo>
                    <a:pt x="35480" y="12784"/>
                  </a:lnTo>
                  <a:cubicBezTo>
                    <a:pt x="36113" y="12954"/>
                    <a:pt x="36738" y="13186"/>
                    <a:pt x="37362" y="13426"/>
                  </a:cubicBezTo>
                  <a:lnTo>
                    <a:pt x="37362" y="13426"/>
                  </a:lnTo>
                  <a:cubicBezTo>
                    <a:pt x="35516" y="13016"/>
                    <a:pt x="33615" y="12873"/>
                    <a:pt x="31733" y="13025"/>
                  </a:cubicBezTo>
                  <a:lnTo>
                    <a:pt x="31733" y="13025"/>
                  </a:lnTo>
                  <a:cubicBezTo>
                    <a:pt x="29538" y="13194"/>
                    <a:pt x="27362" y="13748"/>
                    <a:pt x="25363" y="14675"/>
                  </a:cubicBezTo>
                  <a:lnTo>
                    <a:pt x="25363" y="14675"/>
                  </a:lnTo>
                  <a:cubicBezTo>
                    <a:pt x="24230" y="15193"/>
                    <a:pt x="23240" y="15942"/>
                    <a:pt x="22125" y="16477"/>
                  </a:cubicBezTo>
                  <a:lnTo>
                    <a:pt x="22125" y="16477"/>
                  </a:lnTo>
                  <a:cubicBezTo>
                    <a:pt x="21518" y="16772"/>
                    <a:pt x="20867" y="16950"/>
                    <a:pt x="20198" y="17102"/>
                  </a:cubicBezTo>
                  <a:lnTo>
                    <a:pt x="20198" y="17102"/>
                  </a:lnTo>
                  <a:cubicBezTo>
                    <a:pt x="19984" y="17120"/>
                    <a:pt x="19761" y="17138"/>
                    <a:pt x="19547" y="17155"/>
                  </a:cubicBezTo>
                  <a:lnTo>
                    <a:pt x="19547" y="17155"/>
                  </a:lnTo>
                  <a:cubicBezTo>
                    <a:pt x="19788" y="17048"/>
                    <a:pt x="20046" y="16932"/>
                    <a:pt x="20314" y="16790"/>
                  </a:cubicBezTo>
                  <a:moveTo>
                    <a:pt x="21643" y="16816"/>
                  </a:moveTo>
                  <a:cubicBezTo>
                    <a:pt x="22839" y="16406"/>
                    <a:pt x="23865" y="15585"/>
                    <a:pt x="24998" y="15023"/>
                  </a:cubicBezTo>
                  <a:lnTo>
                    <a:pt x="24998" y="15023"/>
                  </a:lnTo>
                  <a:cubicBezTo>
                    <a:pt x="27041" y="14015"/>
                    <a:pt x="29262" y="13409"/>
                    <a:pt x="31528" y="13203"/>
                  </a:cubicBezTo>
                  <a:lnTo>
                    <a:pt x="31528" y="13203"/>
                  </a:lnTo>
                  <a:cubicBezTo>
                    <a:pt x="33794" y="12989"/>
                    <a:pt x="36095" y="13194"/>
                    <a:pt x="38281" y="13801"/>
                  </a:cubicBezTo>
                  <a:lnTo>
                    <a:pt x="38281" y="13801"/>
                  </a:lnTo>
                  <a:cubicBezTo>
                    <a:pt x="38745" y="13997"/>
                    <a:pt x="39200" y="14194"/>
                    <a:pt x="39655" y="14399"/>
                  </a:cubicBezTo>
                  <a:lnTo>
                    <a:pt x="39655" y="14399"/>
                  </a:lnTo>
                  <a:cubicBezTo>
                    <a:pt x="40235" y="14657"/>
                    <a:pt x="40824" y="14916"/>
                    <a:pt x="41421" y="15166"/>
                  </a:cubicBezTo>
                  <a:lnTo>
                    <a:pt x="41421" y="15166"/>
                  </a:lnTo>
                  <a:cubicBezTo>
                    <a:pt x="41073" y="15077"/>
                    <a:pt x="40717" y="15005"/>
                    <a:pt x="40333" y="14988"/>
                  </a:cubicBezTo>
                  <a:lnTo>
                    <a:pt x="40333" y="14988"/>
                  </a:lnTo>
                  <a:cubicBezTo>
                    <a:pt x="39316" y="14925"/>
                    <a:pt x="38290" y="15032"/>
                    <a:pt x="37273" y="15050"/>
                  </a:cubicBezTo>
                  <a:lnTo>
                    <a:pt x="37273" y="15050"/>
                  </a:lnTo>
                  <a:cubicBezTo>
                    <a:pt x="36149" y="15068"/>
                    <a:pt x="35061" y="14889"/>
                    <a:pt x="33954" y="14747"/>
                  </a:cubicBezTo>
                  <a:lnTo>
                    <a:pt x="33954" y="14747"/>
                  </a:lnTo>
                  <a:cubicBezTo>
                    <a:pt x="31715" y="14443"/>
                    <a:pt x="29235" y="14354"/>
                    <a:pt x="27076" y="15130"/>
                  </a:cubicBezTo>
                  <a:lnTo>
                    <a:pt x="27076" y="15130"/>
                  </a:lnTo>
                  <a:cubicBezTo>
                    <a:pt x="25961" y="15523"/>
                    <a:pt x="24917" y="16067"/>
                    <a:pt x="23784" y="16415"/>
                  </a:cubicBezTo>
                  <a:lnTo>
                    <a:pt x="23784" y="16415"/>
                  </a:lnTo>
                  <a:cubicBezTo>
                    <a:pt x="22981" y="16665"/>
                    <a:pt x="22161" y="16861"/>
                    <a:pt x="21340" y="17030"/>
                  </a:cubicBezTo>
                  <a:lnTo>
                    <a:pt x="21340" y="17030"/>
                  </a:lnTo>
                  <a:cubicBezTo>
                    <a:pt x="21153" y="17039"/>
                    <a:pt x="20965" y="17048"/>
                    <a:pt x="20778" y="17066"/>
                  </a:cubicBezTo>
                  <a:lnTo>
                    <a:pt x="20778" y="17066"/>
                  </a:lnTo>
                  <a:cubicBezTo>
                    <a:pt x="21072" y="16995"/>
                    <a:pt x="21358" y="16914"/>
                    <a:pt x="21643" y="16816"/>
                  </a:cubicBezTo>
                  <a:close/>
                  <a:moveTo>
                    <a:pt x="23802" y="16477"/>
                  </a:moveTo>
                  <a:cubicBezTo>
                    <a:pt x="24935" y="16147"/>
                    <a:pt x="25988" y="15612"/>
                    <a:pt x="27103" y="15219"/>
                  </a:cubicBezTo>
                  <a:lnTo>
                    <a:pt x="27103" y="15219"/>
                  </a:lnTo>
                  <a:cubicBezTo>
                    <a:pt x="29431" y="14390"/>
                    <a:pt x="32081" y="14577"/>
                    <a:pt x="34499" y="14925"/>
                  </a:cubicBezTo>
                  <a:lnTo>
                    <a:pt x="34499" y="14925"/>
                  </a:lnTo>
                  <a:cubicBezTo>
                    <a:pt x="35587" y="15086"/>
                    <a:pt x="36649" y="15184"/>
                    <a:pt x="37755" y="15139"/>
                  </a:cubicBezTo>
                  <a:lnTo>
                    <a:pt x="37755" y="15139"/>
                  </a:lnTo>
                  <a:cubicBezTo>
                    <a:pt x="38807" y="15104"/>
                    <a:pt x="39878" y="15005"/>
                    <a:pt x="40931" y="15148"/>
                  </a:cubicBezTo>
                  <a:lnTo>
                    <a:pt x="40931" y="15148"/>
                  </a:lnTo>
                  <a:cubicBezTo>
                    <a:pt x="41350" y="15202"/>
                    <a:pt x="41751" y="15318"/>
                    <a:pt x="42144" y="15451"/>
                  </a:cubicBezTo>
                  <a:lnTo>
                    <a:pt x="42144" y="15451"/>
                  </a:lnTo>
                  <a:cubicBezTo>
                    <a:pt x="43223" y="15862"/>
                    <a:pt x="44312" y="16183"/>
                    <a:pt x="45445" y="16344"/>
                  </a:cubicBezTo>
                  <a:lnTo>
                    <a:pt x="45445" y="16344"/>
                  </a:lnTo>
                  <a:cubicBezTo>
                    <a:pt x="44356" y="16727"/>
                    <a:pt x="43313" y="17004"/>
                    <a:pt x="42117" y="16683"/>
                  </a:cubicBezTo>
                  <a:lnTo>
                    <a:pt x="42117" y="16683"/>
                  </a:lnTo>
                  <a:cubicBezTo>
                    <a:pt x="41189" y="16433"/>
                    <a:pt x="40333" y="15960"/>
                    <a:pt x="39378" y="15799"/>
                  </a:cubicBezTo>
                  <a:lnTo>
                    <a:pt x="39378" y="15799"/>
                  </a:lnTo>
                  <a:cubicBezTo>
                    <a:pt x="38531" y="15648"/>
                    <a:pt x="37683" y="15764"/>
                    <a:pt x="36845" y="15826"/>
                  </a:cubicBezTo>
                  <a:lnTo>
                    <a:pt x="36845" y="15826"/>
                  </a:lnTo>
                  <a:cubicBezTo>
                    <a:pt x="36283" y="15871"/>
                    <a:pt x="35739" y="15817"/>
                    <a:pt x="35194" y="15773"/>
                  </a:cubicBezTo>
                  <a:lnTo>
                    <a:pt x="35194" y="15773"/>
                  </a:lnTo>
                  <a:cubicBezTo>
                    <a:pt x="34677" y="15719"/>
                    <a:pt x="34160" y="15666"/>
                    <a:pt x="33633" y="15701"/>
                  </a:cubicBezTo>
                  <a:lnTo>
                    <a:pt x="33633" y="15701"/>
                  </a:lnTo>
                  <a:cubicBezTo>
                    <a:pt x="32679" y="15764"/>
                    <a:pt x="31795" y="16121"/>
                    <a:pt x="30912" y="16460"/>
                  </a:cubicBezTo>
                  <a:lnTo>
                    <a:pt x="30912" y="16460"/>
                  </a:lnTo>
                  <a:cubicBezTo>
                    <a:pt x="29806" y="16888"/>
                    <a:pt x="28789" y="17164"/>
                    <a:pt x="27594" y="17164"/>
                  </a:cubicBezTo>
                  <a:lnTo>
                    <a:pt x="27594" y="17164"/>
                  </a:lnTo>
                  <a:cubicBezTo>
                    <a:pt x="26996" y="17164"/>
                    <a:pt x="26407" y="17129"/>
                    <a:pt x="25818" y="17084"/>
                  </a:cubicBezTo>
                  <a:lnTo>
                    <a:pt x="25818" y="17084"/>
                  </a:lnTo>
                  <a:cubicBezTo>
                    <a:pt x="25140" y="17039"/>
                    <a:pt x="24453" y="16995"/>
                    <a:pt x="23775" y="17013"/>
                  </a:cubicBezTo>
                  <a:lnTo>
                    <a:pt x="23775" y="17013"/>
                  </a:lnTo>
                  <a:cubicBezTo>
                    <a:pt x="23035" y="16986"/>
                    <a:pt x="22295" y="16986"/>
                    <a:pt x="21545" y="17022"/>
                  </a:cubicBezTo>
                  <a:lnTo>
                    <a:pt x="21545" y="17022"/>
                  </a:lnTo>
                  <a:cubicBezTo>
                    <a:pt x="22303" y="16870"/>
                    <a:pt x="23053" y="16700"/>
                    <a:pt x="23802" y="16477"/>
                  </a:cubicBezTo>
                  <a:moveTo>
                    <a:pt x="28182" y="17289"/>
                  </a:moveTo>
                  <a:cubicBezTo>
                    <a:pt x="30270" y="17182"/>
                    <a:pt x="32161" y="15782"/>
                    <a:pt x="34258" y="15951"/>
                  </a:cubicBezTo>
                  <a:lnTo>
                    <a:pt x="34258" y="15951"/>
                  </a:lnTo>
                  <a:cubicBezTo>
                    <a:pt x="35248" y="16031"/>
                    <a:pt x="36149" y="16129"/>
                    <a:pt x="37139" y="16040"/>
                  </a:cubicBezTo>
                  <a:lnTo>
                    <a:pt x="37139" y="16040"/>
                  </a:lnTo>
                  <a:cubicBezTo>
                    <a:pt x="37237" y="16031"/>
                    <a:pt x="37327" y="16031"/>
                    <a:pt x="37425" y="16022"/>
                  </a:cubicBezTo>
                  <a:lnTo>
                    <a:pt x="37425" y="16022"/>
                  </a:lnTo>
                  <a:cubicBezTo>
                    <a:pt x="37112" y="16103"/>
                    <a:pt x="36818" y="16210"/>
                    <a:pt x="36524" y="16317"/>
                  </a:cubicBezTo>
                  <a:lnTo>
                    <a:pt x="36524" y="16317"/>
                  </a:lnTo>
                  <a:cubicBezTo>
                    <a:pt x="36301" y="16406"/>
                    <a:pt x="36069" y="16495"/>
                    <a:pt x="35846" y="16584"/>
                  </a:cubicBezTo>
                  <a:lnTo>
                    <a:pt x="35846" y="16584"/>
                  </a:lnTo>
                  <a:cubicBezTo>
                    <a:pt x="34534" y="16656"/>
                    <a:pt x="33250" y="17048"/>
                    <a:pt x="31974" y="17361"/>
                  </a:cubicBezTo>
                  <a:lnTo>
                    <a:pt x="31974" y="17361"/>
                  </a:lnTo>
                  <a:cubicBezTo>
                    <a:pt x="30966" y="17610"/>
                    <a:pt x="29886" y="17780"/>
                    <a:pt x="28825" y="17780"/>
                  </a:cubicBezTo>
                  <a:lnTo>
                    <a:pt x="28825" y="17780"/>
                  </a:lnTo>
                  <a:cubicBezTo>
                    <a:pt x="28593" y="17726"/>
                    <a:pt x="28361" y="17673"/>
                    <a:pt x="28129" y="17619"/>
                  </a:cubicBezTo>
                  <a:lnTo>
                    <a:pt x="28129" y="17619"/>
                  </a:lnTo>
                  <a:cubicBezTo>
                    <a:pt x="27897" y="17566"/>
                    <a:pt x="27674" y="17512"/>
                    <a:pt x="27442" y="17459"/>
                  </a:cubicBezTo>
                  <a:lnTo>
                    <a:pt x="27442" y="17459"/>
                  </a:lnTo>
                  <a:cubicBezTo>
                    <a:pt x="27032" y="17369"/>
                    <a:pt x="26630" y="17307"/>
                    <a:pt x="26229" y="17245"/>
                  </a:cubicBezTo>
                  <a:lnTo>
                    <a:pt x="26229" y="17245"/>
                  </a:lnTo>
                  <a:cubicBezTo>
                    <a:pt x="26702" y="17280"/>
                    <a:pt x="27174" y="17307"/>
                    <a:pt x="27638" y="17307"/>
                  </a:cubicBezTo>
                  <a:lnTo>
                    <a:pt x="27638" y="17307"/>
                  </a:lnTo>
                  <a:cubicBezTo>
                    <a:pt x="27826" y="17307"/>
                    <a:pt x="28004" y="17298"/>
                    <a:pt x="28182" y="17289"/>
                  </a:cubicBezTo>
                  <a:moveTo>
                    <a:pt x="40378" y="16451"/>
                  </a:moveTo>
                  <a:cubicBezTo>
                    <a:pt x="40262" y="16406"/>
                    <a:pt x="40137" y="16352"/>
                    <a:pt x="40012" y="16308"/>
                  </a:cubicBezTo>
                  <a:lnTo>
                    <a:pt x="40012" y="16308"/>
                  </a:lnTo>
                  <a:cubicBezTo>
                    <a:pt x="39789" y="16210"/>
                    <a:pt x="39566" y="16121"/>
                    <a:pt x="39325" y="16040"/>
                  </a:cubicBezTo>
                  <a:lnTo>
                    <a:pt x="39325" y="16040"/>
                  </a:lnTo>
                  <a:cubicBezTo>
                    <a:pt x="39780" y="16103"/>
                    <a:pt x="40235" y="16201"/>
                    <a:pt x="40708" y="16361"/>
                  </a:cubicBezTo>
                  <a:lnTo>
                    <a:pt x="40708" y="16361"/>
                  </a:lnTo>
                  <a:cubicBezTo>
                    <a:pt x="41395" y="16602"/>
                    <a:pt x="42090" y="16861"/>
                    <a:pt x="42813" y="16941"/>
                  </a:cubicBezTo>
                  <a:lnTo>
                    <a:pt x="42813" y="16941"/>
                  </a:lnTo>
                  <a:cubicBezTo>
                    <a:pt x="41983" y="16914"/>
                    <a:pt x="41163" y="16754"/>
                    <a:pt x="40378" y="16451"/>
                  </a:cubicBezTo>
                  <a:moveTo>
                    <a:pt x="45632" y="16370"/>
                  </a:moveTo>
                  <a:cubicBezTo>
                    <a:pt x="45730" y="16379"/>
                    <a:pt x="45837" y="16397"/>
                    <a:pt x="45944" y="16406"/>
                  </a:cubicBezTo>
                  <a:lnTo>
                    <a:pt x="45944" y="16406"/>
                  </a:lnTo>
                  <a:cubicBezTo>
                    <a:pt x="45329" y="16656"/>
                    <a:pt x="44677" y="16816"/>
                    <a:pt x="44017" y="16897"/>
                  </a:cubicBezTo>
                  <a:lnTo>
                    <a:pt x="44017" y="16897"/>
                  </a:lnTo>
                  <a:cubicBezTo>
                    <a:pt x="44570" y="16790"/>
                    <a:pt x="45115" y="16593"/>
                    <a:pt x="45632" y="16370"/>
                  </a:cubicBezTo>
                  <a:close/>
                  <a:moveTo>
                    <a:pt x="29922" y="17958"/>
                  </a:moveTo>
                  <a:cubicBezTo>
                    <a:pt x="29770" y="17940"/>
                    <a:pt x="29619" y="17914"/>
                    <a:pt x="29467" y="17887"/>
                  </a:cubicBezTo>
                  <a:lnTo>
                    <a:pt x="29467" y="17887"/>
                  </a:lnTo>
                  <a:cubicBezTo>
                    <a:pt x="31421" y="17798"/>
                    <a:pt x="33321" y="17093"/>
                    <a:pt x="35266" y="16807"/>
                  </a:cubicBezTo>
                  <a:lnTo>
                    <a:pt x="35266" y="16807"/>
                  </a:lnTo>
                  <a:cubicBezTo>
                    <a:pt x="33713" y="17414"/>
                    <a:pt x="32126" y="17985"/>
                    <a:pt x="30511" y="17985"/>
                  </a:cubicBezTo>
                  <a:lnTo>
                    <a:pt x="30511" y="17985"/>
                  </a:lnTo>
                  <a:cubicBezTo>
                    <a:pt x="30315" y="17985"/>
                    <a:pt x="30118" y="17976"/>
                    <a:pt x="29922" y="17958"/>
                  </a:cubicBezTo>
                  <a:close/>
                  <a:moveTo>
                    <a:pt x="43982" y="16897"/>
                  </a:moveTo>
                  <a:lnTo>
                    <a:pt x="43982" y="16897"/>
                  </a:lnTo>
                  <a:close/>
                  <a:moveTo>
                    <a:pt x="43875" y="16914"/>
                  </a:moveTo>
                  <a:cubicBezTo>
                    <a:pt x="43848" y="16914"/>
                    <a:pt x="43821" y="16914"/>
                    <a:pt x="43803" y="16914"/>
                  </a:cubicBezTo>
                  <a:lnTo>
                    <a:pt x="43803" y="16914"/>
                  </a:lnTo>
                  <a:cubicBezTo>
                    <a:pt x="43821" y="16914"/>
                    <a:pt x="43848" y="16914"/>
                    <a:pt x="43875" y="16914"/>
                  </a:cubicBezTo>
                  <a:close/>
                  <a:moveTo>
                    <a:pt x="31010" y="33124"/>
                  </a:moveTo>
                  <a:cubicBezTo>
                    <a:pt x="29708" y="31714"/>
                    <a:pt x="28298" y="30162"/>
                    <a:pt x="27692" y="28316"/>
                  </a:cubicBezTo>
                  <a:lnTo>
                    <a:pt x="27692" y="28316"/>
                  </a:lnTo>
                  <a:cubicBezTo>
                    <a:pt x="27157" y="26683"/>
                    <a:pt x="25908" y="25800"/>
                    <a:pt x="24712" y="24640"/>
                  </a:cubicBezTo>
                  <a:lnTo>
                    <a:pt x="24712" y="24640"/>
                  </a:lnTo>
                  <a:cubicBezTo>
                    <a:pt x="23686" y="23641"/>
                    <a:pt x="22767" y="22570"/>
                    <a:pt x="21911" y="21437"/>
                  </a:cubicBezTo>
                  <a:lnTo>
                    <a:pt x="21911" y="21437"/>
                  </a:lnTo>
                  <a:cubicBezTo>
                    <a:pt x="21902" y="21420"/>
                    <a:pt x="21893" y="21393"/>
                    <a:pt x="21884" y="21375"/>
                  </a:cubicBezTo>
                  <a:lnTo>
                    <a:pt x="21884" y="21375"/>
                  </a:lnTo>
                  <a:cubicBezTo>
                    <a:pt x="21206" y="20001"/>
                    <a:pt x="20029" y="19073"/>
                    <a:pt x="18601" y="18253"/>
                  </a:cubicBezTo>
                  <a:lnTo>
                    <a:pt x="18601" y="18253"/>
                  </a:lnTo>
                  <a:cubicBezTo>
                    <a:pt x="18708" y="18270"/>
                    <a:pt x="18815" y="18297"/>
                    <a:pt x="18913" y="18324"/>
                  </a:cubicBezTo>
                  <a:lnTo>
                    <a:pt x="18913" y="18324"/>
                  </a:lnTo>
                  <a:cubicBezTo>
                    <a:pt x="19467" y="18583"/>
                    <a:pt x="20002" y="18859"/>
                    <a:pt x="20492" y="19216"/>
                  </a:cubicBezTo>
                  <a:lnTo>
                    <a:pt x="20492" y="19216"/>
                  </a:lnTo>
                  <a:cubicBezTo>
                    <a:pt x="21438" y="19921"/>
                    <a:pt x="22054" y="20911"/>
                    <a:pt x="22812" y="21803"/>
                  </a:cubicBezTo>
                  <a:lnTo>
                    <a:pt x="22812" y="21803"/>
                  </a:lnTo>
                  <a:cubicBezTo>
                    <a:pt x="24293" y="23543"/>
                    <a:pt x="26363" y="24604"/>
                    <a:pt x="27933" y="26237"/>
                  </a:cubicBezTo>
                  <a:lnTo>
                    <a:pt x="27933" y="26237"/>
                  </a:lnTo>
                  <a:cubicBezTo>
                    <a:pt x="29654" y="28021"/>
                    <a:pt x="29717" y="30510"/>
                    <a:pt x="31001" y="32517"/>
                  </a:cubicBezTo>
                  <a:lnTo>
                    <a:pt x="31001" y="32517"/>
                  </a:lnTo>
                  <a:cubicBezTo>
                    <a:pt x="31581" y="33409"/>
                    <a:pt x="32384" y="34123"/>
                    <a:pt x="33143" y="34855"/>
                  </a:cubicBezTo>
                  <a:lnTo>
                    <a:pt x="33143" y="34855"/>
                  </a:lnTo>
                  <a:cubicBezTo>
                    <a:pt x="33482" y="35176"/>
                    <a:pt x="33821" y="35506"/>
                    <a:pt x="34160" y="35827"/>
                  </a:cubicBezTo>
                  <a:lnTo>
                    <a:pt x="34160" y="35827"/>
                  </a:lnTo>
                  <a:cubicBezTo>
                    <a:pt x="34311" y="36041"/>
                    <a:pt x="34463" y="36255"/>
                    <a:pt x="34623" y="36460"/>
                  </a:cubicBezTo>
                  <a:lnTo>
                    <a:pt x="34623" y="36460"/>
                  </a:lnTo>
                  <a:cubicBezTo>
                    <a:pt x="33348" y="35426"/>
                    <a:pt x="32134" y="34337"/>
                    <a:pt x="31010" y="33124"/>
                  </a:cubicBezTo>
                  <a:close/>
                  <a:moveTo>
                    <a:pt x="33044" y="34533"/>
                  </a:moveTo>
                  <a:cubicBezTo>
                    <a:pt x="32197" y="33650"/>
                    <a:pt x="31340" y="32776"/>
                    <a:pt x="30832" y="31643"/>
                  </a:cubicBezTo>
                  <a:lnTo>
                    <a:pt x="30832" y="31643"/>
                  </a:lnTo>
                  <a:cubicBezTo>
                    <a:pt x="30359" y="30599"/>
                    <a:pt x="30109" y="29457"/>
                    <a:pt x="29717" y="28378"/>
                  </a:cubicBezTo>
                  <a:lnTo>
                    <a:pt x="29717" y="28378"/>
                  </a:lnTo>
                  <a:cubicBezTo>
                    <a:pt x="29333" y="27334"/>
                    <a:pt x="28744" y="26451"/>
                    <a:pt x="27942" y="25684"/>
                  </a:cubicBezTo>
                  <a:lnTo>
                    <a:pt x="27942" y="25684"/>
                  </a:lnTo>
                  <a:cubicBezTo>
                    <a:pt x="26255" y="24069"/>
                    <a:pt x="24275" y="22892"/>
                    <a:pt x="22750" y="21090"/>
                  </a:cubicBezTo>
                  <a:lnTo>
                    <a:pt x="22750" y="21090"/>
                  </a:lnTo>
                  <a:cubicBezTo>
                    <a:pt x="22045" y="20251"/>
                    <a:pt x="21358" y="19403"/>
                    <a:pt x="20448" y="18788"/>
                  </a:cubicBezTo>
                  <a:lnTo>
                    <a:pt x="20448" y="18788"/>
                  </a:lnTo>
                  <a:cubicBezTo>
                    <a:pt x="20421" y="18770"/>
                    <a:pt x="20394" y="18752"/>
                    <a:pt x="20359" y="18734"/>
                  </a:cubicBezTo>
                  <a:lnTo>
                    <a:pt x="20359" y="18734"/>
                  </a:lnTo>
                  <a:cubicBezTo>
                    <a:pt x="21536" y="19127"/>
                    <a:pt x="22634" y="19653"/>
                    <a:pt x="23731" y="20581"/>
                  </a:cubicBezTo>
                  <a:lnTo>
                    <a:pt x="23731" y="20581"/>
                  </a:lnTo>
                  <a:cubicBezTo>
                    <a:pt x="24088" y="20875"/>
                    <a:pt x="24427" y="21205"/>
                    <a:pt x="24757" y="21527"/>
                  </a:cubicBezTo>
                  <a:lnTo>
                    <a:pt x="24757" y="21527"/>
                  </a:lnTo>
                  <a:cubicBezTo>
                    <a:pt x="25595" y="22740"/>
                    <a:pt x="26594" y="23864"/>
                    <a:pt x="27719" y="24801"/>
                  </a:cubicBezTo>
                  <a:lnTo>
                    <a:pt x="27719" y="24801"/>
                  </a:lnTo>
                  <a:cubicBezTo>
                    <a:pt x="28388" y="25363"/>
                    <a:pt x="29101" y="25871"/>
                    <a:pt x="29708" y="26505"/>
                  </a:cubicBezTo>
                  <a:lnTo>
                    <a:pt x="29708" y="26505"/>
                  </a:lnTo>
                  <a:cubicBezTo>
                    <a:pt x="30377" y="27209"/>
                    <a:pt x="30752" y="28021"/>
                    <a:pt x="31001" y="28958"/>
                  </a:cubicBezTo>
                  <a:lnTo>
                    <a:pt x="31001" y="28958"/>
                  </a:lnTo>
                  <a:cubicBezTo>
                    <a:pt x="31430" y="30590"/>
                    <a:pt x="31920" y="32134"/>
                    <a:pt x="32750" y="33615"/>
                  </a:cubicBezTo>
                  <a:lnTo>
                    <a:pt x="32750" y="33615"/>
                  </a:lnTo>
                  <a:cubicBezTo>
                    <a:pt x="33080" y="34203"/>
                    <a:pt x="33446" y="34774"/>
                    <a:pt x="33821" y="35336"/>
                  </a:cubicBezTo>
                  <a:lnTo>
                    <a:pt x="33821" y="35336"/>
                  </a:lnTo>
                  <a:cubicBezTo>
                    <a:pt x="33562" y="35069"/>
                    <a:pt x="33303" y="34801"/>
                    <a:pt x="33044" y="34533"/>
                  </a:cubicBezTo>
                  <a:close/>
                  <a:moveTo>
                    <a:pt x="25408" y="33374"/>
                  </a:moveTo>
                  <a:cubicBezTo>
                    <a:pt x="24204" y="32428"/>
                    <a:pt x="22928" y="31590"/>
                    <a:pt x="21581" y="30867"/>
                  </a:cubicBezTo>
                  <a:lnTo>
                    <a:pt x="21581" y="30867"/>
                  </a:lnTo>
                  <a:cubicBezTo>
                    <a:pt x="20671" y="30376"/>
                    <a:pt x="19761" y="29877"/>
                    <a:pt x="19092" y="29074"/>
                  </a:cubicBezTo>
                  <a:lnTo>
                    <a:pt x="19092" y="29074"/>
                  </a:lnTo>
                  <a:cubicBezTo>
                    <a:pt x="18503" y="28360"/>
                    <a:pt x="18111" y="27522"/>
                    <a:pt x="17593" y="26763"/>
                  </a:cubicBezTo>
                  <a:lnTo>
                    <a:pt x="17593" y="26763"/>
                  </a:lnTo>
                  <a:cubicBezTo>
                    <a:pt x="16300" y="24863"/>
                    <a:pt x="14622" y="23025"/>
                    <a:pt x="12758" y="21544"/>
                  </a:cubicBezTo>
                  <a:lnTo>
                    <a:pt x="12758" y="21544"/>
                  </a:lnTo>
                  <a:cubicBezTo>
                    <a:pt x="12749" y="21536"/>
                    <a:pt x="12740" y="21527"/>
                    <a:pt x="12731" y="21518"/>
                  </a:cubicBezTo>
                  <a:lnTo>
                    <a:pt x="12731" y="21518"/>
                  </a:lnTo>
                  <a:cubicBezTo>
                    <a:pt x="12321" y="21134"/>
                    <a:pt x="11946" y="20795"/>
                    <a:pt x="11580" y="20510"/>
                  </a:cubicBezTo>
                  <a:lnTo>
                    <a:pt x="11580" y="20510"/>
                  </a:lnTo>
                  <a:cubicBezTo>
                    <a:pt x="11714" y="20554"/>
                    <a:pt x="11848" y="20590"/>
                    <a:pt x="11982" y="20617"/>
                  </a:cubicBezTo>
                  <a:lnTo>
                    <a:pt x="11982" y="20617"/>
                  </a:lnTo>
                  <a:cubicBezTo>
                    <a:pt x="14114" y="21767"/>
                    <a:pt x="15978" y="23534"/>
                    <a:pt x="17647" y="25166"/>
                  </a:cubicBezTo>
                  <a:lnTo>
                    <a:pt x="17647" y="25166"/>
                  </a:lnTo>
                  <a:cubicBezTo>
                    <a:pt x="20689" y="28146"/>
                    <a:pt x="23749" y="31117"/>
                    <a:pt x="26835" y="34052"/>
                  </a:cubicBezTo>
                  <a:lnTo>
                    <a:pt x="26835" y="34052"/>
                  </a:lnTo>
                  <a:cubicBezTo>
                    <a:pt x="26871" y="34114"/>
                    <a:pt x="26907" y="34177"/>
                    <a:pt x="26951" y="34239"/>
                  </a:cubicBezTo>
                  <a:lnTo>
                    <a:pt x="26951" y="34239"/>
                  </a:lnTo>
                  <a:cubicBezTo>
                    <a:pt x="26461" y="33909"/>
                    <a:pt x="25943" y="33632"/>
                    <a:pt x="25408" y="33374"/>
                  </a:cubicBezTo>
                  <a:moveTo>
                    <a:pt x="26354" y="33516"/>
                  </a:moveTo>
                  <a:lnTo>
                    <a:pt x="26354" y="33516"/>
                  </a:lnTo>
                  <a:cubicBezTo>
                    <a:pt x="24525" y="30590"/>
                    <a:pt x="22500" y="27878"/>
                    <a:pt x="19984" y="25496"/>
                  </a:cubicBezTo>
                  <a:lnTo>
                    <a:pt x="19984" y="25496"/>
                  </a:lnTo>
                  <a:cubicBezTo>
                    <a:pt x="18753" y="24328"/>
                    <a:pt x="17433" y="23257"/>
                    <a:pt x="16050" y="22303"/>
                  </a:cubicBezTo>
                  <a:lnTo>
                    <a:pt x="16050" y="22303"/>
                  </a:lnTo>
                  <a:cubicBezTo>
                    <a:pt x="15220" y="21723"/>
                    <a:pt x="14373" y="21179"/>
                    <a:pt x="13427" y="20893"/>
                  </a:cubicBezTo>
                  <a:lnTo>
                    <a:pt x="13427" y="20893"/>
                  </a:lnTo>
                  <a:cubicBezTo>
                    <a:pt x="13891" y="20974"/>
                    <a:pt x="14328" y="21063"/>
                    <a:pt x="14747" y="21232"/>
                  </a:cubicBezTo>
                  <a:lnTo>
                    <a:pt x="14747" y="21232"/>
                  </a:lnTo>
                  <a:cubicBezTo>
                    <a:pt x="15586" y="21562"/>
                    <a:pt x="16264" y="22151"/>
                    <a:pt x="16987" y="22767"/>
                  </a:cubicBezTo>
                  <a:lnTo>
                    <a:pt x="16987" y="22767"/>
                  </a:lnTo>
                  <a:cubicBezTo>
                    <a:pt x="17299" y="23034"/>
                    <a:pt x="17629" y="23320"/>
                    <a:pt x="17959" y="23570"/>
                  </a:cubicBezTo>
                  <a:lnTo>
                    <a:pt x="17959" y="23570"/>
                  </a:lnTo>
                  <a:cubicBezTo>
                    <a:pt x="18378" y="23882"/>
                    <a:pt x="18824" y="24167"/>
                    <a:pt x="19252" y="24444"/>
                  </a:cubicBezTo>
                  <a:lnTo>
                    <a:pt x="19252" y="24444"/>
                  </a:lnTo>
                  <a:cubicBezTo>
                    <a:pt x="19645" y="24694"/>
                    <a:pt x="20055" y="24952"/>
                    <a:pt x="20430" y="25238"/>
                  </a:cubicBezTo>
                  <a:lnTo>
                    <a:pt x="20430" y="25238"/>
                  </a:lnTo>
                  <a:cubicBezTo>
                    <a:pt x="22678" y="26897"/>
                    <a:pt x="24123" y="29404"/>
                    <a:pt x="25524" y="31830"/>
                  </a:cubicBezTo>
                  <a:lnTo>
                    <a:pt x="25524" y="31830"/>
                  </a:lnTo>
                  <a:cubicBezTo>
                    <a:pt x="25925" y="32535"/>
                    <a:pt x="26336" y="33240"/>
                    <a:pt x="26764" y="33936"/>
                  </a:cubicBezTo>
                  <a:lnTo>
                    <a:pt x="26764" y="33936"/>
                  </a:lnTo>
                  <a:cubicBezTo>
                    <a:pt x="26630" y="33802"/>
                    <a:pt x="26487" y="33659"/>
                    <a:pt x="26354" y="33516"/>
                  </a:cubicBezTo>
                  <a:close/>
                  <a:moveTo>
                    <a:pt x="17254" y="24479"/>
                  </a:moveTo>
                  <a:cubicBezTo>
                    <a:pt x="16059" y="23302"/>
                    <a:pt x="14819" y="22222"/>
                    <a:pt x="13427" y="21286"/>
                  </a:cubicBezTo>
                  <a:lnTo>
                    <a:pt x="13427" y="21286"/>
                  </a:lnTo>
                  <a:cubicBezTo>
                    <a:pt x="13240" y="21170"/>
                    <a:pt x="13043" y="21045"/>
                    <a:pt x="12856" y="20920"/>
                  </a:cubicBezTo>
                  <a:lnTo>
                    <a:pt x="12856" y="20920"/>
                  </a:lnTo>
                  <a:cubicBezTo>
                    <a:pt x="14248" y="21259"/>
                    <a:pt x="15452" y="22151"/>
                    <a:pt x="16594" y="22999"/>
                  </a:cubicBezTo>
                  <a:lnTo>
                    <a:pt x="16594" y="22999"/>
                  </a:lnTo>
                  <a:cubicBezTo>
                    <a:pt x="17905" y="23953"/>
                    <a:pt x="19145" y="25006"/>
                    <a:pt x="20323" y="26130"/>
                  </a:cubicBezTo>
                  <a:lnTo>
                    <a:pt x="20323" y="26130"/>
                  </a:lnTo>
                  <a:cubicBezTo>
                    <a:pt x="22642" y="28351"/>
                    <a:pt x="24462" y="30876"/>
                    <a:pt x="26318" y="33481"/>
                  </a:cubicBezTo>
                  <a:lnTo>
                    <a:pt x="26318" y="33481"/>
                  </a:lnTo>
                  <a:cubicBezTo>
                    <a:pt x="23320" y="30457"/>
                    <a:pt x="20296" y="27459"/>
                    <a:pt x="17254" y="24479"/>
                  </a:cubicBezTo>
                  <a:moveTo>
                    <a:pt x="51324" y="30519"/>
                  </a:moveTo>
                  <a:cubicBezTo>
                    <a:pt x="51190" y="30492"/>
                    <a:pt x="51065" y="30465"/>
                    <a:pt x="50940" y="30439"/>
                  </a:cubicBezTo>
                  <a:lnTo>
                    <a:pt x="50940" y="30439"/>
                  </a:lnTo>
                  <a:cubicBezTo>
                    <a:pt x="50405" y="30225"/>
                    <a:pt x="49869" y="30002"/>
                    <a:pt x="49361" y="29734"/>
                  </a:cubicBezTo>
                  <a:lnTo>
                    <a:pt x="49361" y="29734"/>
                  </a:lnTo>
                  <a:cubicBezTo>
                    <a:pt x="48451" y="29261"/>
                    <a:pt x="47720" y="28610"/>
                    <a:pt x="46934" y="27959"/>
                  </a:cubicBezTo>
                  <a:lnTo>
                    <a:pt x="46934" y="27959"/>
                  </a:lnTo>
                  <a:cubicBezTo>
                    <a:pt x="45471" y="26728"/>
                    <a:pt x="43562" y="26157"/>
                    <a:pt x="41787" y="25541"/>
                  </a:cubicBezTo>
                  <a:lnTo>
                    <a:pt x="41787" y="25541"/>
                  </a:lnTo>
                  <a:cubicBezTo>
                    <a:pt x="38522" y="24426"/>
                    <a:pt x="34971" y="23864"/>
                    <a:pt x="32188" y="21767"/>
                  </a:cubicBezTo>
                  <a:lnTo>
                    <a:pt x="32188" y="21767"/>
                  </a:lnTo>
                  <a:cubicBezTo>
                    <a:pt x="32536" y="21883"/>
                    <a:pt x="32884" y="21999"/>
                    <a:pt x="33241" y="22124"/>
                  </a:cubicBezTo>
                  <a:lnTo>
                    <a:pt x="33241" y="22124"/>
                  </a:lnTo>
                  <a:cubicBezTo>
                    <a:pt x="34079" y="22428"/>
                    <a:pt x="34954" y="22749"/>
                    <a:pt x="35863" y="22883"/>
                  </a:cubicBezTo>
                  <a:lnTo>
                    <a:pt x="35863" y="22883"/>
                  </a:lnTo>
                  <a:cubicBezTo>
                    <a:pt x="36301" y="22945"/>
                    <a:pt x="36738" y="22972"/>
                    <a:pt x="37166" y="22990"/>
                  </a:cubicBezTo>
                  <a:lnTo>
                    <a:pt x="37166" y="22990"/>
                  </a:lnTo>
                  <a:cubicBezTo>
                    <a:pt x="38138" y="23293"/>
                    <a:pt x="39075" y="23801"/>
                    <a:pt x="40039" y="24060"/>
                  </a:cubicBezTo>
                  <a:lnTo>
                    <a:pt x="40039" y="24060"/>
                  </a:lnTo>
                  <a:cubicBezTo>
                    <a:pt x="41466" y="24453"/>
                    <a:pt x="42965" y="24569"/>
                    <a:pt x="44374" y="25050"/>
                  </a:cubicBezTo>
                  <a:lnTo>
                    <a:pt x="44374" y="25050"/>
                  </a:lnTo>
                  <a:cubicBezTo>
                    <a:pt x="46212" y="25666"/>
                    <a:pt x="47256" y="27040"/>
                    <a:pt x="48567" y="28378"/>
                  </a:cubicBezTo>
                  <a:lnTo>
                    <a:pt x="48567" y="28378"/>
                  </a:lnTo>
                  <a:cubicBezTo>
                    <a:pt x="49218" y="29029"/>
                    <a:pt x="49941" y="29573"/>
                    <a:pt x="50717" y="30019"/>
                  </a:cubicBezTo>
                  <a:lnTo>
                    <a:pt x="50717" y="30019"/>
                  </a:lnTo>
                  <a:cubicBezTo>
                    <a:pt x="50958" y="30216"/>
                    <a:pt x="51208" y="30394"/>
                    <a:pt x="51466" y="30546"/>
                  </a:cubicBezTo>
                  <a:lnTo>
                    <a:pt x="51466" y="30546"/>
                  </a:lnTo>
                  <a:close/>
                  <a:moveTo>
                    <a:pt x="28789" y="31893"/>
                  </a:moveTo>
                  <a:cubicBezTo>
                    <a:pt x="28325" y="31295"/>
                    <a:pt x="27906" y="30635"/>
                    <a:pt x="27504" y="30002"/>
                  </a:cubicBezTo>
                  <a:lnTo>
                    <a:pt x="27504" y="30002"/>
                  </a:lnTo>
                  <a:cubicBezTo>
                    <a:pt x="26978" y="29154"/>
                    <a:pt x="26425" y="28280"/>
                    <a:pt x="25738" y="27513"/>
                  </a:cubicBezTo>
                  <a:lnTo>
                    <a:pt x="25738" y="27513"/>
                  </a:lnTo>
                  <a:cubicBezTo>
                    <a:pt x="25435" y="27174"/>
                    <a:pt x="25096" y="26852"/>
                    <a:pt x="24775" y="26540"/>
                  </a:cubicBezTo>
                  <a:lnTo>
                    <a:pt x="24775" y="26540"/>
                  </a:lnTo>
                  <a:cubicBezTo>
                    <a:pt x="24114" y="25898"/>
                    <a:pt x="23490" y="25291"/>
                    <a:pt x="23071" y="24533"/>
                  </a:cubicBezTo>
                  <a:lnTo>
                    <a:pt x="23071" y="24533"/>
                  </a:lnTo>
                  <a:cubicBezTo>
                    <a:pt x="22803" y="24033"/>
                    <a:pt x="22634" y="23489"/>
                    <a:pt x="22455" y="22918"/>
                  </a:cubicBezTo>
                  <a:lnTo>
                    <a:pt x="22455" y="22918"/>
                  </a:lnTo>
                  <a:cubicBezTo>
                    <a:pt x="22384" y="22669"/>
                    <a:pt x="22303" y="22410"/>
                    <a:pt x="22214" y="22151"/>
                  </a:cubicBezTo>
                  <a:lnTo>
                    <a:pt x="22214" y="22151"/>
                  </a:lnTo>
                  <a:cubicBezTo>
                    <a:pt x="22937" y="23079"/>
                    <a:pt x="23749" y="23944"/>
                    <a:pt x="24578" y="24765"/>
                  </a:cubicBezTo>
                  <a:lnTo>
                    <a:pt x="24578" y="24765"/>
                  </a:lnTo>
                  <a:cubicBezTo>
                    <a:pt x="25212" y="25398"/>
                    <a:pt x="25908" y="25969"/>
                    <a:pt x="26514" y="26621"/>
                  </a:cubicBezTo>
                  <a:lnTo>
                    <a:pt x="26514" y="26621"/>
                  </a:lnTo>
                  <a:cubicBezTo>
                    <a:pt x="27246" y="27432"/>
                    <a:pt x="27388" y="28387"/>
                    <a:pt x="27852" y="29333"/>
                  </a:cubicBezTo>
                  <a:lnTo>
                    <a:pt x="27852" y="29333"/>
                  </a:lnTo>
                  <a:cubicBezTo>
                    <a:pt x="28628" y="30938"/>
                    <a:pt x="30047" y="32383"/>
                    <a:pt x="31278" y="33650"/>
                  </a:cubicBezTo>
                  <a:lnTo>
                    <a:pt x="31278" y="33650"/>
                  </a:lnTo>
                  <a:cubicBezTo>
                    <a:pt x="32295" y="34685"/>
                    <a:pt x="33392" y="35649"/>
                    <a:pt x="34561" y="36514"/>
                  </a:cubicBezTo>
                  <a:lnTo>
                    <a:pt x="34561" y="36514"/>
                  </a:lnTo>
                  <a:cubicBezTo>
                    <a:pt x="32465" y="35283"/>
                    <a:pt x="30315" y="33855"/>
                    <a:pt x="28789" y="31893"/>
                  </a:cubicBezTo>
                  <a:moveTo>
                    <a:pt x="34365" y="35889"/>
                  </a:moveTo>
                  <a:cubicBezTo>
                    <a:pt x="33758" y="35006"/>
                    <a:pt x="33169" y="34105"/>
                    <a:pt x="32679" y="33142"/>
                  </a:cubicBezTo>
                  <a:lnTo>
                    <a:pt x="32679" y="33142"/>
                  </a:lnTo>
                  <a:cubicBezTo>
                    <a:pt x="32233" y="32276"/>
                    <a:pt x="31867" y="31384"/>
                    <a:pt x="31581" y="30457"/>
                  </a:cubicBezTo>
                  <a:lnTo>
                    <a:pt x="31581" y="30457"/>
                  </a:lnTo>
                  <a:cubicBezTo>
                    <a:pt x="31340" y="29672"/>
                    <a:pt x="31216" y="28860"/>
                    <a:pt x="30930" y="28092"/>
                  </a:cubicBezTo>
                  <a:lnTo>
                    <a:pt x="30930" y="28092"/>
                  </a:lnTo>
                  <a:cubicBezTo>
                    <a:pt x="30448" y="26772"/>
                    <a:pt x="29396" y="25916"/>
                    <a:pt x="28334" y="25068"/>
                  </a:cubicBezTo>
                  <a:lnTo>
                    <a:pt x="28334" y="25068"/>
                  </a:lnTo>
                  <a:cubicBezTo>
                    <a:pt x="27344" y="24283"/>
                    <a:pt x="26541" y="23382"/>
                    <a:pt x="25738" y="22463"/>
                  </a:cubicBezTo>
                  <a:lnTo>
                    <a:pt x="25738" y="22463"/>
                  </a:lnTo>
                  <a:cubicBezTo>
                    <a:pt x="25961" y="22669"/>
                    <a:pt x="26193" y="22874"/>
                    <a:pt x="26425" y="23061"/>
                  </a:cubicBezTo>
                  <a:lnTo>
                    <a:pt x="26425" y="23061"/>
                  </a:lnTo>
                  <a:cubicBezTo>
                    <a:pt x="26942" y="23471"/>
                    <a:pt x="27513" y="23828"/>
                    <a:pt x="28058" y="24167"/>
                  </a:cubicBezTo>
                  <a:lnTo>
                    <a:pt x="28058" y="24167"/>
                  </a:lnTo>
                  <a:cubicBezTo>
                    <a:pt x="28521" y="24462"/>
                    <a:pt x="28994" y="24765"/>
                    <a:pt x="29440" y="25086"/>
                  </a:cubicBezTo>
                  <a:lnTo>
                    <a:pt x="29440" y="25086"/>
                  </a:lnTo>
                  <a:cubicBezTo>
                    <a:pt x="31314" y="26487"/>
                    <a:pt x="32679" y="28494"/>
                    <a:pt x="33285" y="30751"/>
                  </a:cubicBezTo>
                  <a:lnTo>
                    <a:pt x="33285" y="30751"/>
                  </a:lnTo>
                  <a:cubicBezTo>
                    <a:pt x="33366" y="31054"/>
                    <a:pt x="33437" y="31358"/>
                    <a:pt x="33499" y="31670"/>
                  </a:cubicBezTo>
                  <a:lnTo>
                    <a:pt x="33499" y="31670"/>
                  </a:lnTo>
                  <a:cubicBezTo>
                    <a:pt x="33544" y="31884"/>
                    <a:pt x="33589" y="32107"/>
                    <a:pt x="33624" y="32321"/>
                  </a:cubicBezTo>
                  <a:lnTo>
                    <a:pt x="33624" y="32321"/>
                  </a:lnTo>
                  <a:cubicBezTo>
                    <a:pt x="33722" y="32803"/>
                    <a:pt x="33812" y="33293"/>
                    <a:pt x="33937" y="33784"/>
                  </a:cubicBezTo>
                  <a:lnTo>
                    <a:pt x="33937" y="33784"/>
                  </a:lnTo>
                  <a:cubicBezTo>
                    <a:pt x="34195" y="34792"/>
                    <a:pt x="34588" y="35747"/>
                    <a:pt x="35096" y="36648"/>
                  </a:cubicBezTo>
                  <a:lnTo>
                    <a:pt x="35096" y="36648"/>
                  </a:lnTo>
                  <a:cubicBezTo>
                    <a:pt x="34855" y="36398"/>
                    <a:pt x="34606" y="36139"/>
                    <a:pt x="34365" y="35889"/>
                  </a:cubicBezTo>
                  <a:close/>
                  <a:moveTo>
                    <a:pt x="32937" y="22722"/>
                  </a:moveTo>
                  <a:cubicBezTo>
                    <a:pt x="32973" y="22749"/>
                    <a:pt x="33000" y="22767"/>
                    <a:pt x="33035" y="22793"/>
                  </a:cubicBezTo>
                  <a:lnTo>
                    <a:pt x="33035" y="22793"/>
                  </a:lnTo>
                  <a:cubicBezTo>
                    <a:pt x="33035" y="22802"/>
                    <a:pt x="33027" y="22811"/>
                    <a:pt x="33035" y="22829"/>
                  </a:cubicBezTo>
                  <a:lnTo>
                    <a:pt x="33035" y="22829"/>
                  </a:lnTo>
                  <a:cubicBezTo>
                    <a:pt x="33000" y="22793"/>
                    <a:pt x="32964" y="22758"/>
                    <a:pt x="32937" y="22722"/>
                  </a:cubicBezTo>
                  <a:close/>
                  <a:moveTo>
                    <a:pt x="46578" y="28985"/>
                  </a:moveTo>
                  <a:cubicBezTo>
                    <a:pt x="45141" y="28226"/>
                    <a:pt x="43883" y="27325"/>
                    <a:pt x="42322" y="26799"/>
                  </a:cubicBezTo>
                  <a:lnTo>
                    <a:pt x="42322" y="26799"/>
                  </a:lnTo>
                  <a:cubicBezTo>
                    <a:pt x="39182" y="25755"/>
                    <a:pt x="35640" y="25407"/>
                    <a:pt x="33232" y="22909"/>
                  </a:cubicBezTo>
                  <a:lnTo>
                    <a:pt x="33232" y="22909"/>
                  </a:lnTo>
                  <a:cubicBezTo>
                    <a:pt x="33954" y="23338"/>
                    <a:pt x="34748" y="23668"/>
                    <a:pt x="35533" y="23953"/>
                  </a:cubicBezTo>
                  <a:lnTo>
                    <a:pt x="35533" y="23953"/>
                  </a:lnTo>
                  <a:cubicBezTo>
                    <a:pt x="37371" y="24613"/>
                    <a:pt x="39271" y="25068"/>
                    <a:pt x="41118" y="25675"/>
                  </a:cubicBezTo>
                  <a:lnTo>
                    <a:pt x="41118" y="25675"/>
                  </a:lnTo>
                  <a:cubicBezTo>
                    <a:pt x="43188" y="26362"/>
                    <a:pt x="45480" y="26960"/>
                    <a:pt x="47193" y="28342"/>
                  </a:cubicBezTo>
                  <a:lnTo>
                    <a:pt x="47193" y="28342"/>
                  </a:lnTo>
                  <a:cubicBezTo>
                    <a:pt x="48335" y="29261"/>
                    <a:pt x="49530" y="29895"/>
                    <a:pt x="50824" y="30412"/>
                  </a:cubicBezTo>
                  <a:lnTo>
                    <a:pt x="50824" y="30412"/>
                  </a:lnTo>
                  <a:cubicBezTo>
                    <a:pt x="49361" y="30082"/>
                    <a:pt x="47898" y="29698"/>
                    <a:pt x="46578" y="28985"/>
                  </a:cubicBezTo>
                  <a:moveTo>
                    <a:pt x="47809" y="27263"/>
                  </a:moveTo>
                  <a:cubicBezTo>
                    <a:pt x="46810" y="26094"/>
                    <a:pt x="45730" y="25202"/>
                    <a:pt x="44240" y="24738"/>
                  </a:cubicBezTo>
                  <a:lnTo>
                    <a:pt x="44240" y="24738"/>
                  </a:lnTo>
                  <a:cubicBezTo>
                    <a:pt x="42751" y="24274"/>
                    <a:pt x="41171" y="24158"/>
                    <a:pt x="39682" y="23686"/>
                  </a:cubicBezTo>
                  <a:lnTo>
                    <a:pt x="39682" y="23686"/>
                  </a:lnTo>
                  <a:cubicBezTo>
                    <a:pt x="39111" y="23507"/>
                    <a:pt x="38540" y="23231"/>
                    <a:pt x="37951" y="23016"/>
                  </a:cubicBezTo>
                  <a:lnTo>
                    <a:pt x="37951" y="23016"/>
                  </a:lnTo>
                  <a:cubicBezTo>
                    <a:pt x="38147" y="23016"/>
                    <a:pt x="38352" y="23025"/>
                    <a:pt x="38549" y="23034"/>
                  </a:cubicBezTo>
                  <a:lnTo>
                    <a:pt x="38549" y="23034"/>
                  </a:lnTo>
                  <a:cubicBezTo>
                    <a:pt x="39700" y="23115"/>
                    <a:pt x="40824" y="23347"/>
                    <a:pt x="41974" y="23596"/>
                  </a:cubicBezTo>
                  <a:lnTo>
                    <a:pt x="41974" y="23596"/>
                  </a:lnTo>
                  <a:cubicBezTo>
                    <a:pt x="44294" y="24105"/>
                    <a:pt x="46685" y="24756"/>
                    <a:pt x="48148" y="26513"/>
                  </a:cubicBezTo>
                  <a:lnTo>
                    <a:pt x="48148" y="26513"/>
                  </a:lnTo>
                  <a:cubicBezTo>
                    <a:pt x="48505" y="26951"/>
                    <a:pt x="48808" y="27450"/>
                    <a:pt x="49093" y="27932"/>
                  </a:cubicBezTo>
                  <a:lnTo>
                    <a:pt x="49093" y="27932"/>
                  </a:lnTo>
                  <a:cubicBezTo>
                    <a:pt x="49459" y="28547"/>
                    <a:pt x="49852" y="29172"/>
                    <a:pt x="50369" y="29698"/>
                  </a:cubicBezTo>
                  <a:lnTo>
                    <a:pt x="50369" y="29698"/>
                  </a:lnTo>
                  <a:cubicBezTo>
                    <a:pt x="49423" y="29029"/>
                    <a:pt x="48621" y="28208"/>
                    <a:pt x="47809" y="27263"/>
                  </a:cubicBezTo>
                  <a:close/>
                  <a:moveTo>
                    <a:pt x="23267" y="32446"/>
                  </a:moveTo>
                  <a:cubicBezTo>
                    <a:pt x="22036" y="31946"/>
                    <a:pt x="20751" y="31429"/>
                    <a:pt x="19654" y="30688"/>
                  </a:cubicBezTo>
                  <a:lnTo>
                    <a:pt x="19654" y="30688"/>
                  </a:lnTo>
                  <a:cubicBezTo>
                    <a:pt x="18771" y="30100"/>
                    <a:pt x="17986" y="29359"/>
                    <a:pt x="17317" y="28476"/>
                  </a:cubicBezTo>
                  <a:lnTo>
                    <a:pt x="17317" y="28476"/>
                  </a:lnTo>
                  <a:cubicBezTo>
                    <a:pt x="16639" y="27584"/>
                    <a:pt x="16085" y="26576"/>
                    <a:pt x="15559" y="25586"/>
                  </a:cubicBezTo>
                  <a:lnTo>
                    <a:pt x="15559" y="25586"/>
                  </a:lnTo>
                  <a:cubicBezTo>
                    <a:pt x="15113" y="24765"/>
                    <a:pt x="14658" y="23926"/>
                    <a:pt x="14114" y="23150"/>
                  </a:cubicBezTo>
                  <a:lnTo>
                    <a:pt x="14114" y="23150"/>
                  </a:lnTo>
                  <a:cubicBezTo>
                    <a:pt x="15443" y="24426"/>
                    <a:pt x="16656" y="25818"/>
                    <a:pt x="17620" y="27334"/>
                  </a:cubicBezTo>
                  <a:lnTo>
                    <a:pt x="17620" y="27334"/>
                  </a:lnTo>
                  <a:cubicBezTo>
                    <a:pt x="18111" y="28101"/>
                    <a:pt x="18530" y="28922"/>
                    <a:pt x="19181" y="29573"/>
                  </a:cubicBezTo>
                  <a:lnTo>
                    <a:pt x="19181" y="29573"/>
                  </a:lnTo>
                  <a:cubicBezTo>
                    <a:pt x="19832" y="30225"/>
                    <a:pt x="20653" y="30635"/>
                    <a:pt x="21456" y="31045"/>
                  </a:cubicBezTo>
                  <a:lnTo>
                    <a:pt x="21456" y="31045"/>
                  </a:lnTo>
                  <a:cubicBezTo>
                    <a:pt x="22723" y="31688"/>
                    <a:pt x="23927" y="32401"/>
                    <a:pt x="25078" y="33213"/>
                  </a:cubicBezTo>
                  <a:lnTo>
                    <a:pt x="25078" y="33213"/>
                  </a:lnTo>
                  <a:cubicBezTo>
                    <a:pt x="24480" y="32937"/>
                    <a:pt x="23874" y="32687"/>
                    <a:pt x="23267" y="32446"/>
                  </a:cubicBezTo>
                  <a:close/>
                  <a:moveTo>
                    <a:pt x="48852" y="30082"/>
                  </a:moveTo>
                  <a:cubicBezTo>
                    <a:pt x="46551" y="29395"/>
                    <a:pt x="44240" y="28699"/>
                    <a:pt x="41858" y="28351"/>
                  </a:cubicBezTo>
                  <a:lnTo>
                    <a:pt x="41858" y="28351"/>
                  </a:lnTo>
                  <a:cubicBezTo>
                    <a:pt x="40485" y="28155"/>
                    <a:pt x="39271" y="27977"/>
                    <a:pt x="38040" y="27272"/>
                  </a:cubicBezTo>
                  <a:lnTo>
                    <a:pt x="38040" y="27272"/>
                  </a:lnTo>
                  <a:cubicBezTo>
                    <a:pt x="37202" y="26799"/>
                    <a:pt x="36399" y="26255"/>
                    <a:pt x="35596" y="25728"/>
                  </a:cubicBezTo>
                  <a:lnTo>
                    <a:pt x="35596" y="25728"/>
                  </a:lnTo>
                  <a:cubicBezTo>
                    <a:pt x="35212" y="25309"/>
                    <a:pt x="34829" y="24863"/>
                    <a:pt x="34427" y="24399"/>
                  </a:cubicBezTo>
                  <a:lnTo>
                    <a:pt x="34427" y="24399"/>
                  </a:lnTo>
                  <a:cubicBezTo>
                    <a:pt x="34177" y="24105"/>
                    <a:pt x="33928" y="23810"/>
                    <a:pt x="33669" y="23525"/>
                  </a:cubicBezTo>
                  <a:lnTo>
                    <a:pt x="33669" y="23525"/>
                  </a:lnTo>
                  <a:cubicBezTo>
                    <a:pt x="35819" y="25577"/>
                    <a:pt x="38986" y="26014"/>
                    <a:pt x="41760" y="26835"/>
                  </a:cubicBezTo>
                  <a:lnTo>
                    <a:pt x="41760" y="26835"/>
                  </a:lnTo>
                  <a:cubicBezTo>
                    <a:pt x="42670" y="27111"/>
                    <a:pt x="43580" y="27432"/>
                    <a:pt x="44419" y="27869"/>
                  </a:cubicBezTo>
                  <a:lnTo>
                    <a:pt x="44419" y="27869"/>
                  </a:lnTo>
                  <a:cubicBezTo>
                    <a:pt x="45177" y="28271"/>
                    <a:pt x="45882" y="28753"/>
                    <a:pt x="46658" y="29127"/>
                  </a:cubicBezTo>
                  <a:lnTo>
                    <a:pt x="46658" y="29127"/>
                  </a:lnTo>
                  <a:cubicBezTo>
                    <a:pt x="47951" y="29770"/>
                    <a:pt x="49352" y="30126"/>
                    <a:pt x="50762" y="30421"/>
                  </a:cubicBezTo>
                  <a:lnTo>
                    <a:pt x="50762" y="30421"/>
                  </a:lnTo>
                  <a:lnTo>
                    <a:pt x="42099" y="28922"/>
                  </a:lnTo>
                  <a:cubicBezTo>
                    <a:pt x="41109" y="28744"/>
                    <a:pt x="40083" y="28574"/>
                    <a:pt x="39137" y="28217"/>
                  </a:cubicBezTo>
                  <a:lnTo>
                    <a:pt x="39137" y="28217"/>
                  </a:lnTo>
                  <a:cubicBezTo>
                    <a:pt x="38201" y="27869"/>
                    <a:pt x="37344" y="27370"/>
                    <a:pt x="36595" y="26710"/>
                  </a:cubicBezTo>
                  <a:lnTo>
                    <a:pt x="36595" y="26710"/>
                  </a:lnTo>
                  <a:cubicBezTo>
                    <a:pt x="36559" y="26674"/>
                    <a:pt x="36515" y="26638"/>
                    <a:pt x="36479" y="26603"/>
                  </a:cubicBezTo>
                  <a:lnTo>
                    <a:pt x="36479" y="26603"/>
                  </a:lnTo>
                  <a:cubicBezTo>
                    <a:pt x="37808" y="27530"/>
                    <a:pt x="39289" y="28244"/>
                    <a:pt x="40895" y="28431"/>
                  </a:cubicBezTo>
                  <a:lnTo>
                    <a:pt x="40895" y="28431"/>
                  </a:lnTo>
                  <a:cubicBezTo>
                    <a:pt x="43598" y="28753"/>
                    <a:pt x="46221" y="29386"/>
                    <a:pt x="48844" y="30091"/>
                  </a:cubicBezTo>
                  <a:lnTo>
                    <a:pt x="48844" y="30091"/>
                  </a:lnTo>
                  <a:cubicBezTo>
                    <a:pt x="48844" y="30091"/>
                    <a:pt x="48844" y="30091"/>
                    <a:pt x="48852" y="30091"/>
                  </a:cubicBezTo>
                  <a:lnTo>
                    <a:pt x="48852" y="30091"/>
                  </a:lnTo>
                  <a:cubicBezTo>
                    <a:pt x="48852" y="30091"/>
                    <a:pt x="48852" y="30082"/>
                    <a:pt x="48852" y="30082"/>
                  </a:cubicBezTo>
                  <a:close/>
                  <a:moveTo>
                    <a:pt x="34989" y="36764"/>
                  </a:moveTo>
                  <a:cubicBezTo>
                    <a:pt x="34971" y="36746"/>
                    <a:pt x="34945" y="36728"/>
                    <a:pt x="34927" y="36701"/>
                  </a:cubicBezTo>
                  <a:lnTo>
                    <a:pt x="34927" y="36701"/>
                  </a:lnTo>
                  <a:cubicBezTo>
                    <a:pt x="34829" y="36567"/>
                    <a:pt x="34739" y="36434"/>
                    <a:pt x="34641" y="36291"/>
                  </a:cubicBezTo>
                  <a:lnTo>
                    <a:pt x="34641" y="36291"/>
                  </a:lnTo>
                  <a:cubicBezTo>
                    <a:pt x="34829" y="36469"/>
                    <a:pt x="35007" y="36648"/>
                    <a:pt x="35194" y="36826"/>
                  </a:cubicBezTo>
                  <a:lnTo>
                    <a:pt x="35194" y="36826"/>
                  </a:lnTo>
                  <a:cubicBezTo>
                    <a:pt x="35212" y="36853"/>
                    <a:pt x="35221" y="36880"/>
                    <a:pt x="35239" y="36898"/>
                  </a:cubicBezTo>
                  <a:lnTo>
                    <a:pt x="35239" y="36898"/>
                  </a:lnTo>
                  <a:cubicBezTo>
                    <a:pt x="35159" y="36853"/>
                    <a:pt x="35069" y="36808"/>
                    <a:pt x="34989" y="36764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4" name="Google Shape;2394;p40"/>
          <p:cNvGrpSpPr/>
          <p:nvPr/>
        </p:nvGrpSpPr>
        <p:grpSpPr>
          <a:xfrm>
            <a:off x="330384" y="3825330"/>
            <a:ext cx="9144049" cy="1367761"/>
            <a:chOff x="2014000" y="4030650"/>
            <a:chExt cx="3850450" cy="817550"/>
          </a:xfrm>
        </p:grpSpPr>
        <p:sp>
          <p:nvSpPr>
            <p:cNvPr id="2395" name="Google Shape;2395;p40"/>
            <p:cNvSpPr/>
            <p:nvPr/>
          </p:nvSpPr>
          <p:spPr>
            <a:xfrm>
              <a:off x="3407225" y="4695075"/>
              <a:ext cx="1119425" cy="135550"/>
            </a:xfrm>
            <a:custGeom>
              <a:avLst/>
              <a:gdLst/>
              <a:ahLst/>
              <a:cxnLst/>
              <a:rect l="l" t="t" r="r" b="b"/>
              <a:pathLst>
                <a:path w="44777" h="5422" extrusionOk="0">
                  <a:moveTo>
                    <a:pt x="13222" y="1898"/>
                  </a:moveTo>
                  <a:cubicBezTo>
                    <a:pt x="11201" y="2403"/>
                    <a:pt x="9180" y="2970"/>
                    <a:pt x="7221" y="3512"/>
                  </a:cubicBezTo>
                  <a:lnTo>
                    <a:pt x="7221" y="3512"/>
                  </a:lnTo>
                  <a:cubicBezTo>
                    <a:pt x="4868" y="4177"/>
                    <a:pt x="2465" y="4843"/>
                    <a:pt x="1" y="5422"/>
                  </a:cubicBezTo>
                  <a:lnTo>
                    <a:pt x="1" y="5422"/>
                  </a:lnTo>
                  <a:lnTo>
                    <a:pt x="2182" y="5422"/>
                  </a:lnTo>
                  <a:cubicBezTo>
                    <a:pt x="3993" y="4966"/>
                    <a:pt x="5780" y="4461"/>
                    <a:pt x="7529" y="3968"/>
                  </a:cubicBezTo>
                  <a:lnTo>
                    <a:pt x="7529" y="3968"/>
                  </a:lnTo>
                  <a:cubicBezTo>
                    <a:pt x="9488" y="3426"/>
                    <a:pt x="11497" y="2859"/>
                    <a:pt x="13505" y="2354"/>
                  </a:cubicBezTo>
                  <a:lnTo>
                    <a:pt x="13505" y="2354"/>
                  </a:lnTo>
                  <a:cubicBezTo>
                    <a:pt x="21157" y="456"/>
                    <a:pt x="27428" y="25"/>
                    <a:pt x="32689" y="1011"/>
                  </a:cubicBezTo>
                  <a:lnTo>
                    <a:pt x="32689" y="1011"/>
                  </a:lnTo>
                  <a:cubicBezTo>
                    <a:pt x="36891" y="1812"/>
                    <a:pt x="40390" y="3500"/>
                    <a:pt x="43643" y="5422"/>
                  </a:cubicBezTo>
                  <a:lnTo>
                    <a:pt x="43643" y="5422"/>
                  </a:lnTo>
                  <a:lnTo>
                    <a:pt x="44777" y="5422"/>
                  </a:lnTo>
                  <a:cubicBezTo>
                    <a:pt x="41290" y="3302"/>
                    <a:pt x="37532" y="1405"/>
                    <a:pt x="32911" y="542"/>
                  </a:cubicBezTo>
                  <a:lnTo>
                    <a:pt x="32911" y="542"/>
                  </a:lnTo>
                  <a:cubicBezTo>
                    <a:pt x="31026" y="185"/>
                    <a:pt x="29018" y="0"/>
                    <a:pt x="26861" y="0"/>
                  </a:cubicBezTo>
                  <a:lnTo>
                    <a:pt x="26861" y="0"/>
                  </a:lnTo>
                  <a:cubicBezTo>
                    <a:pt x="22832" y="0"/>
                    <a:pt x="18323" y="629"/>
                    <a:pt x="13222" y="189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0"/>
            <p:cNvSpPr/>
            <p:nvPr/>
          </p:nvSpPr>
          <p:spPr>
            <a:xfrm>
              <a:off x="2014000" y="4498850"/>
              <a:ext cx="850800" cy="331775"/>
            </a:xfrm>
            <a:custGeom>
              <a:avLst/>
              <a:gdLst/>
              <a:ahLst/>
              <a:cxnLst/>
              <a:rect l="l" t="t" r="r" b="b"/>
              <a:pathLst>
                <a:path w="34032" h="13271" extrusionOk="0">
                  <a:moveTo>
                    <a:pt x="3352" y="13"/>
                  </a:moveTo>
                  <a:cubicBezTo>
                    <a:pt x="2218" y="13"/>
                    <a:pt x="1097" y="25"/>
                    <a:pt x="0" y="13"/>
                  </a:cubicBezTo>
                  <a:lnTo>
                    <a:pt x="0" y="13"/>
                  </a:lnTo>
                  <a:lnTo>
                    <a:pt x="0" y="506"/>
                  </a:lnTo>
                  <a:cubicBezTo>
                    <a:pt x="1121" y="518"/>
                    <a:pt x="2243" y="506"/>
                    <a:pt x="3352" y="506"/>
                  </a:cubicBezTo>
                  <a:lnTo>
                    <a:pt x="3352" y="506"/>
                  </a:lnTo>
                  <a:cubicBezTo>
                    <a:pt x="8699" y="481"/>
                    <a:pt x="14231" y="444"/>
                    <a:pt x="18507" y="2292"/>
                  </a:cubicBezTo>
                  <a:lnTo>
                    <a:pt x="18507" y="2292"/>
                  </a:lnTo>
                  <a:cubicBezTo>
                    <a:pt x="21526" y="3586"/>
                    <a:pt x="23411" y="5570"/>
                    <a:pt x="25407" y="7677"/>
                  </a:cubicBezTo>
                  <a:lnTo>
                    <a:pt x="25407" y="7677"/>
                  </a:lnTo>
                  <a:cubicBezTo>
                    <a:pt x="27107" y="9463"/>
                    <a:pt x="28857" y="11312"/>
                    <a:pt x="31370" y="12679"/>
                  </a:cubicBezTo>
                  <a:lnTo>
                    <a:pt x="31370" y="12679"/>
                  </a:lnTo>
                  <a:cubicBezTo>
                    <a:pt x="31765" y="12889"/>
                    <a:pt x="32171" y="13086"/>
                    <a:pt x="32590" y="13271"/>
                  </a:cubicBezTo>
                  <a:lnTo>
                    <a:pt x="32590" y="13271"/>
                  </a:lnTo>
                  <a:lnTo>
                    <a:pt x="34032" y="13271"/>
                  </a:lnTo>
                  <a:cubicBezTo>
                    <a:pt x="33268" y="12987"/>
                    <a:pt x="32541" y="12667"/>
                    <a:pt x="31876" y="12297"/>
                  </a:cubicBezTo>
                  <a:lnTo>
                    <a:pt x="31876" y="12297"/>
                  </a:lnTo>
                  <a:cubicBezTo>
                    <a:pt x="29448" y="10991"/>
                    <a:pt x="27736" y="9168"/>
                    <a:pt x="26072" y="7418"/>
                  </a:cubicBezTo>
                  <a:lnTo>
                    <a:pt x="26072" y="7418"/>
                  </a:lnTo>
                  <a:cubicBezTo>
                    <a:pt x="24125" y="5360"/>
                    <a:pt x="22105" y="3241"/>
                    <a:pt x="18938" y="1873"/>
                  </a:cubicBezTo>
                  <a:lnTo>
                    <a:pt x="18938" y="1873"/>
                  </a:lnTo>
                  <a:cubicBezTo>
                    <a:pt x="15008" y="185"/>
                    <a:pt x="10165" y="1"/>
                    <a:pt x="5335" y="1"/>
                  </a:cubicBezTo>
                  <a:lnTo>
                    <a:pt x="5335" y="1"/>
                  </a:lnTo>
                  <a:cubicBezTo>
                    <a:pt x="4670" y="1"/>
                    <a:pt x="4005" y="1"/>
                    <a:pt x="3352" y="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0"/>
            <p:cNvSpPr/>
            <p:nvPr/>
          </p:nvSpPr>
          <p:spPr>
            <a:xfrm>
              <a:off x="3316350" y="4675350"/>
              <a:ext cx="1220175" cy="155275"/>
            </a:xfrm>
            <a:custGeom>
              <a:avLst/>
              <a:gdLst/>
              <a:ahLst/>
              <a:cxnLst/>
              <a:rect l="l" t="t" r="r" b="b"/>
              <a:pathLst>
                <a:path w="48807" h="6211" extrusionOk="0">
                  <a:moveTo>
                    <a:pt x="25790" y="247"/>
                  </a:moveTo>
                  <a:cubicBezTo>
                    <a:pt x="22943" y="494"/>
                    <a:pt x="19949" y="1011"/>
                    <a:pt x="16623" y="1800"/>
                  </a:cubicBezTo>
                  <a:lnTo>
                    <a:pt x="16623" y="1800"/>
                  </a:lnTo>
                  <a:cubicBezTo>
                    <a:pt x="14072" y="2416"/>
                    <a:pt x="11546" y="3130"/>
                    <a:pt x="9082" y="3833"/>
                  </a:cubicBezTo>
                  <a:lnTo>
                    <a:pt x="9082" y="3833"/>
                  </a:lnTo>
                  <a:cubicBezTo>
                    <a:pt x="7160" y="4387"/>
                    <a:pt x="5151" y="4954"/>
                    <a:pt x="3180" y="5459"/>
                  </a:cubicBezTo>
                  <a:lnTo>
                    <a:pt x="3180" y="5459"/>
                  </a:lnTo>
                  <a:cubicBezTo>
                    <a:pt x="2059" y="5743"/>
                    <a:pt x="999" y="6001"/>
                    <a:pt x="1" y="6211"/>
                  </a:cubicBezTo>
                  <a:lnTo>
                    <a:pt x="1" y="6211"/>
                  </a:lnTo>
                  <a:lnTo>
                    <a:pt x="395" y="6211"/>
                  </a:lnTo>
                  <a:cubicBezTo>
                    <a:pt x="1282" y="6014"/>
                    <a:pt x="2231" y="5792"/>
                    <a:pt x="3229" y="5533"/>
                  </a:cubicBezTo>
                  <a:lnTo>
                    <a:pt x="3229" y="5533"/>
                  </a:lnTo>
                  <a:cubicBezTo>
                    <a:pt x="5201" y="5028"/>
                    <a:pt x="7209" y="4461"/>
                    <a:pt x="9143" y="3907"/>
                  </a:cubicBezTo>
                  <a:lnTo>
                    <a:pt x="9143" y="3907"/>
                  </a:lnTo>
                  <a:cubicBezTo>
                    <a:pt x="11595" y="3204"/>
                    <a:pt x="14121" y="2490"/>
                    <a:pt x="16672" y="1874"/>
                  </a:cubicBezTo>
                  <a:lnTo>
                    <a:pt x="16672" y="1874"/>
                  </a:lnTo>
                  <a:cubicBezTo>
                    <a:pt x="19974" y="1085"/>
                    <a:pt x="22968" y="580"/>
                    <a:pt x="25802" y="333"/>
                  </a:cubicBezTo>
                  <a:lnTo>
                    <a:pt x="25802" y="333"/>
                  </a:lnTo>
                  <a:cubicBezTo>
                    <a:pt x="29572" y="1"/>
                    <a:pt x="33047" y="149"/>
                    <a:pt x="36127" y="765"/>
                  </a:cubicBezTo>
                  <a:lnTo>
                    <a:pt x="36127" y="765"/>
                  </a:lnTo>
                  <a:cubicBezTo>
                    <a:pt x="40908" y="1726"/>
                    <a:pt x="44703" y="3783"/>
                    <a:pt x="47463" y="5471"/>
                  </a:cubicBezTo>
                  <a:lnTo>
                    <a:pt x="47463" y="5471"/>
                  </a:lnTo>
                  <a:cubicBezTo>
                    <a:pt x="47857" y="5718"/>
                    <a:pt x="48239" y="5964"/>
                    <a:pt x="48634" y="6211"/>
                  </a:cubicBezTo>
                  <a:lnTo>
                    <a:pt x="48634" y="6211"/>
                  </a:lnTo>
                  <a:lnTo>
                    <a:pt x="48806" y="6211"/>
                  </a:lnTo>
                  <a:cubicBezTo>
                    <a:pt x="48387" y="5940"/>
                    <a:pt x="47968" y="5681"/>
                    <a:pt x="47549" y="5422"/>
                  </a:cubicBezTo>
                  <a:lnTo>
                    <a:pt x="47549" y="5422"/>
                  </a:lnTo>
                  <a:cubicBezTo>
                    <a:pt x="44777" y="3722"/>
                    <a:pt x="40970" y="1652"/>
                    <a:pt x="36164" y="691"/>
                  </a:cubicBezTo>
                  <a:lnTo>
                    <a:pt x="36164" y="691"/>
                  </a:lnTo>
                  <a:cubicBezTo>
                    <a:pt x="34144" y="284"/>
                    <a:pt x="31950" y="75"/>
                    <a:pt x="29609" y="75"/>
                  </a:cubicBezTo>
                  <a:lnTo>
                    <a:pt x="29609" y="75"/>
                  </a:lnTo>
                  <a:cubicBezTo>
                    <a:pt x="28377" y="75"/>
                    <a:pt x="27096" y="136"/>
                    <a:pt x="25790" y="247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0"/>
            <p:cNvSpPr/>
            <p:nvPr/>
          </p:nvSpPr>
          <p:spPr>
            <a:xfrm>
              <a:off x="2014000" y="4536425"/>
              <a:ext cx="852050" cy="294200"/>
            </a:xfrm>
            <a:custGeom>
              <a:avLst/>
              <a:gdLst/>
              <a:ahLst/>
              <a:cxnLst/>
              <a:rect l="l" t="t" r="r" b="b"/>
              <a:pathLst>
                <a:path w="34082" h="11768" extrusionOk="0">
                  <a:moveTo>
                    <a:pt x="0" y="75"/>
                  </a:moveTo>
                  <a:cubicBezTo>
                    <a:pt x="1220" y="99"/>
                    <a:pt x="2440" y="99"/>
                    <a:pt x="3647" y="99"/>
                  </a:cubicBezTo>
                  <a:lnTo>
                    <a:pt x="3647" y="99"/>
                  </a:lnTo>
                  <a:cubicBezTo>
                    <a:pt x="7085" y="99"/>
                    <a:pt x="10646" y="99"/>
                    <a:pt x="13849" y="568"/>
                  </a:cubicBezTo>
                  <a:lnTo>
                    <a:pt x="13849" y="568"/>
                  </a:lnTo>
                  <a:cubicBezTo>
                    <a:pt x="15722" y="826"/>
                    <a:pt x="17324" y="1233"/>
                    <a:pt x="18741" y="1775"/>
                  </a:cubicBezTo>
                  <a:lnTo>
                    <a:pt x="18741" y="1775"/>
                  </a:lnTo>
                  <a:cubicBezTo>
                    <a:pt x="21883" y="2983"/>
                    <a:pt x="23978" y="4868"/>
                    <a:pt x="25998" y="6704"/>
                  </a:cubicBezTo>
                  <a:lnTo>
                    <a:pt x="25998" y="6704"/>
                  </a:lnTo>
                  <a:cubicBezTo>
                    <a:pt x="27736" y="8281"/>
                    <a:pt x="29534" y="9907"/>
                    <a:pt x="31986" y="11053"/>
                  </a:cubicBezTo>
                  <a:lnTo>
                    <a:pt x="31986" y="11053"/>
                  </a:lnTo>
                  <a:cubicBezTo>
                    <a:pt x="32171" y="11139"/>
                    <a:pt x="32356" y="11213"/>
                    <a:pt x="32553" y="11300"/>
                  </a:cubicBezTo>
                  <a:lnTo>
                    <a:pt x="32553" y="11300"/>
                  </a:lnTo>
                  <a:cubicBezTo>
                    <a:pt x="32948" y="11472"/>
                    <a:pt x="33366" y="11620"/>
                    <a:pt x="33798" y="11768"/>
                  </a:cubicBezTo>
                  <a:lnTo>
                    <a:pt x="33798" y="11768"/>
                  </a:lnTo>
                  <a:lnTo>
                    <a:pt x="34081" y="11768"/>
                  </a:lnTo>
                  <a:cubicBezTo>
                    <a:pt x="33576" y="11608"/>
                    <a:pt x="33083" y="11423"/>
                    <a:pt x="32615" y="11226"/>
                  </a:cubicBezTo>
                  <a:lnTo>
                    <a:pt x="32615" y="11226"/>
                  </a:lnTo>
                  <a:cubicBezTo>
                    <a:pt x="32430" y="11152"/>
                    <a:pt x="32245" y="11065"/>
                    <a:pt x="32060" y="10979"/>
                  </a:cubicBezTo>
                  <a:lnTo>
                    <a:pt x="32060" y="10979"/>
                  </a:lnTo>
                  <a:cubicBezTo>
                    <a:pt x="29633" y="9846"/>
                    <a:pt x="27834" y="8219"/>
                    <a:pt x="26097" y="6654"/>
                  </a:cubicBezTo>
                  <a:lnTo>
                    <a:pt x="26097" y="6654"/>
                  </a:lnTo>
                  <a:cubicBezTo>
                    <a:pt x="24064" y="4818"/>
                    <a:pt x="21969" y="2921"/>
                    <a:pt x="18803" y="1701"/>
                  </a:cubicBezTo>
                  <a:lnTo>
                    <a:pt x="18803" y="1701"/>
                  </a:lnTo>
                  <a:cubicBezTo>
                    <a:pt x="17373" y="1159"/>
                    <a:pt x="15759" y="752"/>
                    <a:pt x="13874" y="481"/>
                  </a:cubicBezTo>
                  <a:lnTo>
                    <a:pt x="13874" y="481"/>
                  </a:lnTo>
                  <a:cubicBezTo>
                    <a:pt x="10658" y="25"/>
                    <a:pt x="7097" y="25"/>
                    <a:pt x="3660" y="13"/>
                  </a:cubicBezTo>
                  <a:lnTo>
                    <a:pt x="3660" y="13"/>
                  </a:lnTo>
                  <a:cubicBezTo>
                    <a:pt x="2440" y="13"/>
                    <a:pt x="1220" y="13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0"/>
            <p:cNvSpPr/>
            <p:nvPr/>
          </p:nvSpPr>
          <p:spPr>
            <a:xfrm>
              <a:off x="3200225" y="4652250"/>
              <a:ext cx="1356300" cy="178375"/>
            </a:xfrm>
            <a:custGeom>
              <a:avLst/>
              <a:gdLst/>
              <a:ahLst/>
              <a:cxnLst/>
              <a:rect l="l" t="t" r="r" b="b"/>
              <a:pathLst>
                <a:path w="54252" h="7135" extrusionOk="0">
                  <a:moveTo>
                    <a:pt x="30139" y="198"/>
                  </a:moveTo>
                  <a:cubicBezTo>
                    <a:pt x="27293" y="407"/>
                    <a:pt x="24188" y="900"/>
                    <a:pt x="20923" y="1652"/>
                  </a:cubicBezTo>
                  <a:lnTo>
                    <a:pt x="20923" y="1652"/>
                  </a:lnTo>
                  <a:cubicBezTo>
                    <a:pt x="17719" y="2391"/>
                    <a:pt x="14565" y="3315"/>
                    <a:pt x="11509" y="4215"/>
                  </a:cubicBezTo>
                  <a:lnTo>
                    <a:pt x="11509" y="4215"/>
                  </a:lnTo>
                  <a:cubicBezTo>
                    <a:pt x="10178" y="4609"/>
                    <a:pt x="8811" y="5003"/>
                    <a:pt x="7468" y="5385"/>
                  </a:cubicBezTo>
                  <a:lnTo>
                    <a:pt x="7468" y="5385"/>
                  </a:lnTo>
                  <a:cubicBezTo>
                    <a:pt x="5595" y="5915"/>
                    <a:pt x="4055" y="6309"/>
                    <a:pt x="2613" y="6630"/>
                  </a:cubicBezTo>
                  <a:lnTo>
                    <a:pt x="2613" y="6630"/>
                  </a:lnTo>
                  <a:cubicBezTo>
                    <a:pt x="1726" y="6827"/>
                    <a:pt x="851" y="6987"/>
                    <a:pt x="1" y="7135"/>
                  </a:cubicBezTo>
                  <a:lnTo>
                    <a:pt x="1" y="7135"/>
                  </a:lnTo>
                  <a:lnTo>
                    <a:pt x="457" y="7135"/>
                  </a:lnTo>
                  <a:cubicBezTo>
                    <a:pt x="1184" y="7012"/>
                    <a:pt x="1911" y="6864"/>
                    <a:pt x="2650" y="6703"/>
                  </a:cubicBezTo>
                  <a:lnTo>
                    <a:pt x="2650" y="6703"/>
                  </a:lnTo>
                  <a:cubicBezTo>
                    <a:pt x="4092" y="6383"/>
                    <a:pt x="5644" y="5977"/>
                    <a:pt x="7517" y="5459"/>
                  </a:cubicBezTo>
                  <a:lnTo>
                    <a:pt x="7517" y="5459"/>
                  </a:lnTo>
                  <a:cubicBezTo>
                    <a:pt x="8860" y="5077"/>
                    <a:pt x="10240" y="4670"/>
                    <a:pt x="11558" y="4288"/>
                  </a:cubicBezTo>
                  <a:lnTo>
                    <a:pt x="11558" y="4288"/>
                  </a:lnTo>
                  <a:cubicBezTo>
                    <a:pt x="14602" y="3389"/>
                    <a:pt x="17756" y="2465"/>
                    <a:pt x="20959" y="1726"/>
                  </a:cubicBezTo>
                  <a:lnTo>
                    <a:pt x="20959" y="1726"/>
                  </a:lnTo>
                  <a:cubicBezTo>
                    <a:pt x="24212" y="974"/>
                    <a:pt x="27305" y="481"/>
                    <a:pt x="30164" y="272"/>
                  </a:cubicBezTo>
                  <a:lnTo>
                    <a:pt x="30164" y="272"/>
                  </a:lnTo>
                  <a:cubicBezTo>
                    <a:pt x="33909" y="1"/>
                    <a:pt x="37384" y="198"/>
                    <a:pt x="40489" y="851"/>
                  </a:cubicBezTo>
                  <a:lnTo>
                    <a:pt x="40489" y="851"/>
                  </a:lnTo>
                  <a:cubicBezTo>
                    <a:pt x="44247" y="1639"/>
                    <a:pt x="47734" y="3118"/>
                    <a:pt x="51788" y="5656"/>
                  </a:cubicBezTo>
                  <a:lnTo>
                    <a:pt x="51788" y="5656"/>
                  </a:lnTo>
                  <a:cubicBezTo>
                    <a:pt x="52564" y="6137"/>
                    <a:pt x="53328" y="6630"/>
                    <a:pt x="54079" y="7135"/>
                  </a:cubicBezTo>
                  <a:lnTo>
                    <a:pt x="54079" y="7135"/>
                  </a:lnTo>
                  <a:lnTo>
                    <a:pt x="54252" y="7135"/>
                  </a:lnTo>
                  <a:cubicBezTo>
                    <a:pt x="53463" y="6617"/>
                    <a:pt x="52675" y="6100"/>
                    <a:pt x="51874" y="5595"/>
                  </a:cubicBezTo>
                  <a:lnTo>
                    <a:pt x="51874" y="5595"/>
                  </a:lnTo>
                  <a:cubicBezTo>
                    <a:pt x="47808" y="3056"/>
                    <a:pt x="44309" y="1578"/>
                    <a:pt x="40526" y="777"/>
                  </a:cubicBezTo>
                  <a:lnTo>
                    <a:pt x="40526" y="777"/>
                  </a:lnTo>
                  <a:cubicBezTo>
                    <a:pt x="38333" y="309"/>
                    <a:pt x="35942" y="75"/>
                    <a:pt x="33404" y="75"/>
                  </a:cubicBezTo>
                  <a:lnTo>
                    <a:pt x="33404" y="75"/>
                  </a:lnTo>
                  <a:cubicBezTo>
                    <a:pt x="32344" y="75"/>
                    <a:pt x="31260" y="112"/>
                    <a:pt x="30139" y="19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0"/>
            <p:cNvSpPr/>
            <p:nvPr/>
          </p:nvSpPr>
          <p:spPr>
            <a:xfrm>
              <a:off x="2014000" y="4568475"/>
              <a:ext cx="873900" cy="262150"/>
            </a:xfrm>
            <a:custGeom>
              <a:avLst/>
              <a:gdLst/>
              <a:ahLst/>
              <a:cxnLst/>
              <a:rect l="l" t="t" r="r" b="b"/>
              <a:pathLst>
                <a:path w="34956" h="10486" extrusionOk="0">
                  <a:moveTo>
                    <a:pt x="0" y="74"/>
                  </a:moveTo>
                  <a:cubicBezTo>
                    <a:pt x="1331" y="111"/>
                    <a:pt x="2674" y="111"/>
                    <a:pt x="4005" y="123"/>
                  </a:cubicBezTo>
                  <a:lnTo>
                    <a:pt x="4005" y="123"/>
                  </a:lnTo>
                  <a:cubicBezTo>
                    <a:pt x="7319" y="148"/>
                    <a:pt x="10744" y="173"/>
                    <a:pt x="13862" y="567"/>
                  </a:cubicBezTo>
                  <a:lnTo>
                    <a:pt x="13862" y="567"/>
                  </a:lnTo>
                  <a:cubicBezTo>
                    <a:pt x="15747" y="801"/>
                    <a:pt x="17361" y="1158"/>
                    <a:pt x="18803" y="1651"/>
                  </a:cubicBezTo>
                  <a:lnTo>
                    <a:pt x="18803" y="1651"/>
                  </a:lnTo>
                  <a:cubicBezTo>
                    <a:pt x="21981" y="2736"/>
                    <a:pt x="24162" y="4411"/>
                    <a:pt x="26282" y="6025"/>
                  </a:cubicBezTo>
                  <a:lnTo>
                    <a:pt x="26282" y="6025"/>
                  </a:lnTo>
                  <a:cubicBezTo>
                    <a:pt x="28167" y="7479"/>
                    <a:pt x="29953" y="8847"/>
                    <a:pt x="32381" y="9796"/>
                  </a:cubicBezTo>
                  <a:lnTo>
                    <a:pt x="32381" y="9796"/>
                  </a:lnTo>
                  <a:cubicBezTo>
                    <a:pt x="32566" y="9870"/>
                    <a:pt x="32750" y="9931"/>
                    <a:pt x="32935" y="10005"/>
                  </a:cubicBezTo>
                  <a:lnTo>
                    <a:pt x="32935" y="10005"/>
                  </a:lnTo>
                  <a:cubicBezTo>
                    <a:pt x="33465" y="10190"/>
                    <a:pt x="34019" y="10350"/>
                    <a:pt x="34599" y="10486"/>
                  </a:cubicBezTo>
                  <a:lnTo>
                    <a:pt x="34599" y="10486"/>
                  </a:lnTo>
                  <a:lnTo>
                    <a:pt x="34956" y="10486"/>
                  </a:lnTo>
                  <a:cubicBezTo>
                    <a:pt x="34278" y="10326"/>
                    <a:pt x="33613" y="10153"/>
                    <a:pt x="32997" y="9931"/>
                  </a:cubicBezTo>
                  <a:lnTo>
                    <a:pt x="32997" y="9931"/>
                  </a:lnTo>
                  <a:cubicBezTo>
                    <a:pt x="32812" y="9870"/>
                    <a:pt x="32627" y="9796"/>
                    <a:pt x="32442" y="9722"/>
                  </a:cubicBezTo>
                  <a:lnTo>
                    <a:pt x="32442" y="9722"/>
                  </a:lnTo>
                  <a:cubicBezTo>
                    <a:pt x="30040" y="8785"/>
                    <a:pt x="28253" y="7418"/>
                    <a:pt x="26368" y="5976"/>
                  </a:cubicBezTo>
                  <a:lnTo>
                    <a:pt x="26368" y="5976"/>
                  </a:lnTo>
                  <a:cubicBezTo>
                    <a:pt x="24249" y="4350"/>
                    <a:pt x="22055" y="2674"/>
                    <a:pt x="18852" y="1590"/>
                  </a:cubicBezTo>
                  <a:lnTo>
                    <a:pt x="18852" y="1590"/>
                  </a:lnTo>
                  <a:cubicBezTo>
                    <a:pt x="17410" y="1097"/>
                    <a:pt x="15784" y="727"/>
                    <a:pt x="13886" y="493"/>
                  </a:cubicBezTo>
                  <a:lnTo>
                    <a:pt x="13886" y="493"/>
                  </a:lnTo>
                  <a:cubicBezTo>
                    <a:pt x="10757" y="86"/>
                    <a:pt x="7331" y="62"/>
                    <a:pt x="4017" y="49"/>
                  </a:cubicBezTo>
                  <a:lnTo>
                    <a:pt x="4017" y="49"/>
                  </a:lnTo>
                  <a:cubicBezTo>
                    <a:pt x="2674" y="37"/>
                    <a:pt x="1331" y="25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0"/>
            <p:cNvSpPr/>
            <p:nvPr/>
          </p:nvSpPr>
          <p:spPr>
            <a:xfrm>
              <a:off x="3068700" y="4629150"/>
              <a:ext cx="1506000" cy="201475"/>
            </a:xfrm>
            <a:custGeom>
              <a:avLst/>
              <a:gdLst/>
              <a:ahLst/>
              <a:cxnLst/>
              <a:rect l="l" t="t" r="r" b="b"/>
              <a:pathLst>
                <a:path w="60240" h="8059" extrusionOk="0">
                  <a:moveTo>
                    <a:pt x="35117" y="148"/>
                  </a:moveTo>
                  <a:cubicBezTo>
                    <a:pt x="32209" y="321"/>
                    <a:pt x="29091" y="777"/>
                    <a:pt x="25826" y="1504"/>
                  </a:cubicBezTo>
                  <a:lnTo>
                    <a:pt x="25826" y="1504"/>
                  </a:lnTo>
                  <a:cubicBezTo>
                    <a:pt x="21797" y="2391"/>
                    <a:pt x="17879" y="3611"/>
                    <a:pt x="14096" y="4781"/>
                  </a:cubicBezTo>
                  <a:lnTo>
                    <a:pt x="14096" y="4781"/>
                  </a:lnTo>
                  <a:cubicBezTo>
                    <a:pt x="13529" y="4954"/>
                    <a:pt x="12950" y="5126"/>
                    <a:pt x="12384" y="5311"/>
                  </a:cubicBezTo>
                  <a:lnTo>
                    <a:pt x="12384" y="5311"/>
                  </a:lnTo>
                  <a:cubicBezTo>
                    <a:pt x="10979" y="5742"/>
                    <a:pt x="9316" y="6235"/>
                    <a:pt x="7640" y="6679"/>
                  </a:cubicBezTo>
                  <a:lnTo>
                    <a:pt x="7640" y="6679"/>
                  </a:lnTo>
                  <a:cubicBezTo>
                    <a:pt x="5447" y="7258"/>
                    <a:pt x="2773" y="7812"/>
                    <a:pt x="1" y="8059"/>
                  </a:cubicBezTo>
                  <a:lnTo>
                    <a:pt x="1" y="8059"/>
                  </a:lnTo>
                  <a:lnTo>
                    <a:pt x="764" y="8059"/>
                  </a:lnTo>
                  <a:cubicBezTo>
                    <a:pt x="3278" y="7775"/>
                    <a:pt x="5668" y="7270"/>
                    <a:pt x="7677" y="6753"/>
                  </a:cubicBezTo>
                  <a:lnTo>
                    <a:pt x="7677" y="6753"/>
                  </a:lnTo>
                  <a:cubicBezTo>
                    <a:pt x="9365" y="6309"/>
                    <a:pt x="11028" y="5804"/>
                    <a:pt x="12433" y="5373"/>
                  </a:cubicBezTo>
                  <a:lnTo>
                    <a:pt x="12433" y="5373"/>
                  </a:lnTo>
                  <a:cubicBezTo>
                    <a:pt x="13000" y="5200"/>
                    <a:pt x="13579" y="5015"/>
                    <a:pt x="14158" y="4843"/>
                  </a:cubicBezTo>
                  <a:lnTo>
                    <a:pt x="14158" y="4843"/>
                  </a:lnTo>
                  <a:cubicBezTo>
                    <a:pt x="17928" y="3672"/>
                    <a:pt x="21834" y="2465"/>
                    <a:pt x="25863" y="1565"/>
                  </a:cubicBezTo>
                  <a:lnTo>
                    <a:pt x="25863" y="1565"/>
                  </a:lnTo>
                  <a:cubicBezTo>
                    <a:pt x="29116" y="838"/>
                    <a:pt x="32233" y="395"/>
                    <a:pt x="35129" y="222"/>
                  </a:cubicBezTo>
                  <a:lnTo>
                    <a:pt x="35129" y="222"/>
                  </a:lnTo>
                  <a:cubicBezTo>
                    <a:pt x="38875" y="1"/>
                    <a:pt x="42349" y="235"/>
                    <a:pt x="45467" y="937"/>
                  </a:cubicBezTo>
                  <a:lnTo>
                    <a:pt x="45467" y="937"/>
                  </a:lnTo>
                  <a:cubicBezTo>
                    <a:pt x="49249" y="1775"/>
                    <a:pt x="52724" y="3290"/>
                    <a:pt x="56741" y="5829"/>
                  </a:cubicBezTo>
                  <a:lnTo>
                    <a:pt x="56741" y="5829"/>
                  </a:lnTo>
                  <a:cubicBezTo>
                    <a:pt x="57874" y="6543"/>
                    <a:pt x="58995" y="7307"/>
                    <a:pt x="60080" y="8059"/>
                  </a:cubicBezTo>
                  <a:lnTo>
                    <a:pt x="60080" y="8059"/>
                  </a:lnTo>
                  <a:lnTo>
                    <a:pt x="60240" y="8059"/>
                  </a:lnTo>
                  <a:cubicBezTo>
                    <a:pt x="59131" y="7295"/>
                    <a:pt x="57985" y="6506"/>
                    <a:pt x="56827" y="5779"/>
                  </a:cubicBezTo>
                  <a:lnTo>
                    <a:pt x="56827" y="5779"/>
                  </a:lnTo>
                  <a:cubicBezTo>
                    <a:pt x="52798" y="3229"/>
                    <a:pt x="49311" y="1713"/>
                    <a:pt x="45503" y="863"/>
                  </a:cubicBezTo>
                  <a:lnTo>
                    <a:pt x="45503" y="863"/>
                  </a:lnTo>
                  <a:cubicBezTo>
                    <a:pt x="43125" y="333"/>
                    <a:pt x="40538" y="62"/>
                    <a:pt x="37778" y="62"/>
                  </a:cubicBezTo>
                  <a:lnTo>
                    <a:pt x="37778" y="62"/>
                  </a:lnTo>
                  <a:cubicBezTo>
                    <a:pt x="36903" y="62"/>
                    <a:pt x="36016" y="99"/>
                    <a:pt x="35117" y="14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0"/>
            <p:cNvSpPr/>
            <p:nvPr/>
          </p:nvSpPr>
          <p:spPr>
            <a:xfrm>
              <a:off x="2014000" y="4600500"/>
              <a:ext cx="911175" cy="230125"/>
            </a:xfrm>
            <a:custGeom>
              <a:avLst/>
              <a:gdLst/>
              <a:ahLst/>
              <a:cxnLst/>
              <a:rect l="l" t="t" r="r" b="b"/>
              <a:pathLst>
                <a:path w="36447" h="9205" extrusionOk="0">
                  <a:moveTo>
                    <a:pt x="0" y="75"/>
                  </a:moveTo>
                  <a:cubicBezTo>
                    <a:pt x="1479" y="124"/>
                    <a:pt x="2957" y="136"/>
                    <a:pt x="4436" y="161"/>
                  </a:cubicBezTo>
                  <a:lnTo>
                    <a:pt x="4436" y="161"/>
                  </a:lnTo>
                  <a:cubicBezTo>
                    <a:pt x="7590" y="198"/>
                    <a:pt x="10868" y="235"/>
                    <a:pt x="13862" y="567"/>
                  </a:cubicBezTo>
                  <a:lnTo>
                    <a:pt x="13862" y="567"/>
                  </a:lnTo>
                  <a:cubicBezTo>
                    <a:pt x="15771" y="789"/>
                    <a:pt x="17398" y="1097"/>
                    <a:pt x="18852" y="1528"/>
                  </a:cubicBezTo>
                  <a:lnTo>
                    <a:pt x="18852" y="1528"/>
                  </a:lnTo>
                  <a:cubicBezTo>
                    <a:pt x="22055" y="2477"/>
                    <a:pt x="24310" y="3931"/>
                    <a:pt x="26503" y="5323"/>
                  </a:cubicBezTo>
                  <a:lnTo>
                    <a:pt x="26503" y="5323"/>
                  </a:lnTo>
                  <a:cubicBezTo>
                    <a:pt x="28487" y="6580"/>
                    <a:pt x="30348" y="7775"/>
                    <a:pt x="32787" y="8539"/>
                  </a:cubicBezTo>
                  <a:lnTo>
                    <a:pt x="32787" y="8539"/>
                  </a:lnTo>
                  <a:cubicBezTo>
                    <a:pt x="32960" y="8601"/>
                    <a:pt x="33145" y="8650"/>
                    <a:pt x="33329" y="8700"/>
                  </a:cubicBezTo>
                  <a:lnTo>
                    <a:pt x="33329" y="8700"/>
                  </a:lnTo>
                  <a:cubicBezTo>
                    <a:pt x="34143" y="8921"/>
                    <a:pt x="34968" y="9094"/>
                    <a:pt x="35818" y="9205"/>
                  </a:cubicBezTo>
                  <a:lnTo>
                    <a:pt x="35818" y="9205"/>
                  </a:lnTo>
                  <a:lnTo>
                    <a:pt x="36447" y="9205"/>
                  </a:lnTo>
                  <a:cubicBezTo>
                    <a:pt x="35399" y="9094"/>
                    <a:pt x="34364" y="8909"/>
                    <a:pt x="33379" y="8638"/>
                  </a:cubicBezTo>
                  <a:lnTo>
                    <a:pt x="33379" y="8638"/>
                  </a:lnTo>
                  <a:cubicBezTo>
                    <a:pt x="33194" y="8589"/>
                    <a:pt x="33009" y="8527"/>
                    <a:pt x="32837" y="8478"/>
                  </a:cubicBezTo>
                  <a:lnTo>
                    <a:pt x="32837" y="8478"/>
                  </a:lnTo>
                  <a:cubicBezTo>
                    <a:pt x="30422" y="7714"/>
                    <a:pt x="28561" y="6531"/>
                    <a:pt x="26590" y="5274"/>
                  </a:cubicBezTo>
                  <a:lnTo>
                    <a:pt x="26590" y="5274"/>
                  </a:lnTo>
                  <a:cubicBezTo>
                    <a:pt x="24384" y="3870"/>
                    <a:pt x="22117" y="2416"/>
                    <a:pt x="18901" y="1467"/>
                  </a:cubicBezTo>
                  <a:lnTo>
                    <a:pt x="18901" y="1467"/>
                  </a:lnTo>
                  <a:cubicBezTo>
                    <a:pt x="17435" y="1023"/>
                    <a:pt x="15796" y="715"/>
                    <a:pt x="13886" y="493"/>
                  </a:cubicBezTo>
                  <a:lnTo>
                    <a:pt x="13886" y="493"/>
                  </a:lnTo>
                  <a:cubicBezTo>
                    <a:pt x="10880" y="161"/>
                    <a:pt x="7602" y="124"/>
                    <a:pt x="4436" y="87"/>
                  </a:cubicBezTo>
                  <a:lnTo>
                    <a:pt x="4436" y="87"/>
                  </a:lnTo>
                  <a:cubicBezTo>
                    <a:pt x="2957" y="62"/>
                    <a:pt x="1479" y="50"/>
                    <a:pt x="0" y="1"/>
                  </a:cubicBez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0"/>
            <p:cNvSpPr/>
            <p:nvPr/>
          </p:nvSpPr>
          <p:spPr>
            <a:xfrm>
              <a:off x="5826225" y="4821675"/>
              <a:ext cx="38225" cy="8950"/>
            </a:xfrm>
            <a:custGeom>
              <a:avLst/>
              <a:gdLst/>
              <a:ahLst/>
              <a:cxnLst/>
              <a:rect l="l" t="t" r="r" b="b"/>
              <a:pathLst>
                <a:path w="1529" h="358" extrusionOk="0">
                  <a:moveTo>
                    <a:pt x="1" y="358"/>
                  </a:moveTo>
                  <a:lnTo>
                    <a:pt x="321" y="358"/>
                  </a:lnTo>
                  <a:cubicBezTo>
                    <a:pt x="715" y="259"/>
                    <a:pt x="1122" y="173"/>
                    <a:pt x="1529" y="74"/>
                  </a:cubicBezTo>
                  <a:lnTo>
                    <a:pt x="1529" y="74"/>
                  </a:lnTo>
                  <a:lnTo>
                    <a:pt x="1529" y="0"/>
                  </a:lnTo>
                  <a:cubicBezTo>
                    <a:pt x="1023" y="111"/>
                    <a:pt x="506" y="235"/>
                    <a:pt x="1" y="35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0"/>
            <p:cNvSpPr/>
            <p:nvPr/>
          </p:nvSpPr>
          <p:spPr>
            <a:xfrm>
              <a:off x="2014000" y="4606050"/>
              <a:ext cx="2578275" cy="232275"/>
            </a:xfrm>
            <a:custGeom>
              <a:avLst/>
              <a:gdLst/>
              <a:ahLst/>
              <a:cxnLst/>
              <a:rect l="l" t="t" r="r" b="b"/>
              <a:pathLst>
                <a:path w="103131" h="9291" extrusionOk="0">
                  <a:moveTo>
                    <a:pt x="77009" y="99"/>
                  </a:moveTo>
                  <a:cubicBezTo>
                    <a:pt x="74064" y="222"/>
                    <a:pt x="70922" y="641"/>
                    <a:pt x="67657" y="1343"/>
                  </a:cubicBezTo>
                  <a:lnTo>
                    <a:pt x="67657" y="1343"/>
                  </a:lnTo>
                  <a:cubicBezTo>
                    <a:pt x="62987" y="2354"/>
                    <a:pt x="58453" y="3820"/>
                    <a:pt x="54214" y="5237"/>
                  </a:cubicBezTo>
                  <a:lnTo>
                    <a:pt x="54214" y="5237"/>
                  </a:lnTo>
                  <a:cubicBezTo>
                    <a:pt x="52711" y="5742"/>
                    <a:pt x="51146" y="6260"/>
                    <a:pt x="49594" y="6728"/>
                  </a:cubicBezTo>
                  <a:lnTo>
                    <a:pt x="49594" y="6728"/>
                  </a:lnTo>
                  <a:cubicBezTo>
                    <a:pt x="43224" y="8662"/>
                    <a:pt x="37901" y="9217"/>
                    <a:pt x="33761" y="8391"/>
                  </a:cubicBezTo>
                  <a:lnTo>
                    <a:pt x="33761" y="8391"/>
                  </a:lnTo>
                  <a:cubicBezTo>
                    <a:pt x="33576" y="8354"/>
                    <a:pt x="33403" y="8317"/>
                    <a:pt x="33219" y="8280"/>
                  </a:cubicBezTo>
                  <a:lnTo>
                    <a:pt x="33219" y="8280"/>
                  </a:lnTo>
                  <a:cubicBezTo>
                    <a:pt x="30779" y="7701"/>
                    <a:pt x="28795" y="6679"/>
                    <a:pt x="26701" y="5594"/>
                  </a:cubicBezTo>
                  <a:lnTo>
                    <a:pt x="26701" y="5594"/>
                  </a:lnTo>
                  <a:cubicBezTo>
                    <a:pt x="24458" y="4424"/>
                    <a:pt x="22129" y="3216"/>
                    <a:pt x="18950" y="2403"/>
                  </a:cubicBezTo>
                  <a:lnTo>
                    <a:pt x="18950" y="2403"/>
                  </a:lnTo>
                  <a:cubicBezTo>
                    <a:pt x="17460" y="2021"/>
                    <a:pt x="15808" y="1750"/>
                    <a:pt x="13886" y="1553"/>
                  </a:cubicBezTo>
                  <a:lnTo>
                    <a:pt x="13886" y="1553"/>
                  </a:lnTo>
                  <a:cubicBezTo>
                    <a:pt x="11028" y="1282"/>
                    <a:pt x="7935" y="1233"/>
                    <a:pt x="4953" y="1183"/>
                  </a:cubicBezTo>
                  <a:lnTo>
                    <a:pt x="4953" y="1183"/>
                  </a:lnTo>
                  <a:cubicBezTo>
                    <a:pt x="3302" y="1159"/>
                    <a:pt x="1651" y="1122"/>
                    <a:pt x="0" y="1060"/>
                  </a:cubicBezTo>
                  <a:lnTo>
                    <a:pt x="0" y="1060"/>
                  </a:lnTo>
                  <a:lnTo>
                    <a:pt x="0" y="1134"/>
                  </a:lnTo>
                  <a:cubicBezTo>
                    <a:pt x="1639" y="1196"/>
                    <a:pt x="3302" y="1233"/>
                    <a:pt x="4953" y="1257"/>
                  </a:cubicBezTo>
                  <a:lnTo>
                    <a:pt x="4953" y="1257"/>
                  </a:lnTo>
                  <a:cubicBezTo>
                    <a:pt x="7935" y="1306"/>
                    <a:pt x="11015" y="1356"/>
                    <a:pt x="13874" y="1627"/>
                  </a:cubicBezTo>
                  <a:lnTo>
                    <a:pt x="13874" y="1627"/>
                  </a:lnTo>
                  <a:cubicBezTo>
                    <a:pt x="15771" y="1824"/>
                    <a:pt x="17423" y="2095"/>
                    <a:pt x="18913" y="2477"/>
                  </a:cubicBezTo>
                  <a:lnTo>
                    <a:pt x="18913" y="2477"/>
                  </a:lnTo>
                  <a:cubicBezTo>
                    <a:pt x="22068" y="3278"/>
                    <a:pt x="24396" y="4485"/>
                    <a:pt x="26639" y="5644"/>
                  </a:cubicBezTo>
                  <a:lnTo>
                    <a:pt x="26639" y="5644"/>
                  </a:lnTo>
                  <a:cubicBezTo>
                    <a:pt x="28734" y="6740"/>
                    <a:pt x="30717" y="7775"/>
                    <a:pt x="33182" y="8342"/>
                  </a:cubicBezTo>
                  <a:lnTo>
                    <a:pt x="33182" y="8342"/>
                  </a:lnTo>
                  <a:cubicBezTo>
                    <a:pt x="33354" y="8391"/>
                    <a:pt x="33539" y="8428"/>
                    <a:pt x="33724" y="8465"/>
                  </a:cubicBezTo>
                  <a:lnTo>
                    <a:pt x="33724" y="8465"/>
                  </a:lnTo>
                  <a:cubicBezTo>
                    <a:pt x="37901" y="9291"/>
                    <a:pt x="43248" y="8736"/>
                    <a:pt x="49643" y="6802"/>
                  </a:cubicBezTo>
                  <a:lnTo>
                    <a:pt x="49643" y="6802"/>
                  </a:lnTo>
                  <a:cubicBezTo>
                    <a:pt x="51196" y="6321"/>
                    <a:pt x="52760" y="5804"/>
                    <a:pt x="54276" y="5299"/>
                  </a:cubicBezTo>
                  <a:lnTo>
                    <a:pt x="54276" y="5299"/>
                  </a:lnTo>
                  <a:cubicBezTo>
                    <a:pt x="58502" y="3882"/>
                    <a:pt x="63024" y="2415"/>
                    <a:pt x="67694" y="1417"/>
                  </a:cubicBezTo>
                  <a:lnTo>
                    <a:pt x="67694" y="1417"/>
                  </a:lnTo>
                  <a:cubicBezTo>
                    <a:pt x="70947" y="715"/>
                    <a:pt x="74076" y="296"/>
                    <a:pt x="77021" y="161"/>
                  </a:cubicBezTo>
                  <a:lnTo>
                    <a:pt x="77021" y="161"/>
                  </a:lnTo>
                  <a:cubicBezTo>
                    <a:pt x="80755" y="0"/>
                    <a:pt x="84241" y="284"/>
                    <a:pt x="87359" y="1023"/>
                  </a:cubicBezTo>
                  <a:lnTo>
                    <a:pt x="87359" y="1023"/>
                  </a:lnTo>
                  <a:cubicBezTo>
                    <a:pt x="91129" y="1898"/>
                    <a:pt x="94702" y="3487"/>
                    <a:pt x="98621" y="6013"/>
                  </a:cubicBezTo>
                  <a:lnTo>
                    <a:pt x="98621" y="6013"/>
                  </a:lnTo>
                  <a:cubicBezTo>
                    <a:pt x="99816" y="6777"/>
                    <a:pt x="100999" y="7615"/>
                    <a:pt x="102157" y="8416"/>
                  </a:cubicBezTo>
                  <a:lnTo>
                    <a:pt x="102157" y="8416"/>
                  </a:lnTo>
                  <a:cubicBezTo>
                    <a:pt x="102428" y="8601"/>
                    <a:pt x="102699" y="8798"/>
                    <a:pt x="102970" y="8983"/>
                  </a:cubicBezTo>
                  <a:lnTo>
                    <a:pt x="102970" y="8983"/>
                  </a:lnTo>
                  <a:lnTo>
                    <a:pt x="103130" y="8983"/>
                  </a:lnTo>
                  <a:cubicBezTo>
                    <a:pt x="102834" y="8773"/>
                    <a:pt x="102526" y="8564"/>
                    <a:pt x="102231" y="8367"/>
                  </a:cubicBezTo>
                  <a:lnTo>
                    <a:pt x="102231" y="8367"/>
                  </a:lnTo>
                  <a:cubicBezTo>
                    <a:pt x="101085" y="7566"/>
                    <a:pt x="99902" y="6728"/>
                    <a:pt x="98694" y="5952"/>
                  </a:cubicBezTo>
                  <a:lnTo>
                    <a:pt x="98694" y="5952"/>
                  </a:lnTo>
                  <a:cubicBezTo>
                    <a:pt x="94776" y="3426"/>
                    <a:pt x="91191" y="1836"/>
                    <a:pt x="87408" y="949"/>
                  </a:cubicBezTo>
                  <a:lnTo>
                    <a:pt x="87408" y="949"/>
                  </a:lnTo>
                  <a:cubicBezTo>
                    <a:pt x="84845" y="345"/>
                    <a:pt x="82048" y="50"/>
                    <a:pt x="79067" y="50"/>
                  </a:cubicBezTo>
                  <a:lnTo>
                    <a:pt x="79067" y="50"/>
                  </a:lnTo>
                  <a:cubicBezTo>
                    <a:pt x="78389" y="50"/>
                    <a:pt x="77711" y="62"/>
                    <a:pt x="77009" y="99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0"/>
            <p:cNvSpPr/>
            <p:nvPr/>
          </p:nvSpPr>
          <p:spPr>
            <a:xfrm>
              <a:off x="5682075" y="4779175"/>
              <a:ext cx="182375" cy="51450"/>
            </a:xfrm>
            <a:custGeom>
              <a:avLst/>
              <a:gdLst/>
              <a:ahLst/>
              <a:cxnLst/>
              <a:rect l="l" t="t" r="r" b="b"/>
              <a:pathLst>
                <a:path w="7295" h="2058" extrusionOk="0">
                  <a:moveTo>
                    <a:pt x="2255" y="1331"/>
                  </a:moveTo>
                  <a:cubicBezTo>
                    <a:pt x="1491" y="1565"/>
                    <a:pt x="752" y="1811"/>
                    <a:pt x="0" y="2058"/>
                  </a:cubicBezTo>
                  <a:lnTo>
                    <a:pt x="0" y="2058"/>
                  </a:lnTo>
                  <a:lnTo>
                    <a:pt x="234" y="2058"/>
                  </a:lnTo>
                  <a:cubicBezTo>
                    <a:pt x="924" y="1836"/>
                    <a:pt x="1602" y="1614"/>
                    <a:pt x="2304" y="1392"/>
                  </a:cubicBezTo>
                  <a:lnTo>
                    <a:pt x="2304" y="1392"/>
                  </a:lnTo>
                  <a:cubicBezTo>
                    <a:pt x="3980" y="887"/>
                    <a:pt x="5643" y="444"/>
                    <a:pt x="7295" y="74"/>
                  </a:cubicBezTo>
                  <a:lnTo>
                    <a:pt x="7295" y="74"/>
                  </a:lnTo>
                  <a:lnTo>
                    <a:pt x="7295" y="0"/>
                  </a:lnTo>
                  <a:cubicBezTo>
                    <a:pt x="5631" y="382"/>
                    <a:pt x="3955" y="826"/>
                    <a:pt x="2255" y="133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0"/>
            <p:cNvSpPr/>
            <p:nvPr/>
          </p:nvSpPr>
          <p:spPr>
            <a:xfrm>
              <a:off x="2014000" y="4582950"/>
              <a:ext cx="2594900" cy="247675"/>
            </a:xfrm>
            <a:custGeom>
              <a:avLst/>
              <a:gdLst/>
              <a:ahLst/>
              <a:cxnLst/>
              <a:rect l="l" t="t" r="r" b="b"/>
              <a:pathLst>
                <a:path w="103796" h="9907" extrusionOk="0">
                  <a:moveTo>
                    <a:pt x="76725" y="37"/>
                  </a:moveTo>
                  <a:cubicBezTo>
                    <a:pt x="73731" y="136"/>
                    <a:pt x="70565" y="518"/>
                    <a:pt x="67312" y="1195"/>
                  </a:cubicBezTo>
                  <a:lnTo>
                    <a:pt x="67312" y="1195"/>
                  </a:lnTo>
                  <a:cubicBezTo>
                    <a:pt x="62162" y="2255"/>
                    <a:pt x="57418" y="3869"/>
                    <a:pt x="53869" y="5151"/>
                  </a:cubicBezTo>
                  <a:lnTo>
                    <a:pt x="53869" y="5151"/>
                  </a:lnTo>
                  <a:cubicBezTo>
                    <a:pt x="53401" y="5323"/>
                    <a:pt x="52933" y="5496"/>
                    <a:pt x="52465" y="5668"/>
                  </a:cubicBezTo>
                  <a:lnTo>
                    <a:pt x="52465" y="5668"/>
                  </a:lnTo>
                  <a:cubicBezTo>
                    <a:pt x="51393" y="6050"/>
                    <a:pt x="50382" y="6420"/>
                    <a:pt x="49360" y="6789"/>
                  </a:cubicBezTo>
                  <a:lnTo>
                    <a:pt x="49360" y="6789"/>
                  </a:lnTo>
                  <a:cubicBezTo>
                    <a:pt x="43113" y="8958"/>
                    <a:pt x="38135" y="9784"/>
                    <a:pt x="34143" y="9303"/>
                  </a:cubicBezTo>
                  <a:lnTo>
                    <a:pt x="34143" y="9303"/>
                  </a:lnTo>
                  <a:cubicBezTo>
                    <a:pt x="33958" y="9278"/>
                    <a:pt x="33785" y="9254"/>
                    <a:pt x="33613" y="9229"/>
                  </a:cubicBezTo>
                  <a:lnTo>
                    <a:pt x="33613" y="9229"/>
                  </a:lnTo>
                  <a:cubicBezTo>
                    <a:pt x="31087" y="8847"/>
                    <a:pt x="28955" y="7972"/>
                    <a:pt x="26701" y="7048"/>
                  </a:cubicBezTo>
                  <a:lnTo>
                    <a:pt x="26701" y="7048"/>
                  </a:lnTo>
                  <a:cubicBezTo>
                    <a:pt x="24433" y="6112"/>
                    <a:pt x="22092" y="5151"/>
                    <a:pt x="19000" y="4498"/>
                  </a:cubicBezTo>
                  <a:lnTo>
                    <a:pt x="19000" y="4498"/>
                  </a:lnTo>
                  <a:cubicBezTo>
                    <a:pt x="17496" y="4165"/>
                    <a:pt x="15821" y="3931"/>
                    <a:pt x="13886" y="3771"/>
                  </a:cubicBezTo>
                  <a:lnTo>
                    <a:pt x="13886" y="3771"/>
                  </a:lnTo>
                  <a:cubicBezTo>
                    <a:pt x="11213" y="3549"/>
                    <a:pt x="8354" y="3487"/>
                    <a:pt x="5594" y="3438"/>
                  </a:cubicBezTo>
                  <a:lnTo>
                    <a:pt x="5594" y="3438"/>
                  </a:lnTo>
                  <a:cubicBezTo>
                    <a:pt x="3733" y="3401"/>
                    <a:pt x="1861" y="3352"/>
                    <a:pt x="0" y="3265"/>
                  </a:cubicBezTo>
                  <a:lnTo>
                    <a:pt x="0" y="3265"/>
                  </a:lnTo>
                  <a:lnTo>
                    <a:pt x="0" y="3339"/>
                  </a:lnTo>
                  <a:cubicBezTo>
                    <a:pt x="1848" y="3426"/>
                    <a:pt x="3733" y="3463"/>
                    <a:pt x="5582" y="3500"/>
                  </a:cubicBezTo>
                  <a:lnTo>
                    <a:pt x="5582" y="3500"/>
                  </a:lnTo>
                  <a:cubicBezTo>
                    <a:pt x="8354" y="3561"/>
                    <a:pt x="11213" y="3623"/>
                    <a:pt x="13874" y="3832"/>
                  </a:cubicBezTo>
                  <a:lnTo>
                    <a:pt x="13874" y="3832"/>
                  </a:lnTo>
                  <a:cubicBezTo>
                    <a:pt x="15796" y="4005"/>
                    <a:pt x="17472" y="4239"/>
                    <a:pt x="18963" y="4559"/>
                  </a:cubicBezTo>
                  <a:lnTo>
                    <a:pt x="18963" y="4559"/>
                  </a:lnTo>
                  <a:cubicBezTo>
                    <a:pt x="22043" y="5225"/>
                    <a:pt x="24384" y="6173"/>
                    <a:pt x="26639" y="7110"/>
                  </a:cubicBezTo>
                  <a:lnTo>
                    <a:pt x="26639" y="7110"/>
                  </a:lnTo>
                  <a:cubicBezTo>
                    <a:pt x="28906" y="8034"/>
                    <a:pt x="31038" y="8909"/>
                    <a:pt x="33588" y="9303"/>
                  </a:cubicBezTo>
                  <a:lnTo>
                    <a:pt x="33588" y="9303"/>
                  </a:lnTo>
                  <a:cubicBezTo>
                    <a:pt x="33761" y="9328"/>
                    <a:pt x="33933" y="9352"/>
                    <a:pt x="34118" y="9377"/>
                  </a:cubicBezTo>
                  <a:lnTo>
                    <a:pt x="34118" y="9377"/>
                  </a:lnTo>
                  <a:cubicBezTo>
                    <a:pt x="38135" y="9857"/>
                    <a:pt x="43137" y="9032"/>
                    <a:pt x="49409" y="6851"/>
                  </a:cubicBezTo>
                  <a:lnTo>
                    <a:pt x="49409" y="6851"/>
                  </a:lnTo>
                  <a:cubicBezTo>
                    <a:pt x="50432" y="6481"/>
                    <a:pt x="51454" y="6112"/>
                    <a:pt x="52526" y="5730"/>
                  </a:cubicBezTo>
                  <a:lnTo>
                    <a:pt x="52526" y="5730"/>
                  </a:lnTo>
                  <a:cubicBezTo>
                    <a:pt x="52982" y="5557"/>
                    <a:pt x="53450" y="5385"/>
                    <a:pt x="53919" y="5212"/>
                  </a:cubicBezTo>
                  <a:lnTo>
                    <a:pt x="53919" y="5212"/>
                  </a:lnTo>
                  <a:cubicBezTo>
                    <a:pt x="57467" y="3931"/>
                    <a:pt x="62199" y="2317"/>
                    <a:pt x="67337" y="1257"/>
                  </a:cubicBezTo>
                  <a:lnTo>
                    <a:pt x="67337" y="1257"/>
                  </a:lnTo>
                  <a:cubicBezTo>
                    <a:pt x="70589" y="592"/>
                    <a:pt x="73744" y="197"/>
                    <a:pt x="76725" y="111"/>
                  </a:cubicBezTo>
                  <a:lnTo>
                    <a:pt x="76725" y="111"/>
                  </a:lnTo>
                  <a:cubicBezTo>
                    <a:pt x="80459" y="0"/>
                    <a:pt x="83933" y="333"/>
                    <a:pt x="87075" y="1109"/>
                  </a:cubicBezTo>
                  <a:lnTo>
                    <a:pt x="87075" y="1109"/>
                  </a:lnTo>
                  <a:cubicBezTo>
                    <a:pt x="90870" y="2033"/>
                    <a:pt x="94444" y="3647"/>
                    <a:pt x="98313" y="6186"/>
                  </a:cubicBezTo>
                  <a:lnTo>
                    <a:pt x="98313" y="6186"/>
                  </a:lnTo>
                  <a:cubicBezTo>
                    <a:pt x="99483" y="6962"/>
                    <a:pt x="100654" y="7787"/>
                    <a:pt x="101775" y="8588"/>
                  </a:cubicBezTo>
                  <a:lnTo>
                    <a:pt x="101775" y="8588"/>
                  </a:lnTo>
                  <a:cubicBezTo>
                    <a:pt x="102391" y="9032"/>
                    <a:pt x="103019" y="9475"/>
                    <a:pt x="103648" y="9907"/>
                  </a:cubicBezTo>
                  <a:lnTo>
                    <a:pt x="103648" y="9907"/>
                  </a:lnTo>
                  <a:lnTo>
                    <a:pt x="103796" y="9907"/>
                  </a:lnTo>
                  <a:cubicBezTo>
                    <a:pt x="103143" y="9451"/>
                    <a:pt x="102502" y="8995"/>
                    <a:pt x="101861" y="8539"/>
                  </a:cubicBezTo>
                  <a:lnTo>
                    <a:pt x="101861" y="8539"/>
                  </a:lnTo>
                  <a:cubicBezTo>
                    <a:pt x="100728" y="7738"/>
                    <a:pt x="99557" y="6913"/>
                    <a:pt x="98386" y="6136"/>
                  </a:cubicBezTo>
                  <a:lnTo>
                    <a:pt x="98386" y="6136"/>
                  </a:lnTo>
                  <a:cubicBezTo>
                    <a:pt x="94505" y="3598"/>
                    <a:pt x="90932" y="1972"/>
                    <a:pt x="87112" y="1035"/>
                  </a:cubicBezTo>
                  <a:lnTo>
                    <a:pt x="87112" y="1035"/>
                  </a:lnTo>
                  <a:cubicBezTo>
                    <a:pt x="84365" y="358"/>
                    <a:pt x="81358" y="25"/>
                    <a:pt x="78142" y="25"/>
                  </a:cubicBezTo>
                  <a:lnTo>
                    <a:pt x="78142" y="25"/>
                  </a:lnTo>
                  <a:cubicBezTo>
                    <a:pt x="77674" y="25"/>
                    <a:pt x="77206" y="25"/>
                    <a:pt x="76725" y="3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0"/>
            <p:cNvSpPr/>
            <p:nvPr/>
          </p:nvSpPr>
          <p:spPr>
            <a:xfrm>
              <a:off x="5573650" y="4736350"/>
              <a:ext cx="290800" cy="94275"/>
            </a:xfrm>
            <a:custGeom>
              <a:avLst/>
              <a:gdLst/>
              <a:ahLst/>
              <a:cxnLst/>
              <a:rect l="l" t="t" r="r" b="b"/>
              <a:pathLst>
                <a:path w="11632" h="3771" extrusionOk="0">
                  <a:moveTo>
                    <a:pt x="6087" y="1541"/>
                  </a:moveTo>
                  <a:cubicBezTo>
                    <a:pt x="3980" y="2231"/>
                    <a:pt x="1959" y="2994"/>
                    <a:pt x="0" y="3771"/>
                  </a:cubicBezTo>
                  <a:lnTo>
                    <a:pt x="0" y="3771"/>
                  </a:lnTo>
                  <a:lnTo>
                    <a:pt x="210" y="3771"/>
                  </a:lnTo>
                  <a:cubicBezTo>
                    <a:pt x="2119" y="3019"/>
                    <a:pt x="4079" y="2268"/>
                    <a:pt x="6136" y="1602"/>
                  </a:cubicBezTo>
                  <a:lnTo>
                    <a:pt x="6136" y="1602"/>
                  </a:lnTo>
                  <a:cubicBezTo>
                    <a:pt x="7972" y="998"/>
                    <a:pt x="9808" y="493"/>
                    <a:pt x="11632" y="74"/>
                  </a:cubicBezTo>
                  <a:lnTo>
                    <a:pt x="11632" y="74"/>
                  </a:lnTo>
                  <a:lnTo>
                    <a:pt x="11632" y="0"/>
                  </a:lnTo>
                  <a:cubicBezTo>
                    <a:pt x="9783" y="419"/>
                    <a:pt x="7935" y="937"/>
                    <a:pt x="6087" y="154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0"/>
            <p:cNvSpPr/>
            <p:nvPr/>
          </p:nvSpPr>
          <p:spPr>
            <a:xfrm>
              <a:off x="2014000" y="4559525"/>
              <a:ext cx="2611225" cy="271100"/>
            </a:xfrm>
            <a:custGeom>
              <a:avLst/>
              <a:gdLst/>
              <a:ahLst/>
              <a:cxnLst/>
              <a:rect l="l" t="t" r="r" b="b"/>
              <a:pathLst>
                <a:path w="104449" h="10844" extrusionOk="0">
                  <a:moveTo>
                    <a:pt x="76430" y="1"/>
                  </a:moveTo>
                  <a:cubicBezTo>
                    <a:pt x="73399" y="50"/>
                    <a:pt x="70220" y="407"/>
                    <a:pt x="66955" y="1048"/>
                  </a:cubicBezTo>
                  <a:lnTo>
                    <a:pt x="66955" y="1048"/>
                  </a:lnTo>
                  <a:cubicBezTo>
                    <a:pt x="62704" y="1898"/>
                    <a:pt x="58317" y="3217"/>
                    <a:pt x="53512" y="5090"/>
                  </a:cubicBezTo>
                  <a:lnTo>
                    <a:pt x="53512" y="5090"/>
                  </a:lnTo>
                  <a:cubicBezTo>
                    <a:pt x="52563" y="5459"/>
                    <a:pt x="51639" y="5841"/>
                    <a:pt x="50740" y="6199"/>
                  </a:cubicBezTo>
                  <a:lnTo>
                    <a:pt x="50740" y="6199"/>
                  </a:lnTo>
                  <a:cubicBezTo>
                    <a:pt x="50197" y="6420"/>
                    <a:pt x="49655" y="6642"/>
                    <a:pt x="49126" y="6852"/>
                  </a:cubicBezTo>
                  <a:lnTo>
                    <a:pt x="49126" y="6852"/>
                  </a:lnTo>
                  <a:cubicBezTo>
                    <a:pt x="44912" y="8515"/>
                    <a:pt x="39441" y="10412"/>
                    <a:pt x="34512" y="10228"/>
                  </a:cubicBezTo>
                  <a:lnTo>
                    <a:pt x="34512" y="10228"/>
                  </a:lnTo>
                  <a:cubicBezTo>
                    <a:pt x="34340" y="10215"/>
                    <a:pt x="34167" y="10203"/>
                    <a:pt x="33995" y="10191"/>
                  </a:cubicBezTo>
                  <a:lnTo>
                    <a:pt x="33995" y="10191"/>
                  </a:lnTo>
                  <a:cubicBezTo>
                    <a:pt x="31333" y="10018"/>
                    <a:pt x="29079" y="9316"/>
                    <a:pt x="26479" y="8503"/>
                  </a:cubicBezTo>
                  <a:lnTo>
                    <a:pt x="26479" y="8503"/>
                  </a:lnTo>
                  <a:cubicBezTo>
                    <a:pt x="24360" y="7850"/>
                    <a:pt x="21969" y="7098"/>
                    <a:pt x="19049" y="6593"/>
                  </a:cubicBezTo>
                  <a:lnTo>
                    <a:pt x="19049" y="6593"/>
                  </a:lnTo>
                  <a:cubicBezTo>
                    <a:pt x="17533" y="6322"/>
                    <a:pt x="15845" y="6125"/>
                    <a:pt x="13886" y="5989"/>
                  </a:cubicBezTo>
                  <a:lnTo>
                    <a:pt x="13886" y="5989"/>
                  </a:lnTo>
                  <a:cubicBezTo>
                    <a:pt x="11459" y="5829"/>
                    <a:pt x="8884" y="5767"/>
                    <a:pt x="6395" y="5706"/>
                  </a:cubicBezTo>
                  <a:lnTo>
                    <a:pt x="6395" y="5706"/>
                  </a:lnTo>
                  <a:cubicBezTo>
                    <a:pt x="4263" y="5656"/>
                    <a:pt x="2119" y="5607"/>
                    <a:pt x="0" y="5496"/>
                  </a:cubicBezTo>
                  <a:lnTo>
                    <a:pt x="0" y="5496"/>
                  </a:lnTo>
                  <a:lnTo>
                    <a:pt x="0" y="5558"/>
                  </a:lnTo>
                  <a:cubicBezTo>
                    <a:pt x="2119" y="5681"/>
                    <a:pt x="4263" y="5730"/>
                    <a:pt x="6383" y="5780"/>
                  </a:cubicBezTo>
                  <a:lnTo>
                    <a:pt x="6383" y="5780"/>
                  </a:lnTo>
                  <a:cubicBezTo>
                    <a:pt x="8884" y="5829"/>
                    <a:pt x="11459" y="5891"/>
                    <a:pt x="13874" y="6063"/>
                  </a:cubicBezTo>
                  <a:lnTo>
                    <a:pt x="13874" y="6063"/>
                  </a:lnTo>
                  <a:cubicBezTo>
                    <a:pt x="15833" y="6199"/>
                    <a:pt x="17509" y="6396"/>
                    <a:pt x="19024" y="6654"/>
                  </a:cubicBezTo>
                  <a:lnTo>
                    <a:pt x="19024" y="6654"/>
                  </a:lnTo>
                  <a:cubicBezTo>
                    <a:pt x="21932" y="7172"/>
                    <a:pt x="24323" y="7911"/>
                    <a:pt x="26442" y="8564"/>
                  </a:cubicBezTo>
                  <a:lnTo>
                    <a:pt x="26442" y="8564"/>
                  </a:lnTo>
                  <a:cubicBezTo>
                    <a:pt x="29042" y="9377"/>
                    <a:pt x="31296" y="10080"/>
                    <a:pt x="33983" y="10265"/>
                  </a:cubicBezTo>
                  <a:lnTo>
                    <a:pt x="33983" y="10265"/>
                  </a:lnTo>
                  <a:cubicBezTo>
                    <a:pt x="34155" y="10277"/>
                    <a:pt x="34340" y="10289"/>
                    <a:pt x="34512" y="10289"/>
                  </a:cubicBezTo>
                  <a:lnTo>
                    <a:pt x="34512" y="10289"/>
                  </a:lnTo>
                  <a:cubicBezTo>
                    <a:pt x="34746" y="10302"/>
                    <a:pt x="34981" y="10302"/>
                    <a:pt x="35215" y="10302"/>
                  </a:cubicBezTo>
                  <a:lnTo>
                    <a:pt x="35215" y="10302"/>
                  </a:lnTo>
                  <a:cubicBezTo>
                    <a:pt x="39983" y="10302"/>
                    <a:pt x="45158" y="8503"/>
                    <a:pt x="49175" y="6913"/>
                  </a:cubicBezTo>
                  <a:lnTo>
                    <a:pt x="49175" y="6913"/>
                  </a:lnTo>
                  <a:cubicBezTo>
                    <a:pt x="49717" y="6691"/>
                    <a:pt x="50259" y="6470"/>
                    <a:pt x="50801" y="6260"/>
                  </a:cubicBezTo>
                  <a:lnTo>
                    <a:pt x="50801" y="6260"/>
                  </a:lnTo>
                  <a:cubicBezTo>
                    <a:pt x="51701" y="5891"/>
                    <a:pt x="52625" y="5521"/>
                    <a:pt x="53574" y="5151"/>
                  </a:cubicBezTo>
                  <a:lnTo>
                    <a:pt x="53574" y="5151"/>
                  </a:lnTo>
                  <a:cubicBezTo>
                    <a:pt x="58367" y="3278"/>
                    <a:pt x="62753" y="1960"/>
                    <a:pt x="66979" y="1122"/>
                  </a:cubicBezTo>
                  <a:lnTo>
                    <a:pt x="66979" y="1122"/>
                  </a:lnTo>
                  <a:cubicBezTo>
                    <a:pt x="70232" y="469"/>
                    <a:pt x="73411" y="124"/>
                    <a:pt x="76430" y="75"/>
                  </a:cubicBezTo>
                  <a:lnTo>
                    <a:pt x="76430" y="75"/>
                  </a:lnTo>
                  <a:cubicBezTo>
                    <a:pt x="80151" y="13"/>
                    <a:pt x="83638" y="383"/>
                    <a:pt x="86792" y="1196"/>
                  </a:cubicBezTo>
                  <a:lnTo>
                    <a:pt x="86792" y="1196"/>
                  </a:lnTo>
                  <a:cubicBezTo>
                    <a:pt x="90612" y="2182"/>
                    <a:pt x="94173" y="3833"/>
                    <a:pt x="97992" y="6371"/>
                  </a:cubicBezTo>
                  <a:lnTo>
                    <a:pt x="97992" y="6371"/>
                  </a:lnTo>
                  <a:cubicBezTo>
                    <a:pt x="99150" y="7147"/>
                    <a:pt x="100296" y="7985"/>
                    <a:pt x="101405" y="8786"/>
                  </a:cubicBezTo>
                  <a:lnTo>
                    <a:pt x="101405" y="8786"/>
                  </a:lnTo>
                  <a:cubicBezTo>
                    <a:pt x="102366" y="9476"/>
                    <a:pt x="103327" y="10166"/>
                    <a:pt x="104313" y="10844"/>
                  </a:cubicBezTo>
                  <a:lnTo>
                    <a:pt x="104313" y="10844"/>
                  </a:lnTo>
                  <a:lnTo>
                    <a:pt x="104449" y="10844"/>
                  </a:lnTo>
                  <a:cubicBezTo>
                    <a:pt x="103438" y="10154"/>
                    <a:pt x="102465" y="9439"/>
                    <a:pt x="101491" y="8737"/>
                  </a:cubicBezTo>
                  <a:lnTo>
                    <a:pt x="101491" y="8737"/>
                  </a:lnTo>
                  <a:cubicBezTo>
                    <a:pt x="100383" y="7936"/>
                    <a:pt x="99224" y="7098"/>
                    <a:pt x="98066" y="6334"/>
                  </a:cubicBezTo>
                  <a:lnTo>
                    <a:pt x="98066" y="6334"/>
                  </a:lnTo>
                  <a:cubicBezTo>
                    <a:pt x="94246" y="3771"/>
                    <a:pt x="90673" y="2120"/>
                    <a:pt x="86829" y="1134"/>
                  </a:cubicBezTo>
                  <a:lnTo>
                    <a:pt x="86829" y="1134"/>
                  </a:lnTo>
                  <a:cubicBezTo>
                    <a:pt x="83884" y="383"/>
                    <a:pt x="80656" y="1"/>
                    <a:pt x="77218" y="1"/>
                  </a:cubicBezTo>
                  <a:lnTo>
                    <a:pt x="77218" y="1"/>
                  </a:lnTo>
                  <a:cubicBezTo>
                    <a:pt x="76960" y="1"/>
                    <a:pt x="76688" y="1"/>
                    <a:pt x="76430" y="1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0"/>
            <p:cNvSpPr/>
            <p:nvPr/>
          </p:nvSpPr>
          <p:spPr>
            <a:xfrm>
              <a:off x="2014000" y="4535200"/>
              <a:ext cx="2628175" cy="295425"/>
            </a:xfrm>
            <a:custGeom>
              <a:avLst/>
              <a:gdLst/>
              <a:ahLst/>
              <a:cxnLst/>
              <a:rect l="l" t="t" r="r" b="b"/>
              <a:pathLst>
                <a:path w="105127" h="11817" extrusionOk="0">
                  <a:moveTo>
                    <a:pt x="76146" y="0"/>
                  </a:moveTo>
                  <a:cubicBezTo>
                    <a:pt x="73078" y="13"/>
                    <a:pt x="69862" y="333"/>
                    <a:pt x="66597" y="949"/>
                  </a:cubicBezTo>
                  <a:lnTo>
                    <a:pt x="66597" y="949"/>
                  </a:lnTo>
                  <a:cubicBezTo>
                    <a:pt x="62174" y="1799"/>
                    <a:pt x="57652" y="3179"/>
                    <a:pt x="53167" y="5065"/>
                  </a:cubicBezTo>
                  <a:lnTo>
                    <a:pt x="53167" y="5065"/>
                  </a:lnTo>
                  <a:cubicBezTo>
                    <a:pt x="51787" y="5644"/>
                    <a:pt x="50481" y="6235"/>
                    <a:pt x="49212" y="6802"/>
                  </a:cubicBezTo>
                  <a:lnTo>
                    <a:pt x="49212" y="6802"/>
                  </a:lnTo>
                  <a:lnTo>
                    <a:pt x="48891" y="6950"/>
                  </a:lnTo>
                  <a:cubicBezTo>
                    <a:pt x="44591" y="8884"/>
                    <a:pt x="39601" y="10967"/>
                    <a:pt x="34894" y="11176"/>
                  </a:cubicBezTo>
                  <a:lnTo>
                    <a:pt x="34894" y="11176"/>
                  </a:lnTo>
                  <a:cubicBezTo>
                    <a:pt x="34722" y="11188"/>
                    <a:pt x="34549" y="11188"/>
                    <a:pt x="34389" y="11201"/>
                  </a:cubicBezTo>
                  <a:lnTo>
                    <a:pt x="34389" y="11201"/>
                  </a:lnTo>
                  <a:cubicBezTo>
                    <a:pt x="31494" y="11250"/>
                    <a:pt x="28918" y="10683"/>
                    <a:pt x="25949" y="10018"/>
                  </a:cubicBezTo>
                  <a:lnTo>
                    <a:pt x="25949" y="10018"/>
                  </a:lnTo>
                  <a:cubicBezTo>
                    <a:pt x="23965" y="9587"/>
                    <a:pt x="21710" y="9081"/>
                    <a:pt x="19098" y="8724"/>
                  </a:cubicBezTo>
                  <a:lnTo>
                    <a:pt x="19098" y="8724"/>
                  </a:lnTo>
                  <a:cubicBezTo>
                    <a:pt x="17570" y="8515"/>
                    <a:pt x="15870" y="8367"/>
                    <a:pt x="13899" y="8256"/>
                  </a:cubicBezTo>
                  <a:lnTo>
                    <a:pt x="13899" y="8256"/>
                  </a:lnTo>
                  <a:cubicBezTo>
                    <a:pt x="11792" y="8133"/>
                    <a:pt x="9574" y="8083"/>
                    <a:pt x="7430" y="8034"/>
                  </a:cubicBezTo>
                  <a:lnTo>
                    <a:pt x="7430" y="8034"/>
                  </a:lnTo>
                  <a:cubicBezTo>
                    <a:pt x="4953" y="7972"/>
                    <a:pt x="2464" y="7899"/>
                    <a:pt x="0" y="7751"/>
                  </a:cubicBezTo>
                  <a:lnTo>
                    <a:pt x="0" y="7751"/>
                  </a:lnTo>
                  <a:lnTo>
                    <a:pt x="0" y="7825"/>
                  </a:lnTo>
                  <a:cubicBezTo>
                    <a:pt x="2452" y="7972"/>
                    <a:pt x="4953" y="8034"/>
                    <a:pt x="7430" y="8096"/>
                  </a:cubicBezTo>
                  <a:lnTo>
                    <a:pt x="7430" y="8096"/>
                  </a:lnTo>
                  <a:cubicBezTo>
                    <a:pt x="9562" y="8145"/>
                    <a:pt x="11779" y="8207"/>
                    <a:pt x="13886" y="8317"/>
                  </a:cubicBezTo>
                  <a:lnTo>
                    <a:pt x="13886" y="8317"/>
                  </a:lnTo>
                  <a:cubicBezTo>
                    <a:pt x="15858" y="8428"/>
                    <a:pt x="17558" y="8576"/>
                    <a:pt x="19074" y="8786"/>
                  </a:cubicBezTo>
                  <a:lnTo>
                    <a:pt x="19074" y="8786"/>
                  </a:lnTo>
                  <a:cubicBezTo>
                    <a:pt x="21686" y="9143"/>
                    <a:pt x="23928" y="9648"/>
                    <a:pt x="25912" y="10079"/>
                  </a:cubicBezTo>
                  <a:lnTo>
                    <a:pt x="25912" y="10079"/>
                  </a:lnTo>
                  <a:cubicBezTo>
                    <a:pt x="28906" y="10745"/>
                    <a:pt x="31481" y="11312"/>
                    <a:pt x="34389" y="11262"/>
                  </a:cubicBezTo>
                  <a:lnTo>
                    <a:pt x="34389" y="11262"/>
                  </a:lnTo>
                  <a:cubicBezTo>
                    <a:pt x="34549" y="11262"/>
                    <a:pt x="34734" y="11250"/>
                    <a:pt x="34907" y="11250"/>
                  </a:cubicBezTo>
                  <a:lnTo>
                    <a:pt x="34907" y="11250"/>
                  </a:lnTo>
                  <a:cubicBezTo>
                    <a:pt x="39626" y="11028"/>
                    <a:pt x="44628" y="8946"/>
                    <a:pt x="48953" y="6999"/>
                  </a:cubicBezTo>
                  <a:lnTo>
                    <a:pt x="48953" y="6999"/>
                  </a:lnTo>
                  <a:lnTo>
                    <a:pt x="49273" y="6864"/>
                  </a:lnTo>
                  <a:cubicBezTo>
                    <a:pt x="50542" y="6284"/>
                    <a:pt x="51849" y="5693"/>
                    <a:pt x="53216" y="5126"/>
                  </a:cubicBezTo>
                  <a:lnTo>
                    <a:pt x="53216" y="5126"/>
                  </a:lnTo>
                  <a:cubicBezTo>
                    <a:pt x="57701" y="3241"/>
                    <a:pt x="62211" y="1861"/>
                    <a:pt x="66622" y="1011"/>
                  </a:cubicBezTo>
                  <a:lnTo>
                    <a:pt x="66622" y="1011"/>
                  </a:lnTo>
                  <a:cubicBezTo>
                    <a:pt x="69887" y="395"/>
                    <a:pt x="73091" y="74"/>
                    <a:pt x="76146" y="62"/>
                  </a:cubicBezTo>
                  <a:lnTo>
                    <a:pt x="76146" y="62"/>
                  </a:lnTo>
                  <a:cubicBezTo>
                    <a:pt x="76183" y="62"/>
                    <a:pt x="76233" y="62"/>
                    <a:pt x="76282" y="62"/>
                  </a:cubicBezTo>
                  <a:lnTo>
                    <a:pt x="76282" y="62"/>
                  </a:lnTo>
                  <a:cubicBezTo>
                    <a:pt x="79929" y="62"/>
                    <a:pt x="83367" y="493"/>
                    <a:pt x="86509" y="1331"/>
                  </a:cubicBezTo>
                  <a:lnTo>
                    <a:pt x="86509" y="1331"/>
                  </a:lnTo>
                  <a:cubicBezTo>
                    <a:pt x="90316" y="2354"/>
                    <a:pt x="93963" y="4079"/>
                    <a:pt x="97684" y="6605"/>
                  </a:cubicBezTo>
                  <a:lnTo>
                    <a:pt x="97684" y="6605"/>
                  </a:lnTo>
                  <a:cubicBezTo>
                    <a:pt x="98818" y="7381"/>
                    <a:pt x="99951" y="8207"/>
                    <a:pt x="101036" y="9007"/>
                  </a:cubicBezTo>
                  <a:lnTo>
                    <a:pt x="101036" y="9007"/>
                  </a:lnTo>
                  <a:cubicBezTo>
                    <a:pt x="102329" y="9956"/>
                    <a:pt x="103623" y="10917"/>
                    <a:pt x="104991" y="11817"/>
                  </a:cubicBezTo>
                  <a:lnTo>
                    <a:pt x="104991" y="11817"/>
                  </a:lnTo>
                  <a:lnTo>
                    <a:pt x="105126" y="11817"/>
                  </a:lnTo>
                  <a:cubicBezTo>
                    <a:pt x="103746" y="10905"/>
                    <a:pt x="102428" y="9932"/>
                    <a:pt x="101122" y="8970"/>
                  </a:cubicBezTo>
                  <a:lnTo>
                    <a:pt x="101122" y="8970"/>
                  </a:lnTo>
                  <a:cubicBezTo>
                    <a:pt x="100025" y="8170"/>
                    <a:pt x="98892" y="7332"/>
                    <a:pt x="97758" y="6555"/>
                  </a:cubicBezTo>
                  <a:lnTo>
                    <a:pt x="97758" y="6555"/>
                  </a:lnTo>
                  <a:cubicBezTo>
                    <a:pt x="94025" y="4030"/>
                    <a:pt x="90365" y="2305"/>
                    <a:pt x="86546" y="1270"/>
                  </a:cubicBezTo>
                  <a:lnTo>
                    <a:pt x="86546" y="1270"/>
                  </a:lnTo>
                  <a:cubicBezTo>
                    <a:pt x="83391" y="432"/>
                    <a:pt x="79941" y="0"/>
                    <a:pt x="76282" y="0"/>
                  </a:cubicBezTo>
                  <a:lnTo>
                    <a:pt x="76282" y="0"/>
                  </a:lnTo>
                  <a:lnTo>
                    <a:pt x="76146" y="0"/>
                  </a:ln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0"/>
            <p:cNvSpPr/>
            <p:nvPr/>
          </p:nvSpPr>
          <p:spPr>
            <a:xfrm>
              <a:off x="5484625" y="4693525"/>
              <a:ext cx="379825" cy="137100"/>
            </a:xfrm>
            <a:custGeom>
              <a:avLst/>
              <a:gdLst/>
              <a:ahLst/>
              <a:cxnLst/>
              <a:rect l="l" t="t" r="r" b="b"/>
              <a:pathLst>
                <a:path w="15193" h="5484" extrusionOk="0">
                  <a:moveTo>
                    <a:pt x="9143" y="1750"/>
                  </a:moveTo>
                  <a:cubicBezTo>
                    <a:pt x="6407" y="2699"/>
                    <a:pt x="3857" y="3808"/>
                    <a:pt x="1380" y="4880"/>
                  </a:cubicBezTo>
                  <a:lnTo>
                    <a:pt x="1380" y="4880"/>
                  </a:lnTo>
                  <a:cubicBezTo>
                    <a:pt x="974" y="5065"/>
                    <a:pt x="567" y="5237"/>
                    <a:pt x="160" y="5410"/>
                  </a:cubicBezTo>
                  <a:lnTo>
                    <a:pt x="160" y="5410"/>
                  </a:lnTo>
                  <a:cubicBezTo>
                    <a:pt x="99" y="5434"/>
                    <a:pt x="50" y="5459"/>
                    <a:pt x="0" y="5484"/>
                  </a:cubicBezTo>
                  <a:lnTo>
                    <a:pt x="0" y="5484"/>
                  </a:lnTo>
                  <a:lnTo>
                    <a:pt x="173" y="5484"/>
                  </a:lnTo>
                  <a:cubicBezTo>
                    <a:pt x="185" y="5484"/>
                    <a:pt x="197" y="5471"/>
                    <a:pt x="210" y="5471"/>
                  </a:cubicBezTo>
                  <a:lnTo>
                    <a:pt x="210" y="5471"/>
                  </a:lnTo>
                  <a:cubicBezTo>
                    <a:pt x="616" y="5287"/>
                    <a:pt x="1023" y="5114"/>
                    <a:pt x="1442" y="4942"/>
                  </a:cubicBezTo>
                  <a:lnTo>
                    <a:pt x="1442" y="4942"/>
                  </a:lnTo>
                  <a:cubicBezTo>
                    <a:pt x="3906" y="3870"/>
                    <a:pt x="6457" y="2761"/>
                    <a:pt x="9192" y="1800"/>
                  </a:cubicBezTo>
                  <a:lnTo>
                    <a:pt x="9192" y="1800"/>
                  </a:lnTo>
                  <a:cubicBezTo>
                    <a:pt x="11176" y="1110"/>
                    <a:pt x="13184" y="531"/>
                    <a:pt x="15193" y="62"/>
                  </a:cubicBezTo>
                  <a:lnTo>
                    <a:pt x="15193" y="62"/>
                  </a:lnTo>
                  <a:lnTo>
                    <a:pt x="15193" y="1"/>
                  </a:lnTo>
                  <a:cubicBezTo>
                    <a:pt x="13160" y="469"/>
                    <a:pt x="11151" y="1048"/>
                    <a:pt x="9143" y="175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0"/>
            <p:cNvSpPr/>
            <p:nvPr/>
          </p:nvSpPr>
          <p:spPr>
            <a:xfrm>
              <a:off x="5406375" y="4650400"/>
              <a:ext cx="458075" cy="180225"/>
            </a:xfrm>
            <a:custGeom>
              <a:avLst/>
              <a:gdLst/>
              <a:ahLst/>
              <a:cxnLst/>
              <a:rect l="l" t="t" r="r" b="b"/>
              <a:pathLst>
                <a:path w="18323" h="7209" extrusionOk="0">
                  <a:moveTo>
                    <a:pt x="11755" y="1972"/>
                  </a:moveTo>
                  <a:cubicBezTo>
                    <a:pt x="8934" y="3019"/>
                    <a:pt x="6322" y="4252"/>
                    <a:pt x="3808" y="5447"/>
                  </a:cubicBezTo>
                  <a:lnTo>
                    <a:pt x="3808" y="5447"/>
                  </a:lnTo>
                  <a:cubicBezTo>
                    <a:pt x="3500" y="5595"/>
                    <a:pt x="3204" y="5730"/>
                    <a:pt x="2908" y="5878"/>
                  </a:cubicBezTo>
                  <a:lnTo>
                    <a:pt x="2908" y="5878"/>
                  </a:lnTo>
                  <a:cubicBezTo>
                    <a:pt x="1972" y="6309"/>
                    <a:pt x="1011" y="6765"/>
                    <a:pt x="1" y="7209"/>
                  </a:cubicBezTo>
                  <a:lnTo>
                    <a:pt x="1" y="7209"/>
                  </a:lnTo>
                  <a:lnTo>
                    <a:pt x="173" y="7209"/>
                  </a:lnTo>
                  <a:cubicBezTo>
                    <a:pt x="1134" y="6777"/>
                    <a:pt x="2071" y="6346"/>
                    <a:pt x="2958" y="5927"/>
                  </a:cubicBezTo>
                  <a:lnTo>
                    <a:pt x="2958" y="5927"/>
                  </a:lnTo>
                  <a:cubicBezTo>
                    <a:pt x="3266" y="5779"/>
                    <a:pt x="3562" y="5644"/>
                    <a:pt x="3870" y="5496"/>
                  </a:cubicBezTo>
                  <a:lnTo>
                    <a:pt x="3870" y="5496"/>
                  </a:lnTo>
                  <a:cubicBezTo>
                    <a:pt x="6383" y="4301"/>
                    <a:pt x="8983" y="3069"/>
                    <a:pt x="11805" y="2021"/>
                  </a:cubicBezTo>
                  <a:lnTo>
                    <a:pt x="11805" y="2021"/>
                  </a:lnTo>
                  <a:cubicBezTo>
                    <a:pt x="13924" y="1233"/>
                    <a:pt x="16105" y="580"/>
                    <a:pt x="18323" y="75"/>
                  </a:cubicBezTo>
                  <a:lnTo>
                    <a:pt x="18323" y="75"/>
                  </a:lnTo>
                  <a:lnTo>
                    <a:pt x="18323" y="1"/>
                  </a:lnTo>
                  <a:cubicBezTo>
                    <a:pt x="16092" y="518"/>
                    <a:pt x="13887" y="1171"/>
                    <a:pt x="11755" y="197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0"/>
            <p:cNvSpPr/>
            <p:nvPr/>
          </p:nvSpPr>
          <p:spPr>
            <a:xfrm>
              <a:off x="2014000" y="4510875"/>
              <a:ext cx="2645725" cy="319750"/>
            </a:xfrm>
            <a:custGeom>
              <a:avLst/>
              <a:gdLst/>
              <a:ahLst/>
              <a:cxnLst/>
              <a:rect l="l" t="t" r="r" b="b"/>
              <a:pathLst>
                <a:path w="105829" h="12790" extrusionOk="0">
                  <a:moveTo>
                    <a:pt x="66240" y="850"/>
                  </a:moveTo>
                  <a:cubicBezTo>
                    <a:pt x="61681" y="1688"/>
                    <a:pt x="57036" y="3130"/>
                    <a:pt x="52810" y="5040"/>
                  </a:cubicBezTo>
                  <a:lnTo>
                    <a:pt x="52810" y="5040"/>
                  </a:lnTo>
                  <a:cubicBezTo>
                    <a:pt x="51343" y="5705"/>
                    <a:pt x="49951" y="6395"/>
                    <a:pt x="48657" y="7048"/>
                  </a:cubicBezTo>
                  <a:lnTo>
                    <a:pt x="48657" y="7048"/>
                  </a:lnTo>
                  <a:cubicBezTo>
                    <a:pt x="44296" y="9253"/>
                    <a:pt x="39786" y="11533"/>
                    <a:pt x="35276" y="12137"/>
                  </a:cubicBezTo>
                  <a:lnTo>
                    <a:pt x="35276" y="12137"/>
                  </a:lnTo>
                  <a:cubicBezTo>
                    <a:pt x="35104" y="12161"/>
                    <a:pt x="34944" y="12186"/>
                    <a:pt x="34771" y="12198"/>
                  </a:cubicBezTo>
                  <a:lnTo>
                    <a:pt x="34771" y="12198"/>
                  </a:lnTo>
                  <a:cubicBezTo>
                    <a:pt x="31543" y="12543"/>
                    <a:pt x="28475" y="12112"/>
                    <a:pt x="24939" y="11595"/>
                  </a:cubicBezTo>
                  <a:lnTo>
                    <a:pt x="24939" y="11595"/>
                  </a:lnTo>
                  <a:cubicBezTo>
                    <a:pt x="23226" y="11348"/>
                    <a:pt x="21279" y="11077"/>
                    <a:pt x="19148" y="10855"/>
                  </a:cubicBezTo>
                  <a:lnTo>
                    <a:pt x="19148" y="10855"/>
                  </a:lnTo>
                  <a:cubicBezTo>
                    <a:pt x="17632" y="10707"/>
                    <a:pt x="15919" y="10597"/>
                    <a:pt x="13899" y="10510"/>
                  </a:cubicBezTo>
                  <a:lnTo>
                    <a:pt x="13899" y="10510"/>
                  </a:lnTo>
                  <a:cubicBezTo>
                    <a:pt x="12235" y="10449"/>
                    <a:pt x="10498" y="10399"/>
                    <a:pt x="8810" y="10362"/>
                  </a:cubicBezTo>
                  <a:lnTo>
                    <a:pt x="8810" y="10362"/>
                  </a:lnTo>
                  <a:cubicBezTo>
                    <a:pt x="5877" y="10288"/>
                    <a:pt x="2908" y="10215"/>
                    <a:pt x="0" y="10017"/>
                  </a:cubicBezTo>
                  <a:lnTo>
                    <a:pt x="0" y="10017"/>
                  </a:lnTo>
                  <a:lnTo>
                    <a:pt x="0" y="10079"/>
                  </a:lnTo>
                  <a:cubicBezTo>
                    <a:pt x="2908" y="10276"/>
                    <a:pt x="5877" y="10350"/>
                    <a:pt x="8810" y="10424"/>
                  </a:cubicBezTo>
                  <a:lnTo>
                    <a:pt x="8810" y="10424"/>
                  </a:lnTo>
                  <a:cubicBezTo>
                    <a:pt x="10486" y="10461"/>
                    <a:pt x="12223" y="10510"/>
                    <a:pt x="13886" y="10572"/>
                  </a:cubicBezTo>
                  <a:lnTo>
                    <a:pt x="13886" y="10572"/>
                  </a:lnTo>
                  <a:cubicBezTo>
                    <a:pt x="15907" y="10658"/>
                    <a:pt x="17620" y="10769"/>
                    <a:pt x="19135" y="10917"/>
                  </a:cubicBezTo>
                  <a:lnTo>
                    <a:pt x="19135" y="10917"/>
                  </a:lnTo>
                  <a:cubicBezTo>
                    <a:pt x="21267" y="11139"/>
                    <a:pt x="23115" y="11397"/>
                    <a:pt x="24914" y="11656"/>
                  </a:cubicBezTo>
                  <a:lnTo>
                    <a:pt x="24914" y="11656"/>
                  </a:lnTo>
                  <a:cubicBezTo>
                    <a:pt x="28463" y="12174"/>
                    <a:pt x="31543" y="12605"/>
                    <a:pt x="34783" y="12260"/>
                  </a:cubicBezTo>
                  <a:lnTo>
                    <a:pt x="34783" y="12260"/>
                  </a:lnTo>
                  <a:cubicBezTo>
                    <a:pt x="34956" y="12248"/>
                    <a:pt x="35128" y="12223"/>
                    <a:pt x="35301" y="12198"/>
                  </a:cubicBezTo>
                  <a:lnTo>
                    <a:pt x="35301" y="12198"/>
                  </a:lnTo>
                  <a:cubicBezTo>
                    <a:pt x="39823" y="11595"/>
                    <a:pt x="44345" y="9315"/>
                    <a:pt x="48719" y="7097"/>
                  </a:cubicBezTo>
                  <a:lnTo>
                    <a:pt x="48719" y="7097"/>
                  </a:lnTo>
                  <a:cubicBezTo>
                    <a:pt x="50000" y="6444"/>
                    <a:pt x="51393" y="5754"/>
                    <a:pt x="52871" y="5089"/>
                  </a:cubicBezTo>
                  <a:lnTo>
                    <a:pt x="52871" y="5089"/>
                  </a:lnTo>
                  <a:cubicBezTo>
                    <a:pt x="57085" y="3191"/>
                    <a:pt x="61718" y="1737"/>
                    <a:pt x="66277" y="912"/>
                  </a:cubicBezTo>
                  <a:lnTo>
                    <a:pt x="66277" y="912"/>
                  </a:lnTo>
                  <a:cubicBezTo>
                    <a:pt x="69530" y="308"/>
                    <a:pt x="72758" y="25"/>
                    <a:pt x="75851" y="62"/>
                  </a:cubicBezTo>
                  <a:lnTo>
                    <a:pt x="75851" y="62"/>
                  </a:lnTo>
                  <a:cubicBezTo>
                    <a:pt x="79535" y="99"/>
                    <a:pt x="83022" y="579"/>
                    <a:pt x="86225" y="1466"/>
                  </a:cubicBezTo>
                  <a:lnTo>
                    <a:pt x="86225" y="1466"/>
                  </a:lnTo>
                  <a:cubicBezTo>
                    <a:pt x="90057" y="2538"/>
                    <a:pt x="93704" y="4300"/>
                    <a:pt x="97376" y="6826"/>
                  </a:cubicBezTo>
                  <a:lnTo>
                    <a:pt x="97376" y="6826"/>
                  </a:lnTo>
                  <a:cubicBezTo>
                    <a:pt x="98497" y="7602"/>
                    <a:pt x="99606" y="8440"/>
                    <a:pt x="100678" y="9241"/>
                  </a:cubicBezTo>
                  <a:lnTo>
                    <a:pt x="100678" y="9241"/>
                  </a:lnTo>
                  <a:cubicBezTo>
                    <a:pt x="102292" y="10461"/>
                    <a:pt x="103931" y="11681"/>
                    <a:pt x="105693" y="12790"/>
                  </a:cubicBezTo>
                  <a:lnTo>
                    <a:pt x="105693" y="12790"/>
                  </a:lnTo>
                  <a:lnTo>
                    <a:pt x="105829" y="12790"/>
                  </a:lnTo>
                  <a:cubicBezTo>
                    <a:pt x="104042" y="11668"/>
                    <a:pt x="102391" y="10436"/>
                    <a:pt x="100752" y="9204"/>
                  </a:cubicBezTo>
                  <a:lnTo>
                    <a:pt x="100752" y="9204"/>
                  </a:lnTo>
                  <a:cubicBezTo>
                    <a:pt x="99680" y="8403"/>
                    <a:pt x="98559" y="7565"/>
                    <a:pt x="97438" y="6789"/>
                  </a:cubicBezTo>
                  <a:lnTo>
                    <a:pt x="97438" y="6789"/>
                  </a:lnTo>
                  <a:cubicBezTo>
                    <a:pt x="93766" y="4251"/>
                    <a:pt x="90106" y="2489"/>
                    <a:pt x="86262" y="1417"/>
                  </a:cubicBezTo>
                  <a:lnTo>
                    <a:pt x="86262" y="1417"/>
                  </a:lnTo>
                  <a:cubicBezTo>
                    <a:pt x="83059" y="518"/>
                    <a:pt x="79547" y="37"/>
                    <a:pt x="75851" y="0"/>
                  </a:cubicBezTo>
                  <a:lnTo>
                    <a:pt x="75851" y="0"/>
                  </a:lnTo>
                  <a:cubicBezTo>
                    <a:pt x="75678" y="0"/>
                    <a:pt x="75506" y="0"/>
                    <a:pt x="75321" y="0"/>
                  </a:cubicBezTo>
                  <a:lnTo>
                    <a:pt x="75321" y="0"/>
                  </a:lnTo>
                  <a:cubicBezTo>
                    <a:pt x="72388" y="0"/>
                    <a:pt x="69333" y="283"/>
                    <a:pt x="66240" y="85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0"/>
            <p:cNvSpPr/>
            <p:nvPr/>
          </p:nvSpPr>
          <p:spPr>
            <a:xfrm>
              <a:off x="2014000" y="4485925"/>
              <a:ext cx="2664825" cy="350550"/>
            </a:xfrm>
            <a:custGeom>
              <a:avLst/>
              <a:gdLst/>
              <a:ahLst/>
              <a:cxnLst/>
              <a:rect l="l" t="t" r="r" b="b"/>
              <a:pathLst>
                <a:path w="106593" h="14022" extrusionOk="0">
                  <a:moveTo>
                    <a:pt x="65895" y="764"/>
                  </a:moveTo>
                  <a:cubicBezTo>
                    <a:pt x="61164" y="1602"/>
                    <a:pt x="56518" y="3068"/>
                    <a:pt x="52465" y="5040"/>
                  </a:cubicBezTo>
                  <a:lnTo>
                    <a:pt x="52465" y="5040"/>
                  </a:lnTo>
                  <a:cubicBezTo>
                    <a:pt x="50887" y="5803"/>
                    <a:pt x="49483" y="6580"/>
                    <a:pt x="48423" y="7183"/>
                  </a:cubicBezTo>
                  <a:lnTo>
                    <a:pt x="48423" y="7183"/>
                  </a:lnTo>
                  <a:cubicBezTo>
                    <a:pt x="47967" y="7442"/>
                    <a:pt x="47524" y="7701"/>
                    <a:pt x="47080" y="7947"/>
                  </a:cubicBezTo>
                  <a:lnTo>
                    <a:pt x="47080" y="7947"/>
                  </a:lnTo>
                  <a:cubicBezTo>
                    <a:pt x="43199" y="10165"/>
                    <a:pt x="39527" y="12248"/>
                    <a:pt x="35658" y="13122"/>
                  </a:cubicBezTo>
                  <a:lnTo>
                    <a:pt x="35658" y="13122"/>
                  </a:lnTo>
                  <a:cubicBezTo>
                    <a:pt x="35486" y="13159"/>
                    <a:pt x="35326" y="13196"/>
                    <a:pt x="35165" y="13221"/>
                  </a:cubicBezTo>
                  <a:lnTo>
                    <a:pt x="35165" y="13221"/>
                  </a:lnTo>
                  <a:cubicBezTo>
                    <a:pt x="31444" y="13960"/>
                    <a:pt x="27809" y="13677"/>
                    <a:pt x="23214" y="13320"/>
                  </a:cubicBezTo>
                  <a:lnTo>
                    <a:pt x="23214" y="13320"/>
                  </a:lnTo>
                  <a:cubicBezTo>
                    <a:pt x="21932" y="13221"/>
                    <a:pt x="20614" y="13110"/>
                    <a:pt x="19197" y="13024"/>
                  </a:cubicBezTo>
                  <a:lnTo>
                    <a:pt x="19197" y="13024"/>
                  </a:lnTo>
                  <a:cubicBezTo>
                    <a:pt x="17706" y="12925"/>
                    <a:pt x="16030" y="12851"/>
                    <a:pt x="13899" y="12790"/>
                  </a:cubicBezTo>
                  <a:lnTo>
                    <a:pt x="13899" y="12790"/>
                  </a:lnTo>
                  <a:cubicBezTo>
                    <a:pt x="12864" y="12765"/>
                    <a:pt x="11804" y="12740"/>
                    <a:pt x="10769" y="12728"/>
                  </a:cubicBezTo>
                  <a:lnTo>
                    <a:pt x="10769" y="12728"/>
                  </a:lnTo>
                  <a:cubicBezTo>
                    <a:pt x="7183" y="12642"/>
                    <a:pt x="3549" y="12568"/>
                    <a:pt x="0" y="12297"/>
                  </a:cubicBezTo>
                  <a:lnTo>
                    <a:pt x="0" y="12297"/>
                  </a:lnTo>
                  <a:lnTo>
                    <a:pt x="0" y="12358"/>
                  </a:lnTo>
                  <a:cubicBezTo>
                    <a:pt x="3549" y="12630"/>
                    <a:pt x="7183" y="12703"/>
                    <a:pt x="10769" y="12777"/>
                  </a:cubicBezTo>
                  <a:lnTo>
                    <a:pt x="10769" y="12777"/>
                  </a:lnTo>
                  <a:cubicBezTo>
                    <a:pt x="11792" y="12802"/>
                    <a:pt x="12864" y="12827"/>
                    <a:pt x="13899" y="12851"/>
                  </a:cubicBezTo>
                  <a:lnTo>
                    <a:pt x="13899" y="12851"/>
                  </a:lnTo>
                  <a:cubicBezTo>
                    <a:pt x="16018" y="12913"/>
                    <a:pt x="17706" y="12987"/>
                    <a:pt x="19185" y="13085"/>
                  </a:cubicBezTo>
                  <a:lnTo>
                    <a:pt x="19185" y="13085"/>
                  </a:lnTo>
                  <a:cubicBezTo>
                    <a:pt x="20614" y="13172"/>
                    <a:pt x="21920" y="13270"/>
                    <a:pt x="23201" y="13369"/>
                  </a:cubicBezTo>
                  <a:lnTo>
                    <a:pt x="23201" y="13369"/>
                  </a:lnTo>
                  <a:cubicBezTo>
                    <a:pt x="27809" y="13738"/>
                    <a:pt x="31444" y="14022"/>
                    <a:pt x="35190" y="13283"/>
                  </a:cubicBezTo>
                  <a:lnTo>
                    <a:pt x="35190" y="13283"/>
                  </a:lnTo>
                  <a:cubicBezTo>
                    <a:pt x="35350" y="13246"/>
                    <a:pt x="35523" y="13221"/>
                    <a:pt x="35683" y="13184"/>
                  </a:cubicBezTo>
                  <a:lnTo>
                    <a:pt x="35683" y="13184"/>
                  </a:lnTo>
                  <a:cubicBezTo>
                    <a:pt x="39576" y="12309"/>
                    <a:pt x="43248" y="10215"/>
                    <a:pt x="47142" y="7997"/>
                  </a:cubicBezTo>
                  <a:lnTo>
                    <a:pt x="47142" y="7997"/>
                  </a:lnTo>
                  <a:cubicBezTo>
                    <a:pt x="47585" y="7738"/>
                    <a:pt x="48029" y="7479"/>
                    <a:pt x="48485" y="7220"/>
                  </a:cubicBezTo>
                  <a:lnTo>
                    <a:pt x="48485" y="7220"/>
                  </a:lnTo>
                  <a:cubicBezTo>
                    <a:pt x="49544" y="6629"/>
                    <a:pt x="50949" y="5853"/>
                    <a:pt x="52514" y="5089"/>
                  </a:cubicBezTo>
                  <a:lnTo>
                    <a:pt x="52514" y="5089"/>
                  </a:lnTo>
                  <a:cubicBezTo>
                    <a:pt x="56568" y="3130"/>
                    <a:pt x="61200" y="1651"/>
                    <a:pt x="65920" y="826"/>
                  </a:cubicBezTo>
                  <a:lnTo>
                    <a:pt x="65920" y="826"/>
                  </a:lnTo>
                  <a:cubicBezTo>
                    <a:pt x="69185" y="259"/>
                    <a:pt x="72438" y="0"/>
                    <a:pt x="75555" y="74"/>
                  </a:cubicBezTo>
                  <a:lnTo>
                    <a:pt x="75555" y="74"/>
                  </a:lnTo>
                  <a:cubicBezTo>
                    <a:pt x="79227" y="173"/>
                    <a:pt x="82726" y="690"/>
                    <a:pt x="85930" y="1626"/>
                  </a:cubicBezTo>
                  <a:lnTo>
                    <a:pt x="85930" y="1626"/>
                  </a:lnTo>
                  <a:cubicBezTo>
                    <a:pt x="89811" y="2760"/>
                    <a:pt x="93446" y="4534"/>
                    <a:pt x="97056" y="7085"/>
                  </a:cubicBezTo>
                  <a:lnTo>
                    <a:pt x="97056" y="7085"/>
                  </a:lnTo>
                  <a:cubicBezTo>
                    <a:pt x="98165" y="7861"/>
                    <a:pt x="99261" y="8699"/>
                    <a:pt x="100321" y="9500"/>
                  </a:cubicBezTo>
                  <a:lnTo>
                    <a:pt x="100321" y="9500"/>
                  </a:lnTo>
                  <a:cubicBezTo>
                    <a:pt x="102268" y="10991"/>
                    <a:pt x="104251" y="12506"/>
                    <a:pt x="106457" y="13788"/>
                  </a:cubicBezTo>
                  <a:lnTo>
                    <a:pt x="106457" y="13788"/>
                  </a:lnTo>
                  <a:lnTo>
                    <a:pt x="106593" y="13788"/>
                  </a:lnTo>
                  <a:cubicBezTo>
                    <a:pt x="104362" y="12494"/>
                    <a:pt x="102354" y="10966"/>
                    <a:pt x="100383" y="9463"/>
                  </a:cubicBezTo>
                  <a:lnTo>
                    <a:pt x="100383" y="9463"/>
                  </a:lnTo>
                  <a:cubicBezTo>
                    <a:pt x="99323" y="8650"/>
                    <a:pt x="98239" y="7824"/>
                    <a:pt x="97130" y="7036"/>
                  </a:cubicBezTo>
                  <a:lnTo>
                    <a:pt x="97130" y="7036"/>
                  </a:lnTo>
                  <a:cubicBezTo>
                    <a:pt x="93507" y="4497"/>
                    <a:pt x="89860" y="2711"/>
                    <a:pt x="85966" y="1577"/>
                  </a:cubicBezTo>
                  <a:lnTo>
                    <a:pt x="85966" y="1577"/>
                  </a:lnTo>
                  <a:cubicBezTo>
                    <a:pt x="82751" y="628"/>
                    <a:pt x="79251" y="111"/>
                    <a:pt x="75567" y="25"/>
                  </a:cubicBezTo>
                  <a:lnTo>
                    <a:pt x="75567" y="25"/>
                  </a:lnTo>
                  <a:cubicBezTo>
                    <a:pt x="75198" y="12"/>
                    <a:pt x="74828" y="12"/>
                    <a:pt x="74458" y="12"/>
                  </a:cubicBezTo>
                  <a:lnTo>
                    <a:pt x="74458" y="12"/>
                  </a:lnTo>
                  <a:cubicBezTo>
                    <a:pt x="71661" y="12"/>
                    <a:pt x="68790" y="259"/>
                    <a:pt x="65895" y="76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0"/>
            <p:cNvSpPr/>
            <p:nvPr/>
          </p:nvSpPr>
          <p:spPr>
            <a:xfrm>
              <a:off x="5334925" y="4607275"/>
              <a:ext cx="529525" cy="223350"/>
            </a:xfrm>
            <a:custGeom>
              <a:avLst/>
              <a:gdLst/>
              <a:ahLst/>
              <a:cxnLst/>
              <a:rect l="l" t="t" r="r" b="b"/>
              <a:pathLst>
                <a:path w="21181" h="8934" extrusionOk="0">
                  <a:moveTo>
                    <a:pt x="14108" y="2182"/>
                  </a:moveTo>
                  <a:cubicBezTo>
                    <a:pt x="11200" y="3340"/>
                    <a:pt x="8563" y="4695"/>
                    <a:pt x="6013" y="6014"/>
                  </a:cubicBezTo>
                  <a:lnTo>
                    <a:pt x="6013" y="6014"/>
                  </a:lnTo>
                  <a:lnTo>
                    <a:pt x="5385" y="6334"/>
                  </a:lnTo>
                  <a:cubicBezTo>
                    <a:pt x="3697" y="7209"/>
                    <a:pt x="1885" y="8108"/>
                    <a:pt x="0" y="8934"/>
                  </a:cubicBezTo>
                  <a:lnTo>
                    <a:pt x="0" y="8934"/>
                  </a:lnTo>
                  <a:lnTo>
                    <a:pt x="173" y="8934"/>
                  </a:lnTo>
                  <a:cubicBezTo>
                    <a:pt x="2008" y="8121"/>
                    <a:pt x="3783" y="7233"/>
                    <a:pt x="5434" y="6383"/>
                  </a:cubicBezTo>
                  <a:lnTo>
                    <a:pt x="5434" y="6383"/>
                  </a:lnTo>
                  <a:lnTo>
                    <a:pt x="6075" y="6051"/>
                  </a:lnTo>
                  <a:cubicBezTo>
                    <a:pt x="8625" y="4744"/>
                    <a:pt x="11262" y="3377"/>
                    <a:pt x="14157" y="2231"/>
                  </a:cubicBezTo>
                  <a:lnTo>
                    <a:pt x="14157" y="2231"/>
                  </a:lnTo>
                  <a:cubicBezTo>
                    <a:pt x="16412" y="1344"/>
                    <a:pt x="18766" y="617"/>
                    <a:pt x="21181" y="62"/>
                  </a:cubicBezTo>
                  <a:lnTo>
                    <a:pt x="21181" y="62"/>
                  </a:lnTo>
                  <a:lnTo>
                    <a:pt x="21181" y="1"/>
                  </a:lnTo>
                  <a:cubicBezTo>
                    <a:pt x="18753" y="555"/>
                    <a:pt x="16375" y="1294"/>
                    <a:pt x="14108" y="218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0"/>
            <p:cNvSpPr/>
            <p:nvPr/>
          </p:nvSpPr>
          <p:spPr>
            <a:xfrm>
              <a:off x="5266850" y="4563850"/>
              <a:ext cx="597600" cy="266775"/>
            </a:xfrm>
            <a:custGeom>
              <a:avLst/>
              <a:gdLst/>
              <a:ahLst/>
              <a:cxnLst/>
              <a:rect l="l" t="t" r="r" b="b"/>
              <a:pathLst>
                <a:path w="23904" h="10671" extrusionOk="0">
                  <a:moveTo>
                    <a:pt x="16326" y="2415"/>
                  </a:moveTo>
                  <a:cubicBezTo>
                    <a:pt x="13356" y="3660"/>
                    <a:pt x="10707" y="5138"/>
                    <a:pt x="8132" y="6580"/>
                  </a:cubicBezTo>
                  <a:lnTo>
                    <a:pt x="8132" y="6580"/>
                  </a:lnTo>
                  <a:lnTo>
                    <a:pt x="7726" y="6814"/>
                  </a:lnTo>
                  <a:cubicBezTo>
                    <a:pt x="5914" y="7824"/>
                    <a:pt x="3795" y="8983"/>
                    <a:pt x="1577" y="9993"/>
                  </a:cubicBezTo>
                  <a:lnTo>
                    <a:pt x="1577" y="9993"/>
                  </a:lnTo>
                  <a:cubicBezTo>
                    <a:pt x="1084" y="10215"/>
                    <a:pt x="555" y="10449"/>
                    <a:pt x="0" y="10671"/>
                  </a:cubicBezTo>
                  <a:lnTo>
                    <a:pt x="0" y="10671"/>
                  </a:lnTo>
                  <a:lnTo>
                    <a:pt x="160" y="10671"/>
                  </a:lnTo>
                  <a:cubicBezTo>
                    <a:pt x="678" y="10461"/>
                    <a:pt x="1171" y="10252"/>
                    <a:pt x="1626" y="10042"/>
                  </a:cubicBezTo>
                  <a:lnTo>
                    <a:pt x="1626" y="10042"/>
                  </a:lnTo>
                  <a:cubicBezTo>
                    <a:pt x="3857" y="9032"/>
                    <a:pt x="5976" y="7861"/>
                    <a:pt x="7775" y="6851"/>
                  </a:cubicBezTo>
                  <a:lnTo>
                    <a:pt x="7775" y="6851"/>
                  </a:lnTo>
                  <a:lnTo>
                    <a:pt x="8194" y="6617"/>
                  </a:lnTo>
                  <a:cubicBezTo>
                    <a:pt x="10757" y="5188"/>
                    <a:pt x="13406" y="3709"/>
                    <a:pt x="16375" y="2465"/>
                  </a:cubicBezTo>
                  <a:lnTo>
                    <a:pt x="16375" y="2465"/>
                  </a:lnTo>
                  <a:cubicBezTo>
                    <a:pt x="18753" y="1467"/>
                    <a:pt x="21291" y="666"/>
                    <a:pt x="23904" y="62"/>
                  </a:cubicBezTo>
                  <a:lnTo>
                    <a:pt x="23904" y="62"/>
                  </a:lnTo>
                  <a:lnTo>
                    <a:pt x="23904" y="0"/>
                  </a:lnTo>
                  <a:cubicBezTo>
                    <a:pt x="21279" y="604"/>
                    <a:pt x="18729" y="1417"/>
                    <a:pt x="16326" y="241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0"/>
            <p:cNvSpPr/>
            <p:nvPr/>
          </p:nvSpPr>
          <p:spPr>
            <a:xfrm>
              <a:off x="2846600" y="4460350"/>
              <a:ext cx="1853775" cy="370275"/>
            </a:xfrm>
            <a:custGeom>
              <a:avLst/>
              <a:gdLst/>
              <a:ahLst/>
              <a:cxnLst/>
              <a:rect l="l" t="t" r="r" b="b"/>
              <a:pathLst>
                <a:path w="74151" h="14811" extrusionOk="0">
                  <a:moveTo>
                    <a:pt x="32234" y="715"/>
                  </a:moveTo>
                  <a:cubicBezTo>
                    <a:pt x="27367" y="1528"/>
                    <a:pt x="22721" y="3031"/>
                    <a:pt x="18803" y="5064"/>
                  </a:cubicBezTo>
                  <a:lnTo>
                    <a:pt x="18803" y="5064"/>
                  </a:lnTo>
                  <a:cubicBezTo>
                    <a:pt x="17571" y="5705"/>
                    <a:pt x="16327" y="6420"/>
                    <a:pt x="14897" y="7332"/>
                  </a:cubicBezTo>
                  <a:lnTo>
                    <a:pt x="14897" y="7332"/>
                  </a:lnTo>
                  <a:cubicBezTo>
                    <a:pt x="14010" y="7886"/>
                    <a:pt x="13160" y="8441"/>
                    <a:pt x="12335" y="8983"/>
                  </a:cubicBezTo>
                  <a:lnTo>
                    <a:pt x="12335" y="8983"/>
                  </a:lnTo>
                  <a:cubicBezTo>
                    <a:pt x="9131" y="11077"/>
                    <a:pt x="6100" y="13049"/>
                    <a:pt x="2736" y="14133"/>
                  </a:cubicBezTo>
                  <a:lnTo>
                    <a:pt x="2736" y="14133"/>
                  </a:lnTo>
                  <a:cubicBezTo>
                    <a:pt x="2576" y="14182"/>
                    <a:pt x="2416" y="14232"/>
                    <a:pt x="2243" y="14281"/>
                  </a:cubicBezTo>
                  <a:lnTo>
                    <a:pt x="2243" y="14281"/>
                  </a:lnTo>
                  <a:cubicBezTo>
                    <a:pt x="1504" y="14490"/>
                    <a:pt x="752" y="14663"/>
                    <a:pt x="1" y="14811"/>
                  </a:cubicBezTo>
                  <a:lnTo>
                    <a:pt x="1" y="14811"/>
                  </a:lnTo>
                  <a:lnTo>
                    <a:pt x="309" y="14811"/>
                  </a:lnTo>
                  <a:cubicBezTo>
                    <a:pt x="974" y="14675"/>
                    <a:pt x="1627" y="14527"/>
                    <a:pt x="2280" y="14330"/>
                  </a:cubicBezTo>
                  <a:lnTo>
                    <a:pt x="2280" y="14330"/>
                  </a:lnTo>
                  <a:cubicBezTo>
                    <a:pt x="2453" y="14281"/>
                    <a:pt x="2613" y="14232"/>
                    <a:pt x="2773" y="14182"/>
                  </a:cubicBezTo>
                  <a:lnTo>
                    <a:pt x="2773" y="14182"/>
                  </a:lnTo>
                  <a:cubicBezTo>
                    <a:pt x="6162" y="13098"/>
                    <a:pt x="9193" y="11127"/>
                    <a:pt x="12396" y="9020"/>
                  </a:cubicBezTo>
                  <a:lnTo>
                    <a:pt x="12396" y="9020"/>
                  </a:lnTo>
                  <a:cubicBezTo>
                    <a:pt x="13222" y="8490"/>
                    <a:pt x="14072" y="7923"/>
                    <a:pt x="14959" y="7369"/>
                  </a:cubicBezTo>
                  <a:lnTo>
                    <a:pt x="14959" y="7369"/>
                  </a:lnTo>
                  <a:cubicBezTo>
                    <a:pt x="16388" y="6469"/>
                    <a:pt x="17620" y="5742"/>
                    <a:pt x="18865" y="5101"/>
                  </a:cubicBezTo>
                  <a:lnTo>
                    <a:pt x="18865" y="5101"/>
                  </a:lnTo>
                  <a:cubicBezTo>
                    <a:pt x="22771" y="3081"/>
                    <a:pt x="27404" y="1590"/>
                    <a:pt x="32258" y="777"/>
                  </a:cubicBezTo>
                  <a:lnTo>
                    <a:pt x="32258" y="777"/>
                  </a:lnTo>
                  <a:cubicBezTo>
                    <a:pt x="35536" y="222"/>
                    <a:pt x="38801" y="0"/>
                    <a:pt x="41968" y="124"/>
                  </a:cubicBezTo>
                  <a:lnTo>
                    <a:pt x="41968" y="124"/>
                  </a:lnTo>
                  <a:cubicBezTo>
                    <a:pt x="45615" y="259"/>
                    <a:pt x="49114" y="826"/>
                    <a:pt x="52342" y="1812"/>
                  </a:cubicBezTo>
                  <a:lnTo>
                    <a:pt x="52342" y="1812"/>
                  </a:lnTo>
                  <a:cubicBezTo>
                    <a:pt x="56248" y="2994"/>
                    <a:pt x="59883" y="4806"/>
                    <a:pt x="63444" y="7356"/>
                  </a:cubicBezTo>
                  <a:lnTo>
                    <a:pt x="63444" y="7356"/>
                  </a:lnTo>
                  <a:cubicBezTo>
                    <a:pt x="64528" y="8133"/>
                    <a:pt x="65612" y="8970"/>
                    <a:pt x="66647" y="9784"/>
                  </a:cubicBezTo>
                  <a:lnTo>
                    <a:pt x="66647" y="9784"/>
                  </a:lnTo>
                  <a:cubicBezTo>
                    <a:pt x="68951" y="11570"/>
                    <a:pt x="71292" y="13394"/>
                    <a:pt x="74003" y="14811"/>
                  </a:cubicBezTo>
                  <a:lnTo>
                    <a:pt x="74003" y="14811"/>
                  </a:lnTo>
                  <a:lnTo>
                    <a:pt x="74151" y="14811"/>
                  </a:lnTo>
                  <a:cubicBezTo>
                    <a:pt x="71403" y="13394"/>
                    <a:pt x="69038" y="11546"/>
                    <a:pt x="66721" y="9747"/>
                  </a:cubicBezTo>
                  <a:lnTo>
                    <a:pt x="66721" y="9747"/>
                  </a:lnTo>
                  <a:cubicBezTo>
                    <a:pt x="65674" y="8933"/>
                    <a:pt x="64602" y="8096"/>
                    <a:pt x="63505" y="7319"/>
                  </a:cubicBezTo>
                  <a:lnTo>
                    <a:pt x="63505" y="7319"/>
                  </a:lnTo>
                  <a:cubicBezTo>
                    <a:pt x="59944" y="4769"/>
                    <a:pt x="56297" y="2945"/>
                    <a:pt x="52379" y="1762"/>
                  </a:cubicBezTo>
                  <a:lnTo>
                    <a:pt x="52379" y="1762"/>
                  </a:lnTo>
                  <a:cubicBezTo>
                    <a:pt x="49139" y="777"/>
                    <a:pt x="45639" y="210"/>
                    <a:pt x="41968" y="62"/>
                  </a:cubicBezTo>
                  <a:lnTo>
                    <a:pt x="41968" y="62"/>
                  </a:lnTo>
                  <a:cubicBezTo>
                    <a:pt x="41401" y="50"/>
                    <a:pt x="40834" y="37"/>
                    <a:pt x="40267" y="37"/>
                  </a:cubicBezTo>
                  <a:lnTo>
                    <a:pt x="40267" y="37"/>
                  </a:lnTo>
                  <a:cubicBezTo>
                    <a:pt x="37630" y="37"/>
                    <a:pt x="34932" y="259"/>
                    <a:pt x="32234" y="71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0"/>
            <p:cNvSpPr/>
            <p:nvPr/>
          </p:nvSpPr>
          <p:spPr>
            <a:xfrm>
              <a:off x="2014000" y="4825375"/>
              <a:ext cx="76100" cy="5250"/>
            </a:xfrm>
            <a:custGeom>
              <a:avLst/>
              <a:gdLst/>
              <a:ahLst/>
              <a:cxnLst/>
              <a:rect l="l" t="t" r="r" b="b"/>
              <a:pathLst>
                <a:path w="3044" h="210" extrusionOk="0">
                  <a:moveTo>
                    <a:pt x="0" y="62"/>
                  </a:moveTo>
                  <a:cubicBezTo>
                    <a:pt x="690" y="123"/>
                    <a:pt x="1380" y="160"/>
                    <a:pt x="2070" y="210"/>
                  </a:cubicBezTo>
                  <a:lnTo>
                    <a:pt x="2070" y="210"/>
                  </a:lnTo>
                  <a:lnTo>
                    <a:pt x="3043" y="210"/>
                  </a:lnTo>
                  <a:cubicBezTo>
                    <a:pt x="2021" y="148"/>
                    <a:pt x="1010" y="87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0"/>
            <p:cNvSpPr/>
            <p:nvPr/>
          </p:nvSpPr>
          <p:spPr>
            <a:xfrm>
              <a:off x="2876175" y="4434775"/>
              <a:ext cx="1850075" cy="395850"/>
            </a:xfrm>
            <a:custGeom>
              <a:avLst/>
              <a:gdLst/>
              <a:ahLst/>
              <a:cxnLst/>
              <a:rect l="l" t="t" r="r" b="b"/>
              <a:pathLst>
                <a:path w="74003" h="15834" extrusionOk="0">
                  <a:moveTo>
                    <a:pt x="30693" y="666"/>
                  </a:moveTo>
                  <a:cubicBezTo>
                    <a:pt x="25715" y="1467"/>
                    <a:pt x="21070" y="2995"/>
                    <a:pt x="17275" y="5089"/>
                  </a:cubicBezTo>
                  <a:lnTo>
                    <a:pt x="17275" y="5089"/>
                  </a:lnTo>
                  <a:cubicBezTo>
                    <a:pt x="16031" y="5767"/>
                    <a:pt x="14823" y="6531"/>
                    <a:pt x="13480" y="7480"/>
                  </a:cubicBezTo>
                  <a:lnTo>
                    <a:pt x="13480" y="7480"/>
                  </a:lnTo>
                  <a:cubicBezTo>
                    <a:pt x="12322" y="8305"/>
                    <a:pt x="11225" y="9131"/>
                    <a:pt x="10166" y="9932"/>
                  </a:cubicBezTo>
                  <a:lnTo>
                    <a:pt x="10166" y="9932"/>
                  </a:lnTo>
                  <a:cubicBezTo>
                    <a:pt x="7467" y="11965"/>
                    <a:pt x="4917" y="13887"/>
                    <a:pt x="1935" y="15144"/>
                  </a:cubicBezTo>
                  <a:lnTo>
                    <a:pt x="1935" y="15144"/>
                  </a:lnTo>
                  <a:cubicBezTo>
                    <a:pt x="1775" y="15205"/>
                    <a:pt x="1615" y="15267"/>
                    <a:pt x="1455" y="15329"/>
                  </a:cubicBezTo>
                  <a:lnTo>
                    <a:pt x="1455" y="15329"/>
                  </a:lnTo>
                  <a:cubicBezTo>
                    <a:pt x="974" y="15513"/>
                    <a:pt x="494" y="15686"/>
                    <a:pt x="1" y="15834"/>
                  </a:cubicBezTo>
                  <a:lnTo>
                    <a:pt x="1" y="15834"/>
                  </a:lnTo>
                  <a:lnTo>
                    <a:pt x="186" y="15834"/>
                  </a:lnTo>
                  <a:cubicBezTo>
                    <a:pt x="629" y="15698"/>
                    <a:pt x="1073" y="15550"/>
                    <a:pt x="1492" y="15378"/>
                  </a:cubicBezTo>
                  <a:lnTo>
                    <a:pt x="1492" y="15378"/>
                  </a:lnTo>
                  <a:cubicBezTo>
                    <a:pt x="1652" y="15316"/>
                    <a:pt x="1812" y="15255"/>
                    <a:pt x="1984" y="15181"/>
                  </a:cubicBezTo>
                  <a:lnTo>
                    <a:pt x="1984" y="15181"/>
                  </a:lnTo>
                  <a:cubicBezTo>
                    <a:pt x="4979" y="13936"/>
                    <a:pt x="7529" y="12002"/>
                    <a:pt x="10227" y="9969"/>
                  </a:cubicBezTo>
                  <a:lnTo>
                    <a:pt x="10227" y="9969"/>
                  </a:lnTo>
                  <a:cubicBezTo>
                    <a:pt x="11287" y="9168"/>
                    <a:pt x="12384" y="8342"/>
                    <a:pt x="13542" y="7517"/>
                  </a:cubicBezTo>
                  <a:lnTo>
                    <a:pt x="13542" y="7517"/>
                  </a:lnTo>
                  <a:cubicBezTo>
                    <a:pt x="14885" y="6568"/>
                    <a:pt x="16080" y="5816"/>
                    <a:pt x="17325" y="5126"/>
                  </a:cubicBezTo>
                  <a:lnTo>
                    <a:pt x="17325" y="5126"/>
                  </a:lnTo>
                  <a:cubicBezTo>
                    <a:pt x="21120" y="3044"/>
                    <a:pt x="25740" y="1516"/>
                    <a:pt x="30718" y="715"/>
                  </a:cubicBezTo>
                  <a:lnTo>
                    <a:pt x="30718" y="715"/>
                  </a:lnTo>
                  <a:cubicBezTo>
                    <a:pt x="34008" y="186"/>
                    <a:pt x="37298" y="1"/>
                    <a:pt x="40489" y="173"/>
                  </a:cubicBezTo>
                  <a:lnTo>
                    <a:pt x="40489" y="173"/>
                  </a:lnTo>
                  <a:cubicBezTo>
                    <a:pt x="44136" y="358"/>
                    <a:pt x="47623" y="974"/>
                    <a:pt x="50876" y="1997"/>
                  </a:cubicBezTo>
                  <a:lnTo>
                    <a:pt x="50876" y="1997"/>
                  </a:lnTo>
                  <a:cubicBezTo>
                    <a:pt x="54757" y="3217"/>
                    <a:pt x="58490" y="5114"/>
                    <a:pt x="61953" y="7640"/>
                  </a:cubicBezTo>
                  <a:lnTo>
                    <a:pt x="61953" y="7640"/>
                  </a:lnTo>
                  <a:cubicBezTo>
                    <a:pt x="63025" y="8416"/>
                    <a:pt x="64084" y="9254"/>
                    <a:pt x="65107" y="10067"/>
                  </a:cubicBezTo>
                  <a:lnTo>
                    <a:pt x="65107" y="10067"/>
                  </a:lnTo>
                  <a:cubicBezTo>
                    <a:pt x="67781" y="12187"/>
                    <a:pt x="70516" y="14343"/>
                    <a:pt x="73855" y="15834"/>
                  </a:cubicBezTo>
                  <a:lnTo>
                    <a:pt x="73855" y="15834"/>
                  </a:lnTo>
                  <a:lnTo>
                    <a:pt x="74003" y="15834"/>
                  </a:lnTo>
                  <a:cubicBezTo>
                    <a:pt x="70627" y="14343"/>
                    <a:pt x="67867" y="12162"/>
                    <a:pt x="65181" y="10030"/>
                  </a:cubicBezTo>
                  <a:lnTo>
                    <a:pt x="65181" y="10030"/>
                  </a:lnTo>
                  <a:cubicBezTo>
                    <a:pt x="64146" y="9217"/>
                    <a:pt x="63086" y="8379"/>
                    <a:pt x="62014" y="7603"/>
                  </a:cubicBezTo>
                  <a:lnTo>
                    <a:pt x="62014" y="7603"/>
                  </a:lnTo>
                  <a:cubicBezTo>
                    <a:pt x="58540" y="5077"/>
                    <a:pt x="54806" y="3180"/>
                    <a:pt x="50913" y="1948"/>
                  </a:cubicBezTo>
                  <a:lnTo>
                    <a:pt x="50913" y="1948"/>
                  </a:lnTo>
                  <a:cubicBezTo>
                    <a:pt x="47648" y="913"/>
                    <a:pt x="44148" y="296"/>
                    <a:pt x="40489" y="112"/>
                  </a:cubicBezTo>
                  <a:lnTo>
                    <a:pt x="40489" y="112"/>
                  </a:lnTo>
                  <a:cubicBezTo>
                    <a:pt x="39737" y="75"/>
                    <a:pt x="38973" y="50"/>
                    <a:pt x="38209" y="50"/>
                  </a:cubicBezTo>
                  <a:lnTo>
                    <a:pt x="38209" y="50"/>
                  </a:lnTo>
                  <a:cubicBezTo>
                    <a:pt x="35733" y="50"/>
                    <a:pt x="33219" y="259"/>
                    <a:pt x="30693" y="666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0"/>
            <p:cNvSpPr/>
            <p:nvPr/>
          </p:nvSpPr>
          <p:spPr>
            <a:xfrm>
              <a:off x="5196925" y="4520425"/>
              <a:ext cx="667525" cy="310200"/>
            </a:xfrm>
            <a:custGeom>
              <a:avLst/>
              <a:gdLst/>
              <a:ahLst/>
              <a:cxnLst/>
              <a:rect l="l" t="t" r="r" b="b"/>
              <a:pathLst>
                <a:path w="26701" h="12408" extrusionOk="0">
                  <a:moveTo>
                    <a:pt x="18605" y="2649"/>
                  </a:moveTo>
                  <a:cubicBezTo>
                    <a:pt x="15587" y="3980"/>
                    <a:pt x="12938" y="5594"/>
                    <a:pt x="10375" y="7146"/>
                  </a:cubicBezTo>
                  <a:lnTo>
                    <a:pt x="10375" y="7146"/>
                  </a:lnTo>
                  <a:lnTo>
                    <a:pt x="10141" y="7282"/>
                  </a:lnTo>
                  <a:cubicBezTo>
                    <a:pt x="8182" y="8477"/>
                    <a:pt x="6235" y="9623"/>
                    <a:pt x="4115" y="10670"/>
                  </a:cubicBezTo>
                  <a:lnTo>
                    <a:pt x="4115" y="10670"/>
                  </a:lnTo>
                  <a:cubicBezTo>
                    <a:pt x="3031" y="11213"/>
                    <a:pt x="1627" y="11829"/>
                    <a:pt x="0" y="12408"/>
                  </a:cubicBezTo>
                  <a:lnTo>
                    <a:pt x="0" y="12408"/>
                  </a:lnTo>
                  <a:lnTo>
                    <a:pt x="197" y="12408"/>
                  </a:lnTo>
                  <a:cubicBezTo>
                    <a:pt x="1516" y="11927"/>
                    <a:pt x="2846" y="11373"/>
                    <a:pt x="4165" y="10720"/>
                  </a:cubicBezTo>
                  <a:lnTo>
                    <a:pt x="4165" y="10720"/>
                  </a:lnTo>
                  <a:cubicBezTo>
                    <a:pt x="6296" y="9660"/>
                    <a:pt x="8231" y="8514"/>
                    <a:pt x="10190" y="7319"/>
                  </a:cubicBezTo>
                  <a:lnTo>
                    <a:pt x="10190" y="7319"/>
                  </a:lnTo>
                  <a:lnTo>
                    <a:pt x="10424" y="7183"/>
                  </a:lnTo>
                  <a:cubicBezTo>
                    <a:pt x="12999" y="5631"/>
                    <a:pt x="15648" y="4029"/>
                    <a:pt x="18655" y="2698"/>
                  </a:cubicBezTo>
                  <a:lnTo>
                    <a:pt x="18655" y="2698"/>
                  </a:lnTo>
                  <a:cubicBezTo>
                    <a:pt x="21181" y="1577"/>
                    <a:pt x="23879" y="702"/>
                    <a:pt x="26701" y="62"/>
                  </a:cubicBezTo>
                  <a:lnTo>
                    <a:pt x="26701" y="62"/>
                  </a:lnTo>
                  <a:lnTo>
                    <a:pt x="26701" y="0"/>
                  </a:lnTo>
                  <a:cubicBezTo>
                    <a:pt x="23867" y="641"/>
                    <a:pt x="21144" y="1528"/>
                    <a:pt x="18605" y="2649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0"/>
            <p:cNvSpPr/>
            <p:nvPr/>
          </p:nvSpPr>
          <p:spPr>
            <a:xfrm>
              <a:off x="2896200" y="4409225"/>
              <a:ext cx="1863650" cy="421400"/>
            </a:xfrm>
            <a:custGeom>
              <a:avLst/>
              <a:gdLst/>
              <a:ahLst/>
              <a:cxnLst/>
              <a:rect l="l" t="t" r="r" b="b"/>
              <a:pathLst>
                <a:path w="74546" h="16856" extrusionOk="0">
                  <a:moveTo>
                    <a:pt x="29547" y="604"/>
                  </a:moveTo>
                  <a:cubicBezTo>
                    <a:pt x="24446" y="1392"/>
                    <a:pt x="19801" y="2945"/>
                    <a:pt x="16117" y="5113"/>
                  </a:cubicBezTo>
                  <a:lnTo>
                    <a:pt x="16117" y="5113"/>
                  </a:lnTo>
                  <a:cubicBezTo>
                    <a:pt x="14897" y="5828"/>
                    <a:pt x="13690" y="6654"/>
                    <a:pt x="12445" y="7639"/>
                  </a:cubicBezTo>
                  <a:lnTo>
                    <a:pt x="12445" y="7639"/>
                  </a:lnTo>
                  <a:cubicBezTo>
                    <a:pt x="11114" y="8674"/>
                    <a:pt x="9895" y="9746"/>
                    <a:pt x="8724" y="10781"/>
                  </a:cubicBezTo>
                  <a:lnTo>
                    <a:pt x="8724" y="10781"/>
                  </a:lnTo>
                  <a:cubicBezTo>
                    <a:pt x="6408" y="12814"/>
                    <a:pt x="4214" y="14749"/>
                    <a:pt x="1516" y="16153"/>
                  </a:cubicBezTo>
                  <a:lnTo>
                    <a:pt x="1516" y="16153"/>
                  </a:lnTo>
                  <a:cubicBezTo>
                    <a:pt x="1356" y="16227"/>
                    <a:pt x="1196" y="16314"/>
                    <a:pt x="1048" y="16388"/>
                  </a:cubicBezTo>
                  <a:lnTo>
                    <a:pt x="1048" y="16388"/>
                  </a:lnTo>
                  <a:cubicBezTo>
                    <a:pt x="703" y="16548"/>
                    <a:pt x="358" y="16708"/>
                    <a:pt x="1" y="16856"/>
                  </a:cubicBezTo>
                  <a:lnTo>
                    <a:pt x="1" y="16856"/>
                  </a:lnTo>
                  <a:lnTo>
                    <a:pt x="148" y="16856"/>
                  </a:lnTo>
                  <a:cubicBezTo>
                    <a:pt x="469" y="16720"/>
                    <a:pt x="777" y="16572"/>
                    <a:pt x="1097" y="16424"/>
                  </a:cubicBezTo>
                  <a:lnTo>
                    <a:pt x="1097" y="16424"/>
                  </a:lnTo>
                  <a:cubicBezTo>
                    <a:pt x="1245" y="16351"/>
                    <a:pt x="1405" y="16264"/>
                    <a:pt x="1565" y="16190"/>
                  </a:cubicBezTo>
                  <a:lnTo>
                    <a:pt x="1565" y="16190"/>
                  </a:lnTo>
                  <a:cubicBezTo>
                    <a:pt x="4276" y="14786"/>
                    <a:pt x="6469" y="12851"/>
                    <a:pt x="8786" y="10806"/>
                  </a:cubicBezTo>
                  <a:lnTo>
                    <a:pt x="8786" y="10806"/>
                  </a:lnTo>
                  <a:cubicBezTo>
                    <a:pt x="9969" y="9783"/>
                    <a:pt x="11176" y="8711"/>
                    <a:pt x="12507" y="7664"/>
                  </a:cubicBezTo>
                  <a:lnTo>
                    <a:pt x="12507" y="7664"/>
                  </a:lnTo>
                  <a:cubicBezTo>
                    <a:pt x="13751" y="6691"/>
                    <a:pt x="14959" y="5865"/>
                    <a:pt x="16179" y="5150"/>
                  </a:cubicBezTo>
                  <a:lnTo>
                    <a:pt x="16179" y="5150"/>
                  </a:lnTo>
                  <a:cubicBezTo>
                    <a:pt x="19850" y="2994"/>
                    <a:pt x="24471" y="1442"/>
                    <a:pt x="29560" y="665"/>
                  </a:cubicBezTo>
                  <a:lnTo>
                    <a:pt x="29560" y="665"/>
                  </a:lnTo>
                  <a:cubicBezTo>
                    <a:pt x="32812" y="160"/>
                    <a:pt x="36213" y="0"/>
                    <a:pt x="39392" y="210"/>
                  </a:cubicBezTo>
                  <a:lnTo>
                    <a:pt x="39392" y="210"/>
                  </a:lnTo>
                  <a:cubicBezTo>
                    <a:pt x="43027" y="444"/>
                    <a:pt x="46514" y="1109"/>
                    <a:pt x="49791" y="2181"/>
                  </a:cubicBezTo>
                  <a:lnTo>
                    <a:pt x="49791" y="2181"/>
                  </a:lnTo>
                  <a:cubicBezTo>
                    <a:pt x="53710" y="3462"/>
                    <a:pt x="57431" y="5384"/>
                    <a:pt x="60844" y="7910"/>
                  </a:cubicBezTo>
                  <a:lnTo>
                    <a:pt x="60844" y="7910"/>
                  </a:lnTo>
                  <a:cubicBezTo>
                    <a:pt x="61891" y="8687"/>
                    <a:pt x="62938" y="9537"/>
                    <a:pt x="63961" y="10350"/>
                  </a:cubicBezTo>
                  <a:lnTo>
                    <a:pt x="63961" y="10350"/>
                  </a:lnTo>
                  <a:cubicBezTo>
                    <a:pt x="67054" y="12839"/>
                    <a:pt x="70233" y="15402"/>
                    <a:pt x="74373" y="16856"/>
                  </a:cubicBezTo>
                  <a:lnTo>
                    <a:pt x="74373" y="16856"/>
                  </a:lnTo>
                  <a:lnTo>
                    <a:pt x="74545" y="16856"/>
                  </a:lnTo>
                  <a:cubicBezTo>
                    <a:pt x="70356" y="15414"/>
                    <a:pt x="67140" y="12839"/>
                    <a:pt x="64023" y="10325"/>
                  </a:cubicBezTo>
                  <a:lnTo>
                    <a:pt x="64023" y="10325"/>
                  </a:lnTo>
                  <a:cubicBezTo>
                    <a:pt x="63012" y="9500"/>
                    <a:pt x="61953" y="8662"/>
                    <a:pt x="60893" y="7873"/>
                  </a:cubicBezTo>
                  <a:lnTo>
                    <a:pt x="60893" y="7873"/>
                  </a:lnTo>
                  <a:cubicBezTo>
                    <a:pt x="57480" y="5348"/>
                    <a:pt x="53759" y="3413"/>
                    <a:pt x="49828" y="2132"/>
                  </a:cubicBezTo>
                  <a:lnTo>
                    <a:pt x="49828" y="2132"/>
                  </a:lnTo>
                  <a:cubicBezTo>
                    <a:pt x="46551" y="1060"/>
                    <a:pt x="43039" y="394"/>
                    <a:pt x="39404" y="160"/>
                  </a:cubicBezTo>
                  <a:lnTo>
                    <a:pt x="39404" y="160"/>
                  </a:lnTo>
                  <a:cubicBezTo>
                    <a:pt x="38480" y="99"/>
                    <a:pt x="37556" y="74"/>
                    <a:pt x="36607" y="74"/>
                  </a:cubicBezTo>
                  <a:lnTo>
                    <a:pt x="36607" y="74"/>
                  </a:lnTo>
                  <a:cubicBezTo>
                    <a:pt x="34266" y="74"/>
                    <a:pt x="31864" y="246"/>
                    <a:pt x="29547" y="60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0"/>
            <p:cNvSpPr/>
            <p:nvPr/>
          </p:nvSpPr>
          <p:spPr>
            <a:xfrm>
              <a:off x="5122975" y="4476975"/>
              <a:ext cx="741475" cy="353650"/>
            </a:xfrm>
            <a:custGeom>
              <a:avLst/>
              <a:gdLst/>
              <a:ahLst/>
              <a:cxnLst/>
              <a:rect l="l" t="t" r="r" b="b"/>
              <a:pathLst>
                <a:path w="29659" h="14146" extrusionOk="0">
                  <a:moveTo>
                    <a:pt x="21058" y="2884"/>
                  </a:moveTo>
                  <a:cubicBezTo>
                    <a:pt x="18003" y="4301"/>
                    <a:pt x="15353" y="6038"/>
                    <a:pt x="12803" y="7702"/>
                  </a:cubicBezTo>
                  <a:lnTo>
                    <a:pt x="12803" y="7702"/>
                  </a:lnTo>
                  <a:lnTo>
                    <a:pt x="12717" y="7763"/>
                  </a:lnTo>
                  <a:cubicBezTo>
                    <a:pt x="10684" y="9082"/>
                    <a:pt x="8848" y="10264"/>
                    <a:pt x="6815" y="11361"/>
                  </a:cubicBezTo>
                  <a:lnTo>
                    <a:pt x="6815" y="11361"/>
                  </a:lnTo>
                  <a:cubicBezTo>
                    <a:pt x="5188" y="12224"/>
                    <a:pt x="2810" y="13333"/>
                    <a:pt x="1" y="14146"/>
                  </a:cubicBezTo>
                  <a:lnTo>
                    <a:pt x="1" y="14146"/>
                  </a:lnTo>
                  <a:lnTo>
                    <a:pt x="186" y="14146"/>
                  </a:lnTo>
                  <a:cubicBezTo>
                    <a:pt x="2946" y="13333"/>
                    <a:pt x="5262" y="12248"/>
                    <a:pt x="6864" y="11398"/>
                  </a:cubicBezTo>
                  <a:lnTo>
                    <a:pt x="6864" y="11398"/>
                  </a:lnTo>
                  <a:cubicBezTo>
                    <a:pt x="8897" y="10301"/>
                    <a:pt x="10745" y="9119"/>
                    <a:pt x="12766" y="7800"/>
                  </a:cubicBezTo>
                  <a:lnTo>
                    <a:pt x="12766" y="7800"/>
                  </a:lnTo>
                  <a:lnTo>
                    <a:pt x="12852" y="7739"/>
                  </a:lnTo>
                  <a:cubicBezTo>
                    <a:pt x="15415" y="6075"/>
                    <a:pt x="18052" y="4350"/>
                    <a:pt x="21108" y="2921"/>
                  </a:cubicBezTo>
                  <a:lnTo>
                    <a:pt x="21108" y="2921"/>
                  </a:lnTo>
                  <a:cubicBezTo>
                    <a:pt x="23744" y="1689"/>
                    <a:pt x="26628" y="728"/>
                    <a:pt x="29659" y="50"/>
                  </a:cubicBezTo>
                  <a:lnTo>
                    <a:pt x="29659" y="50"/>
                  </a:lnTo>
                  <a:lnTo>
                    <a:pt x="29659" y="1"/>
                  </a:lnTo>
                  <a:cubicBezTo>
                    <a:pt x="26615" y="678"/>
                    <a:pt x="23720" y="1639"/>
                    <a:pt x="21058" y="288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0"/>
            <p:cNvSpPr/>
            <p:nvPr/>
          </p:nvSpPr>
          <p:spPr>
            <a:xfrm>
              <a:off x="5033050" y="4433250"/>
              <a:ext cx="831400" cy="397375"/>
            </a:xfrm>
            <a:custGeom>
              <a:avLst/>
              <a:gdLst/>
              <a:ahLst/>
              <a:cxnLst/>
              <a:rect l="l" t="t" r="r" b="b"/>
              <a:pathLst>
                <a:path w="33256" h="15895" extrusionOk="0">
                  <a:moveTo>
                    <a:pt x="24150" y="3117"/>
                  </a:moveTo>
                  <a:cubicBezTo>
                    <a:pt x="21057" y="4633"/>
                    <a:pt x="18445" y="6469"/>
                    <a:pt x="15932" y="8243"/>
                  </a:cubicBezTo>
                  <a:lnTo>
                    <a:pt x="15932" y="8243"/>
                  </a:lnTo>
                  <a:cubicBezTo>
                    <a:pt x="14207" y="9451"/>
                    <a:pt x="12248" y="10831"/>
                    <a:pt x="10141" y="12050"/>
                  </a:cubicBezTo>
                  <a:lnTo>
                    <a:pt x="10141" y="12050"/>
                  </a:lnTo>
                  <a:cubicBezTo>
                    <a:pt x="7935" y="13332"/>
                    <a:pt x="4300" y="15094"/>
                    <a:pt x="0" y="15895"/>
                  </a:cubicBezTo>
                  <a:lnTo>
                    <a:pt x="0" y="15895"/>
                  </a:lnTo>
                  <a:lnTo>
                    <a:pt x="222" y="15895"/>
                  </a:lnTo>
                  <a:cubicBezTo>
                    <a:pt x="739" y="15796"/>
                    <a:pt x="1257" y="15685"/>
                    <a:pt x="1774" y="15550"/>
                  </a:cubicBezTo>
                  <a:lnTo>
                    <a:pt x="1774" y="15550"/>
                  </a:lnTo>
                  <a:cubicBezTo>
                    <a:pt x="4608" y="14835"/>
                    <a:pt x="7528" y="13640"/>
                    <a:pt x="10202" y="12087"/>
                  </a:cubicBezTo>
                  <a:lnTo>
                    <a:pt x="10202" y="12087"/>
                  </a:lnTo>
                  <a:cubicBezTo>
                    <a:pt x="12309" y="10868"/>
                    <a:pt x="14256" y="9488"/>
                    <a:pt x="15981" y="8280"/>
                  </a:cubicBezTo>
                  <a:lnTo>
                    <a:pt x="15981" y="8280"/>
                  </a:lnTo>
                  <a:cubicBezTo>
                    <a:pt x="18507" y="6506"/>
                    <a:pt x="21107" y="4670"/>
                    <a:pt x="24199" y="3167"/>
                  </a:cubicBezTo>
                  <a:lnTo>
                    <a:pt x="24199" y="3167"/>
                  </a:lnTo>
                  <a:cubicBezTo>
                    <a:pt x="26947" y="1811"/>
                    <a:pt x="30015" y="764"/>
                    <a:pt x="33256" y="49"/>
                  </a:cubicBezTo>
                  <a:lnTo>
                    <a:pt x="33256" y="49"/>
                  </a:lnTo>
                  <a:lnTo>
                    <a:pt x="33256" y="0"/>
                  </a:lnTo>
                  <a:cubicBezTo>
                    <a:pt x="30003" y="715"/>
                    <a:pt x="26922" y="1762"/>
                    <a:pt x="24150" y="311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0"/>
            <p:cNvSpPr/>
            <p:nvPr/>
          </p:nvSpPr>
          <p:spPr>
            <a:xfrm>
              <a:off x="2912525" y="4383650"/>
              <a:ext cx="1899975" cy="446975"/>
            </a:xfrm>
            <a:custGeom>
              <a:avLst/>
              <a:gdLst/>
              <a:ahLst/>
              <a:cxnLst/>
              <a:rect l="l" t="t" r="r" b="b"/>
              <a:pathLst>
                <a:path w="75999" h="17879" extrusionOk="0">
                  <a:moveTo>
                    <a:pt x="28537" y="555"/>
                  </a:moveTo>
                  <a:cubicBezTo>
                    <a:pt x="23411" y="1306"/>
                    <a:pt x="18643" y="2933"/>
                    <a:pt x="15119" y="5126"/>
                  </a:cubicBezTo>
                  <a:lnTo>
                    <a:pt x="15119" y="5126"/>
                  </a:lnTo>
                  <a:cubicBezTo>
                    <a:pt x="13899" y="5890"/>
                    <a:pt x="12741" y="6752"/>
                    <a:pt x="11558" y="7787"/>
                  </a:cubicBezTo>
                  <a:lnTo>
                    <a:pt x="11558" y="7787"/>
                  </a:lnTo>
                  <a:cubicBezTo>
                    <a:pt x="10141" y="9020"/>
                    <a:pt x="8897" y="10301"/>
                    <a:pt x="7677" y="11546"/>
                  </a:cubicBezTo>
                  <a:lnTo>
                    <a:pt x="7677" y="11546"/>
                  </a:lnTo>
                  <a:cubicBezTo>
                    <a:pt x="5656" y="13628"/>
                    <a:pt x="3734" y="15599"/>
                    <a:pt x="1245" y="17152"/>
                  </a:cubicBezTo>
                  <a:lnTo>
                    <a:pt x="1245" y="17152"/>
                  </a:lnTo>
                  <a:cubicBezTo>
                    <a:pt x="1097" y="17250"/>
                    <a:pt x="937" y="17349"/>
                    <a:pt x="777" y="17435"/>
                  </a:cubicBezTo>
                  <a:lnTo>
                    <a:pt x="777" y="17435"/>
                  </a:lnTo>
                  <a:cubicBezTo>
                    <a:pt x="530" y="17583"/>
                    <a:pt x="259" y="17731"/>
                    <a:pt x="1" y="17879"/>
                  </a:cubicBezTo>
                  <a:lnTo>
                    <a:pt x="1" y="17879"/>
                  </a:lnTo>
                  <a:lnTo>
                    <a:pt x="112" y="17879"/>
                  </a:lnTo>
                  <a:cubicBezTo>
                    <a:pt x="358" y="17743"/>
                    <a:pt x="604" y="17608"/>
                    <a:pt x="838" y="17472"/>
                  </a:cubicBezTo>
                  <a:lnTo>
                    <a:pt x="838" y="17472"/>
                  </a:lnTo>
                  <a:cubicBezTo>
                    <a:pt x="999" y="17386"/>
                    <a:pt x="1147" y="17287"/>
                    <a:pt x="1307" y="17189"/>
                  </a:cubicBezTo>
                  <a:lnTo>
                    <a:pt x="1307" y="17189"/>
                  </a:lnTo>
                  <a:cubicBezTo>
                    <a:pt x="3796" y="15636"/>
                    <a:pt x="5718" y="13665"/>
                    <a:pt x="7751" y="11570"/>
                  </a:cubicBezTo>
                  <a:lnTo>
                    <a:pt x="7751" y="11570"/>
                  </a:lnTo>
                  <a:cubicBezTo>
                    <a:pt x="8958" y="10338"/>
                    <a:pt x="10203" y="9044"/>
                    <a:pt x="11620" y="7812"/>
                  </a:cubicBezTo>
                  <a:lnTo>
                    <a:pt x="11620" y="7812"/>
                  </a:lnTo>
                  <a:cubicBezTo>
                    <a:pt x="12803" y="6789"/>
                    <a:pt x="13961" y="5927"/>
                    <a:pt x="15168" y="5163"/>
                  </a:cubicBezTo>
                  <a:lnTo>
                    <a:pt x="15168" y="5163"/>
                  </a:lnTo>
                  <a:cubicBezTo>
                    <a:pt x="18692" y="2970"/>
                    <a:pt x="23436" y="1356"/>
                    <a:pt x="28549" y="604"/>
                  </a:cubicBezTo>
                  <a:lnTo>
                    <a:pt x="28549" y="604"/>
                  </a:lnTo>
                  <a:cubicBezTo>
                    <a:pt x="31814" y="124"/>
                    <a:pt x="35240" y="0"/>
                    <a:pt x="38443" y="259"/>
                  </a:cubicBezTo>
                  <a:lnTo>
                    <a:pt x="38443" y="259"/>
                  </a:lnTo>
                  <a:cubicBezTo>
                    <a:pt x="42066" y="543"/>
                    <a:pt x="45565" y="1245"/>
                    <a:pt x="48855" y="2366"/>
                  </a:cubicBezTo>
                  <a:lnTo>
                    <a:pt x="48855" y="2366"/>
                  </a:lnTo>
                  <a:cubicBezTo>
                    <a:pt x="52810" y="3709"/>
                    <a:pt x="56519" y="5668"/>
                    <a:pt x="59870" y="8182"/>
                  </a:cubicBezTo>
                  <a:lnTo>
                    <a:pt x="59870" y="8182"/>
                  </a:lnTo>
                  <a:cubicBezTo>
                    <a:pt x="60918" y="8970"/>
                    <a:pt x="61953" y="9821"/>
                    <a:pt x="62951" y="10634"/>
                  </a:cubicBezTo>
                  <a:lnTo>
                    <a:pt x="62951" y="10634"/>
                  </a:lnTo>
                  <a:cubicBezTo>
                    <a:pt x="66598" y="13628"/>
                    <a:pt x="70356" y="16708"/>
                    <a:pt x="75753" y="17879"/>
                  </a:cubicBezTo>
                  <a:lnTo>
                    <a:pt x="75753" y="17879"/>
                  </a:lnTo>
                  <a:lnTo>
                    <a:pt x="75999" y="17879"/>
                  </a:lnTo>
                  <a:cubicBezTo>
                    <a:pt x="70516" y="16745"/>
                    <a:pt x="66696" y="13628"/>
                    <a:pt x="63012" y="10609"/>
                  </a:cubicBezTo>
                  <a:lnTo>
                    <a:pt x="63012" y="10609"/>
                  </a:lnTo>
                  <a:cubicBezTo>
                    <a:pt x="62014" y="9784"/>
                    <a:pt x="60979" y="8946"/>
                    <a:pt x="59932" y="8157"/>
                  </a:cubicBezTo>
                  <a:lnTo>
                    <a:pt x="59932" y="8157"/>
                  </a:lnTo>
                  <a:cubicBezTo>
                    <a:pt x="56568" y="5631"/>
                    <a:pt x="52847" y="3660"/>
                    <a:pt x="48880" y="2317"/>
                  </a:cubicBezTo>
                  <a:lnTo>
                    <a:pt x="48880" y="2317"/>
                  </a:lnTo>
                  <a:cubicBezTo>
                    <a:pt x="45590" y="1196"/>
                    <a:pt x="42078" y="493"/>
                    <a:pt x="38456" y="210"/>
                  </a:cubicBezTo>
                  <a:lnTo>
                    <a:pt x="38456" y="210"/>
                  </a:lnTo>
                  <a:cubicBezTo>
                    <a:pt x="37371" y="124"/>
                    <a:pt x="36250" y="74"/>
                    <a:pt x="35117" y="74"/>
                  </a:cubicBezTo>
                  <a:lnTo>
                    <a:pt x="35117" y="74"/>
                  </a:lnTo>
                  <a:cubicBezTo>
                    <a:pt x="32923" y="74"/>
                    <a:pt x="30693" y="234"/>
                    <a:pt x="28537" y="55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0"/>
            <p:cNvSpPr/>
            <p:nvPr/>
          </p:nvSpPr>
          <p:spPr>
            <a:xfrm>
              <a:off x="2926400" y="4358075"/>
              <a:ext cx="2938050" cy="490125"/>
            </a:xfrm>
            <a:custGeom>
              <a:avLst/>
              <a:gdLst/>
              <a:ahLst/>
              <a:cxnLst/>
              <a:rect l="l" t="t" r="r" b="b"/>
              <a:pathLst>
                <a:path w="117522" h="19605" extrusionOk="0">
                  <a:moveTo>
                    <a:pt x="27625" y="506"/>
                  </a:moveTo>
                  <a:cubicBezTo>
                    <a:pt x="22400" y="1233"/>
                    <a:pt x="17644" y="2884"/>
                    <a:pt x="14207" y="5151"/>
                  </a:cubicBezTo>
                  <a:lnTo>
                    <a:pt x="14207" y="5151"/>
                  </a:lnTo>
                  <a:cubicBezTo>
                    <a:pt x="13011" y="5952"/>
                    <a:pt x="11890" y="6864"/>
                    <a:pt x="10781" y="7936"/>
                  </a:cubicBezTo>
                  <a:lnTo>
                    <a:pt x="10781" y="7936"/>
                  </a:lnTo>
                  <a:cubicBezTo>
                    <a:pt x="9340" y="9328"/>
                    <a:pt x="8108" y="10807"/>
                    <a:pt x="6912" y="12236"/>
                  </a:cubicBezTo>
                  <a:lnTo>
                    <a:pt x="6912" y="12236"/>
                  </a:lnTo>
                  <a:cubicBezTo>
                    <a:pt x="5113" y="14404"/>
                    <a:pt x="3413" y="16450"/>
                    <a:pt x="1084" y="18162"/>
                  </a:cubicBezTo>
                  <a:lnTo>
                    <a:pt x="1084" y="18162"/>
                  </a:lnTo>
                  <a:cubicBezTo>
                    <a:pt x="937" y="18273"/>
                    <a:pt x="776" y="18384"/>
                    <a:pt x="616" y="18495"/>
                  </a:cubicBezTo>
                  <a:lnTo>
                    <a:pt x="616" y="18495"/>
                  </a:lnTo>
                  <a:cubicBezTo>
                    <a:pt x="419" y="18631"/>
                    <a:pt x="210" y="18766"/>
                    <a:pt x="0" y="18902"/>
                  </a:cubicBezTo>
                  <a:lnTo>
                    <a:pt x="0" y="18902"/>
                  </a:lnTo>
                  <a:lnTo>
                    <a:pt x="99" y="18902"/>
                  </a:lnTo>
                  <a:cubicBezTo>
                    <a:pt x="296" y="18779"/>
                    <a:pt x="493" y="18655"/>
                    <a:pt x="678" y="18520"/>
                  </a:cubicBezTo>
                  <a:lnTo>
                    <a:pt x="678" y="18520"/>
                  </a:lnTo>
                  <a:cubicBezTo>
                    <a:pt x="826" y="18409"/>
                    <a:pt x="986" y="18310"/>
                    <a:pt x="1134" y="18199"/>
                  </a:cubicBezTo>
                  <a:lnTo>
                    <a:pt x="1134" y="18199"/>
                  </a:lnTo>
                  <a:cubicBezTo>
                    <a:pt x="3475" y="16474"/>
                    <a:pt x="5175" y="14429"/>
                    <a:pt x="6974" y="12260"/>
                  </a:cubicBezTo>
                  <a:lnTo>
                    <a:pt x="6974" y="12260"/>
                  </a:lnTo>
                  <a:cubicBezTo>
                    <a:pt x="8169" y="10831"/>
                    <a:pt x="9401" y="9353"/>
                    <a:pt x="10843" y="7960"/>
                  </a:cubicBezTo>
                  <a:lnTo>
                    <a:pt x="10843" y="7960"/>
                  </a:lnTo>
                  <a:cubicBezTo>
                    <a:pt x="11940" y="6888"/>
                    <a:pt x="13061" y="5977"/>
                    <a:pt x="14268" y="5188"/>
                  </a:cubicBezTo>
                  <a:lnTo>
                    <a:pt x="14268" y="5188"/>
                  </a:lnTo>
                  <a:cubicBezTo>
                    <a:pt x="17681" y="2921"/>
                    <a:pt x="22437" y="1270"/>
                    <a:pt x="27637" y="543"/>
                  </a:cubicBezTo>
                  <a:lnTo>
                    <a:pt x="27637" y="543"/>
                  </a:lnTo>
                  <a:cubicBezTo>
                    <a:pt x="30927" y="87"/>
                    <a:pt x="34364" y="1"/>
                    <a:pt x="37605" y="296"/>
                  </a:cubicBezTo>
                  <a:lnTo>
                    <a:pt x="37605" y="296"/>
                  </a:lnTo>
                  <a:cubicBezTo>
                    <a:pt x="41203" y="629"/>
                    <a:pt x="44702" y="1381"/>
                    <a:pt x="48004" y="2551"/>
                  </a:cubicBezTo>
                  <a:lnTo>
                    <a:pt x="48004" y="2551"/>
                  </a:lnTo>
                  <a:cubicBezTo>
                    <a:pt x="52009" y="3944"/>
                    <a:pt x="55705" y="5940"/>
                    <a:pt x="59007" y="8465"/>
                  </a:cubicBezTo>
                  <a:lnTo>
                    <a:pt x="59007" y="8465"/>
                  </a:lnTo>
                  <a:cubicBezTo>
                    <a:pt x="60042" y="9254"/>
                    <a:pt x="61053" y="10104"/>
                    <a:pt x="62038" y="10930"/>
                  </a:cubicBezTo>
                  <a:lnTo>
                    <a:pt x="62038" y="10930"/>
                  </a:lnTo>
                  <a:cubicBezTo>
                    <a:pt x="65932" y="14170"/>
                    <a:pt x="69961" y="17522"/>
                    <a:pt x="76048" y="18446"/>
                  </a:cubicBezTo>
                  <a:lnTo>
                    <a:pt x="76048" y="18446"/>
                  </a:lnTo>
                  <a:cubicBezTo>
                    <a:pt x="79140" y="18902"/>
                    <a:pt x="82430" y="18668"/>
                    <a:pt x="85819" y="17731"/>
                  </a:cubicBezTo>
                  <a:lnTo>
                    <a:pt x="85819" y="17731"/>
                  </a:lnTo>
                  <a:cubicBezTo>
                    <a:pt x="88677" y="16955"/>
                    <a:pt x="91573" y="15674"/>
                    <a:pt x="94197" y="14035"/>
                  </a:cubicBezTo>
                  <a:lnTo>
                    <a:pt x="94197" y="14035"/>
                  </a:lnTo>
                  <a:cubicBezTo>
                    <a:pt x="96218" y="12778"/>
                    <a:pt x="98066" y="11386"/>
                    <a:pt x="99853" y="10030"/>
                  </a:cubicBezTo>
                  <a:lnTo>
                    <a:pt x="99853" y="10030"/>
                  </a:lnTo>
                  <a:lnTo>
                    <a:pt x="99865" y="10018"/>
                  </a:lnTo>
                  <a:cubicBezTo>
                    <a:pt x="102317" y="8170"/>
                    <a:pt x="104843" y="6260"/>
                    <a:pt x="107948" y="4658"/>
                  </a:cubicBezTo>
                  <a:lnTo>
                    <a:pt x="107948" y="4658"/>
                  </a:lnTo>
                  <a:cubicBezTo>
                    <a:pt x="110769" y="3204"/>
                    <a:pt x="114047" y="2071"/>
                    <a:pt x="117522" y="1319"/>
                  </a:cubicBezTo>
                  <a:lnTo>
                    <a:pt x="117522" y="1319"/>
                  </a:lnTo>
                  <a:lnTo>
                    <a:pt x="117522" y="1282"/>
                  </a:lnTo>
                  <a:cubicBezTo>
                    <a:pt x="114035" y="2021"/>
                    <a:pt x="110745" y="3167"/>
                    <a:pt x="107911" y="4621"/>
                  </a:cubicBezTo>
                  <a:lnTo>
                    <a:pt x="107911" y="4621"/>
                  </a:lnTo>
                  <a:cubicBezTo>
                    <a:pt x="104794" y="6223"/>
                    <a:pt x="102144" y="8219"/>
                    <a:pt x="99816" y="9993"/>
                  </a:cubicBezTo>
                  <a:lnTo>
                    <a:pt x="99816" y="9993"/>
                  </a:lnTo>
                  <a:lnTo>
                    <a:pt x="99791" y="10006"/>
                  </a:lnTo>
                  <a:cubicBezTo>
                    <a:pt x="98004" y="11349"/>
                    <a:pt x="96156" y="12753"/>
                    <a:pt x="94148" y="13998"/>
                  </a:cubicBezTo>
                  <a:lnTo>
                    <a:pt x="94148" y="13998"/>
                  </a:lnTo>
                  <a:cubicBezTo>
                    <a:pt x="91388" y="15723"/>
                    <a:pt x="84094" y="19604"/>
                    <a:pt x="76060" y="18397"/>
                  </a:cubicBezTo>
                  <a:lnTo>
                    <a:pt x="76060" y="18397"/>
                  </a:lnTo>
                  <a:cubicBezTo>
                    <a:pt x="70010" y="17485"/>
                    <a:pt x="65981" y="14133"/>
                    <a:pt x="62100" y="10893"/>
                  </a:cubicBezTo>
                  <a:lnTo>
                    <a:pt x="62100" y="10893"/>
                  </a:lnTo>
                  <a:cubicBezTo>
                    <a:pt x="61114" y="10067"/>
                    <a:pt x="60092" y="9217"/>
                    <a:pt x="59069" y="8429"/>
                  </a:cubicBezTo>
                  <a:lnTo>
                    <a:pt x="59069" y="8429"/>
                  </a:lnTo>
                  <a:cubicBezTo>
                    <a:pt x="55754" y="5903"/>
                    <a:pt x="52046" y="3907"/>
                    <a:pt x="48041" y="2502"/>
                  </a:cubicBezTo>
                  <a:lnTo>
                    <a:pt x="48041" y="2502"/>
                  </a:lnTo>
                  <a:cubicBezTo>
                    <a:pt x="44727" y="1344"/>
                    <a:pt x="41215" y="580"/>
                    <a:pt x="37617" y="259"/>
                  </a:cubicBezTo>
                  <a:lnTo>
                    <a:pt x="37617" y="259"/>
                  </a:lnTo>
                  <a:cubicBezTo>
                    <a:pt x="36348" y="136"/>
                    <a:pt x="35054" y="87"/>
                    <a:pt x="33748" y="87"/>
                  </a:cubicBezTo>
                  <a:lnTo>
                    <a:pt x="33748" y="87"/>
                  </a:lnTo>
                  <a:cubicBezTo>
                    <a:pt x="31703" y="87"/>
                    <a:pt x="29633" y="222"/>
                    <a:pt x="27625" y="506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0"/>
            <p:cNvSpPr/>
            <p:nvPr/>
          </p:nvSpPr>
          <p:spPr>
            <a:xfrm>
              <a:off x="2939325" y="4332525"/>
              <a:ext cx="2925125" cy="499025"/>
            </a:xfrm>
            <a:custGeom>
              <a:avLst/>
              <a:gdLst/>
              <a:ahLst/>
              <a:cxnLst/>
              <a:rect l="l" t="t" r="r" b="b"/>
              <a:pathLst>
                <a:path w="117005" h="19961" extrusionOk="0">
                  <a:moveTo>
                    <a:pt x="26750" y="444"/>
                  </a:moveTo>
                  <a:cubicBezTo>
                    <a:pt x="21440" y="1146"/>
                    <a:pt x="16684" y="2834"/>
                    <a:pt x="13345" y="5175"/>
                  </a:cubicBezTo>
                  <a:lnTo>
                    <a:pt x="13345" y="5175"/>
                  </a:lnTo>
                  <a:cubicBezTo>
                    <a:pt x="12162" y="6013"/>
                    <a:pt x="11078" y="6962"/>
                    <a:pt x="10030" y="8083"/>
                  </a:cubicBezTo>
                  <a:lnTo>
                    <a:pt x="10030" y="8083"/>
                  </a:lnTo>
                  <a:cubicBezTo>
                    <a:pt x="8601" y="9611"/>
                    <a:pt x="7430" y="11262"/>
                    <a:pt x="6309" y="12864"/>
                  </a:cubicBezTo>
                  <a:lnTo>
                    <a:pt x="6309" y="12864"/>
                  </a:lnTo>
                  <a:cubicBezTo>
                    <a:pt x="4757" y="15032"/>
                    <a:pt x="3167" y="17287"/>
                    <a:pt x="949" y="19172"/>
                  </a:cubicBezTo>
                  <a:lnTo>
                    <a:pt x="949" y="19172"/>
                  </a:lnTo>
                  <a:cubicBezTo>
                    <a:pt x="801" y="19295"/>
                    <a:pt x="654" y="19419"/>
                    <a:pt x="493" y="19542"/>
                  </a:cubicBezTo>
                  <a:lnTo>
                    <a:pt x="493" y="19542"/>
                  </a:lnTo>
                  <a:cubicBezTo>
                    <a:pt x="333" y="19677"/>
                    <a:pt x="173" y="19801"/>
                    <a:pt x="1" y="19924"/>
                  </a:cubicBezTo>
                  <a:lnTo>
                    <a:pt x="1" y="19924"/>
                  </a:lnTo>
                  <a:lnTo>
                    <a:pt x="99" y="19924"/>
                  </a:lnTo>
                  <a:cubicBezTo>
                    <a:pt x="247" y="19813"/>
                    <a:pt x="407" y="19690"/>
                    <a:pt x="555" y="19566"/>
                  </a:cubicBezTo>
                  <a:lnTo>
                    <a:pt x="555" y="19566"/>
                  </a:lnTo>
                  <a:cubicBezTo>
                    <a:pt x="703" y="19443"/>
                    <a:pt x="851" y="19320"/>
                    <a:pt x="999" y="19197"/>
                  </a:cubicBezTo>
                  <a:lnTo>
                    <a:pt x="999" y="19197"/>
                  </a:lnTo>
                  <a:cubicBezTo>
                    <a:pt x="3229" y="17299"/>
                    <a:pt x="4818" y="15057"/>
                    <a:pt x="6371" y="12876"/>
                  </a:cubicBezTo>
                  <a:lnTo>
                    <a:pt x="6371" y="12876"/>
                  </a:lnTo>
                  <a:cubicBezTo>
                    <a:pt x="7492" y="11286"/>
                    <a:pt x="8663" y="9635"/>
                    <a:pt x="10092" y="8107"/>
                  </a:cubicBezTo>
                  <a:lnTo>
                    <a:pt x="10092" y="8107"/>
                  </a:lnTo>
                  <a:cubicBezTo>
                    <a:pt x="11127" y="6986"/>
                    <a:pt x="12211" y="6038"/>
                    <a:pt x="13394" y="5212"/>
                  </a:cubicBezTo>
                  <a:lnTo>
                    <a:pt x="13394" y="5212"/>
                  </a:lnTo>
                  <a:cubicBezTo>
                    <a:pt x="16721" y="2871"/>
                    <a:pt x="21477" y="1195"/>
                    <a:pt x="26775" y="493"/>
                  </a:cubicBezTo>
                  <a:lnTo>
                    <a:pt x="26775" y="493"/>
                  </a:lnTo>
                  <a:cubicBezTo>
                    <a:pt x="30065" y="62"/>
                    <a:pt x="33527" y="0"/>
                    <a:pt x="36792" y="345"/>
                  </a:cubicBezTo>
                  <a:lnTo>
                    <a:pt x="36792" y="345"/>
                  </a:lnTo>
                  <a:cubicBezTo>
                    <a:pt x="40365" y="715"/>
                    <a:pt x="43877" y="1516"/>
                    <a:pt x="47204" y="2723"/>
                  </a:cubicBezTo>
                  <a:lnTo>
                    <a:pt x="47204" y="2723"/>
                  </a:lnTo>
                  <a:cubicBezTo>
                    <a:pt x="51245" y="4189"/>
                    <a:pt x="54929" y="6222"/>
                    <a:pt x="58182" y="8736"/>
                  </a:cubicBezTo>
                  <a:lnTo>
                    <a:pt x="58182" y="8736"/>
                  </a:lnTo>
                  <a:cubicBezTo>
                    <a:pt x="59193" y="9524"/>
                    <a:pt x="60203" y="10387"/>
                    <a:pt x="61176" y="11212"/>
                  </a:cubicBezTo>
                  <a:lnTo>
                    <a:pt x="61176" y="11212"/>
                  </a:lnTo>
                  <a:cubicBezTo>
                    <a:pt x="65058" y="14502"/>
                    <a:pt x="69074" y="17903"/>
                    <a:pt x="75223" y="18790"/>
                  </a:cubicBezTo>
                  <a:lnTo>
                    <a:pt x="75223" y="18790"/>
                  </a:lnTo>
                  <a:cubicBezTo>
                    <a:pt x="83453" y="19961"/>
                    <a:pt x="90698" y="15833"/>
                    <a:pt x="93421" y="13997"/>
                  </a:cubicBezTo>
                  <a:lnTo>
                    <a:pt x="93421" y="13997"/>
                  </a:lnTo>
                  <a:cubicBezTo>
                    <a:pt x="95344" y="12703"/>
                    <a:pt x="97106" y="11286"/>
                    <a:pt x="98806" y="9906"/>
                  </a:cubicBezTo>
                  <a:lnTo>
                    <a:pt x="98806" y="9906"/>
                  </a:lnTo>
                  <a:lnTo>
                    <a:pt x="98966" y="9771"/>
                  </a:lnTo>
                  <a:cubicBezTo>
                    <a:pt x="101233" y="7935"/>
                    <a:pt x="103808" y="5853"/>
                    <a:pt x="106926" y="4177"/>
                  </a:cubicBezTo>
                  <a:lnTo>
                    <a:pt x="106926" y="4177"/>
                  </a:lnTo>
                  <a:cubicBezTo>
                    <a:pt x="109858" y="2600"/>
                    <a:pt x="113308" y="1380"/>
                    <a:pt x="117005" y="604"/>
                  </a:cubicBezTo>
                  <a:lnTo>
                    <a:pt x="117005" y="604"/>
                  </a:lnTo>
                  <a:lnTo>
                    <a:pt x="117005" y="554"/>
                  </a:lnTo>
                  <a:cubicBezTo>
                    <a:pt x="113296" y="1331"/>
                    <a:pt x="109821" y="2551"/>
                    <a:pt x="106876" y="4140"/>
                  </a:cubicBezTo>
                  <a:lnTo>
                    <a:pt x="106876" y="4140"/>
                  </a:lnTo>
                  <a:cubicBezTo>
                    <a:pt x="103759" y="5828"/>
                    <a:pt x="101184" y="7910"/>
                    <a:pt x="98917" y="9746"/>
                  </a:cubicBezTo>
                  <a:lnTo>
                    <a:pt x="98917" y="9746"/>
                  </a:lnTo>
                  <a:lnTo>
                    <a:pt x="98757" y="9882"/>
                  </a:lnTo>
                  <a:cubicBezTo>
                    <a:pt x="97056" y="11249"/>
                    <a:pt x="95294" y="12679"/>
                    <a:pt x="93372" y="13972"/>
                  </a:cubicBezTo>
                  <a:lnTo>
                    <a:pt x="93372" y="13972"/>
                  </a:lnTo>
                  <a:cubicBezTo>
                    <a:pt x="90649" y="15796"/>
                    <a:pt x="83441" y="19911"/>
                    <a:pt x="75235" y="18741"/>
                  </a:cubicBezTo>
                  <a:lnTo>
                    <a:pt x="75235" y="18741"/>
                  </a:lnTo>
                  <a:cubicBezTo>
                    <a:pt x="69124" y="17866"/>
                    <a:pt x="65107" y="14465"/>
                    <a:pt x="61226" y="11188"/>
                  </a:cubicBezTo>
                  <a:lnTo>
                    <a:pt x="61226" y="11188"/>
                  </a:lnTo>
                  <a:cubicBezTo>
                    <a:pt x="60252" y="10362"/>
                    <a:pt x="59254" y="9500"/>
                    <a:pt x="58232" y="8711"/>
                  </a:cubicBezTo>
                  <a:lnTo>
                    <a:pt x="58232" y="8711"/>
                  </a:lnTo>
                  <a:cubicBezTo>
                    <a:pt x="54979" y="6185"/>
                    <a:pt x="51282" y="4152"/>
                    <a:pt x="47241" y="2686"/>
                  </a:cubicBezTo>
                  <a:lnTo>
                    <a:pt x="47241" y="2686"/>
                  </a:lnTo>
                  <a:cubicBezTo>
                    <a:pt x="43902" y="1479"/>
                    <a:pt x="40390" y="678"/>
                    <a:pt x="36805" y="296"/>
                  </a:cubicBezTo>
                  <a:lnTo>
                    <a:pt x="36805" y="296"/>
                  </a:lnTo>
                  <a:cubicBezTo>
                    <a:pt x="35375" y="148"/>
                    <a:pt x="33909" y="74"/>
                    <a:pt x="32443" y="74"/>
                  </a:cubicBezTo>
                  <a:lnTo>
                    <a:pt x="32443" y="74"/>
                  </a:lnTo>
                  <a:cubicBezTo>
                    <a:pt x="30533" y="74"/>
                    <a:pt x="28623" y="197"/>
                    <a:pt x="26750" y="44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0"/>
            <p:cNvSpPr/>
            <p:nvPr/>
          </p:nvSpPr>
          <p:spPr>
            <a:xfrm>
              <a:off x="2951650" y="4289700"/>
              <a:ext cx="2912800" cy="540925"/>
            </a:xfrm>
            <a:custGeom>
              <a:avLst/>
              <a:gdLst/>
              <a:ahLst/>
              <a:cxnLst/>
              <a:rect l="l" t="t" r="r" b="b"/>
              <a:pathLst>
                <a:path w="116512" h="21637" extrusionOk="0">
                  <a:moveTo>
                    <a:pt x="116056" y="616"/>
                  </a:moveTo>
                  <a:cubicBezTo>
                    <a:pt x="112298" y="1417"/>
                    <a:pt x="108774" y="2711"/>
                    <a:pt x="105878" y="4350"/>
                  </a:cubicBezTo>
                  <a:lnTo>
                    <a:pt x="105878" y="4350"/>
                  </a:lnTo>
                  <a:cubicBezTo>
                    <a:pt x="102736" y="6124"/>
                    <a:pt x="100198" y="8317"/>
                    <a:pt x="97758" y="10449"/>
                  </a:cubicBezTo>
                  <a:lnTo>
                    <a:pt x="97758" y="10449"/>
                  </a:lnTo>
                  <a:cubicBezTo>
                    <a:pt x="96132" y="11854"/>
                    <a:pt x="94456" y="13307"/>
                    <a:pt x="92620" y="14626"/>
                  </a:cubicBezTo>
                  <a:lnTo>
                    <a:pt x="92620" y="14626"/>
                  </a:lnTo>
                  <a:cubicBezTo>
                    <a:pt x="87039" y="18630"/>
                    <a:pt x="80250" y="20565"/>
                    <a:pt x="74446" y="19776"/>
                  </a:cubicBezTo>
                  <a:lnTo>
                    <a:pt x="74446" y="19776"/>
                  </a:lnTo>
                  <a:cubicBezTo>
                    <a:pt x="68249" y="18938"/>
                    <a:pt x="64257" y="15501"/>
                    <a:pt x="60388" y="12162"/>
                  </a:cubicBezTo>
                  <a:lnTo>
                    <a:pt x="60388" y="12162"/>
                  </a:lnTo>
                  <a:cubicBezTo>
                    <a:pt x="59427" y="11336"/>
                    <a:pt x="58428" y="10474"/>
                    <a:pt x="57430" y="9685"/>
                  </a:cubicBezTo>
                  <a:lnTo>
                    <a:pt x="57430" y="9685"/>
                  </a:lnTo>
                  <a:cubicBezTo>
                    <a:pt x="51541" y="5027"/>
                    <a:pt x="43939" y="1959"/>
                    <a:pt x="36016" y="1035"/>
                  </a:cubicBezTo>
                  <a:lnTo>
                    <a:pt x="36016" y="1035"/>
                  </a:lnTo>
                  <a:cubicBezTo>
                    <a:pt x="27083" y="0"/>
                    <a:pt x="17854" y="1898"/>
                    <a:pt x="12494" y="5890"/>
                  </a:cubicBezTo>
                  <a:lnTo>
                    <a:pt x="12494" y="5890"/>
                  </a:lnTo>
                  <a:cubicBezTo>
                    <a:pt x="9328" y="8256"/>
                    <a:pt x="7529" y="11237"/>
                    <a:pt x="5804" y="14108"/>
                  </a:cubicBezTo>
                  <a:lnTo>
                    <a:pt x="5804" y="14108"/>
                  </a:lnTo>
                  <a:cubicBezTo>
                    <a:pt x="4411" y="16412"/>
                    <a:pt x="2982" y="18790"/>
                    <a:pt x="838" y="20873"/>
                  </a:cubicBezTo>
                  <a:lnTo>
                    <a:pt x="838" y="20873"/>
                  </a:lnTo>
                  <a:cubicBezTo>
                    <a:pt x="567" y="21132"/>
                    <a:pt x="296" y="21390"/>
                    <a:pt x="0" y="21637"/>
                  </a:cubicBezTo>
                  <a:lnTo>
                    <a:pt x="0" y="21637"/>
                  </a:lnTo>
                  <a:lnTo>
                    <a:pt x="74" y="21637"/>
                  </a:lnTo>
                  <a:cubicBezTo>
                    <a:pt x="358" y="21390"/>
                    <a:pt x="641" y="21144"/>
                    <a:pt x="900" y="20897"/>
                  </a:cubicBezTo>
                  <a:lnTo>
                    <a:pt x="900" y="20897"/>
                  </a:lnTo>
                  <a:cubicBezTo>
                    <a:pt x="3031" y="18815"/>
                    <a:pt x="4473" y="16437"/>
                    <a:pt x="5853" y="14133"/>
                  </a:cubicBezTo>
                  <a:lnTo>
                    <a:pt x="5853" y="14133"/>
                  </a:lnTo>
                  <a:cubicBezTo>
                    <a:pt x="7590" y="11250"/>
                    <a:pt x="9377" y="8280"/>
                    <a:pt x="12544" y="5915"/>
                  </a:cubicBezTo>
                  <a:lnTo>
                    <a:pt x="12544" y="5915"/>
                  </a:lnTo>
                  <a:cubicBezTo>
                    <a:pt x="17891" y="1935"/>
                    <a:pt x="27095" y="37"/>
                    <a:pt x="36004" y="1072"/>
                  </a:cubicBezTo>
                  <a:lnTo>
                    <a:pt x="36004" y="1072"/>
                  </a:lnTo>
                  <a:cubicBezTo>
                    <a:pt x="43914" y="1996"/>
                    <a:pt x="51504" y="5064"/>
                    <a:pt x="57369" y="9710"/>
                  </a:cubicBezTo>
                  <a:lnTo>
                    <a:pt x="57369" y="9710"/>
                  </a:lnTo>
                  <a:cubicBezTo>
                    <a:pt x="58379" y="10498"/>
                    <a:pt x="59377" y="11361"/>
                    <a:pt x="60338" y="12186"/>
                  </a:cubicBezTo>
                  <a:lnTo>
                    <a:pt x="60338" y="12186"/>
                  </a:lnTo>
                  <a:cubicBezTo>
                    <a:pt x="64207" y="15525"/>
                    <a:pt x="68212" y="18975"/>
                    <a:pt x="74434" y="19813"/>
                  </a:cubicBezTo>
                  <a:lnTo>
                    <a:pt x="74434" y="19813"/>
                  </a:lnTo>
                  <a:cubicBezTo>
                    <a:pt x="77601" y="20244"/>
                    <a:pt x="80952" y="19912"/>
                    <a:pt x="84377" y="18827"/>
                  </a:cubicBezTo>
                  <a:lnTo>
                    <a:pt x="84377" y="18827"/>
                  </a:lnTo>
                  <a:cubicBezTo>
                    <a:pt x="87273" y="17903"/>
                    <a:pt x="90144" y="16462"/>
                    <a:pt x="92670" y="14650"/>
                  </a:cubicBezTo>
                  <a:lnTo>
                    <a:pt x="92670" y="14650"/>
                  </a:lnTo>
                  <a:cubicBezTo>
                    <a:pt x="94506" y="13332"/>
                    <a:pt x="96181" y="11878"/>
                    <a:pt x="97808" y="10474"/>
                  </a:cubicBezTo>
                  <a:lnTo>
                    <a:pt x="97808" y="10474"/>
                  </a:lnTo>
                  <a:cubicBezTo>
                    <a:pt x="100247" y="8342"/>
                    <a:pt x="102786" y="6149"/>
                    <a:pt x="105927" y="4374"/>
                  </a:cubicBezTo>
                  <a:lnTo>
                    <a:pt x="105927" y="4374"/>
                  </a:lnTo>
                  <a:cubicBezTo>
                    <a:pt x="108959" y="2662"/>
                    <a:pt x="112606" y="1368"/>
                    <a:pt x="116512" y="579"/>
                  </a:cubicBezTo>
                  <a:lnTo>
                    <a:pt x="116512" y="579"/>
                  </a:lnTo>
                  <a:lnTo>
                    <a:pt x="116512" y="518"/>
                  </a:lnTo>
                  <a:cubicBezTo>
                    <a:pt x="116351" y="555"/>
                    <a:pt x="116204" y="579"/>
                    <a:pt x="116056" y="616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0"/>
            <p:cNvSpPr/>
            <p:nvPr/>
          </p:nvSpPr>
          <p:spPr>
            <a:xfrm>
              <a:off x="2885425" y="4285375"/>
              <a:ext cx="2979025" cy="545250"/>
            </a:xfrm>
            <a:custGeom>
              <a:avLst/>
              <a:gdLst/>
              <a:ahLst/>
              <a:cxnLst/>
              <a:rect l="l" t="t" r="r" b="b"/>
              <a:pathLst>
                <a:path w="119161" h="21810" extrusionOk="0">
                  <a:moveTo>
                    <a:pt x="17189" y="3660"/>
                  </a:moveTo>
                  <a:cubicBezTo>
                    <a:pt x="16314" y="4092"/>
                    <a:pt x="15488" y="4560"/>
                    <a:pt x="14749" y="5077"/>
                  </a:cubicBezTo>
                  <a:lnTo>
                    <a:pt x="14749" y="5077"/>
                  </a:lnTo>
                  <a:cubicBezTo>
                    <a:pt x="11373" y="7394"/>
                    <a:pt x="9389" y="10425"/>
                    <a:pt x="7479" y="13357"/>
                  </a:cubicBezTo>
                  <a:lnTo>
                    <a:pt x="7479" y="13357"/>
                  </a:lnTo>
                  <a:cubicBezTo>
                    <a:pt x="6826" y="14343"/>
                    <a:pt x="6161" y="15366"/>
                    <a:pt x="5446" y="16351"/>
                  </a:cubicBezTo>
                  <a:lnTo>
                    <a:pt x="5446" y="16351"/>
                  </a:lnTo>
                  <a:cubicBezTo>
                    <a:pt x="4424" y="17768"/>
                    <a:pt x="3450" y="18890"/>
                    <a:pt x="2378" y="19900"/>
                  </a:cubicBezTo>
                  <a:lnTo>
                    <a:pt x="2378" y="19900"/>
                  </a:lnTo>
                  <a:cubicBezTo>
                    <a:pt x="1651" y="20565"/>
                    <a:pt x="851" y="21206"/>
                    <a:pt x="0" y="21810"/>
                  </a:cubicBezTo>
                  <a:lnTo>
                    <a:pt x="0" y="21810"/>
                  </a:lnTo>
                  <a:lnTo>
                    <a:pt x="87" y="21810"/>
                  </a:lnTo>
                  <a:cubicBezTo>
                    <a:pt x="924" y="21218"/>
                    <a:pt x="1713" y="20590"/>
                    <a:pt x="2428" y="19912"/>
                  </a:cubicBezTo>
                  <a:lnTo>
                    <a:pt x="2428" y="19912"/>
                  </a:lnTo>
                  <a:cubicBezTo>
                    <a:pt x="3500" y="18914"/>
                    <a:pt x="4485" y="17793"/>
                    <a:pt x="5508" y="16376"/>
                  </a:cubicBezTo>
                  <a:lnTo>
                    <a:pt x="5508" y="16376"/>
                  </a:lnTo>
                  <a:cubicBezTo>
                    <a:pt x="6223" y="15390"/>
                    <a:pt x="6888" y="14368"/>
                    <a:pt x="7541" y="13370"/>
                  </a:cubicBezTo>
                  <a:lnTo>
                    <a:pt x="7541" y="13370"/>
                  </a:lnTo>
                  <a:cubicBezTo>
                    <a:pt x="9451" y="10449"/>
                    <a:pt x="11422" y="7418"/>
                    <a:pt x="14798" y="5102"/>
                  </a:cubicBezTo>
                  <a:lnTo>
                    <a:pt x="14798" y="5102"/>
                  </a:lnTo>
                  <a:cubicBezTo>
                    <a:pt x="15538" y="4597"/>
                    <a:pt x="16351" y="4116"/>
                    <a:pt x="17226" y="3697"/>
                  </a:cubicBezTo>
                  <a:lnTo>
                    <a:pt x="17226" y="3697"/>
                  </a:lnTo>
                  <a:cubicBezTo>
                    <a:pt x="22795" y="962"/>
                    <a:pt x="30681" y="1"/>
                    <a:pt x="38295" y="1147"/>
                  </a:cubicBezTo>
                  <a:lnTo>
                    <a:pt x="38295" y="1147"/>
                  </a:lnTo>
                  <a:cubicBezTo>
                    <a:pt x="46033" y="2305"/>
                    <a:pt x="53414" y="5496"/>
                    <a:pt x="59106" y="10141"/>
                  </a:cubicBezTo>
                  <a:lnTo>
                    <a:pt x="59106" y="10141"/>
                  </a:lnTo>
                  <a:cubicBezTo>
                    <a:pt x="60104" y="10967"/>
                    <a:pt x="61102" y="11854"/>
                    <a:pt x="62063" y="12704"/>
                  </a:cubicBezTo>
                  <a:lnTo>
                    <a:pt x="62063" y="12704"/>
                  </a:lnTo>
                  <a:cubicBezTo>
                    <a:pt x="62408" y="13012"/>
                    <a:pt x="62753" y="13320"/>
                    <a:pt x="63111" y="13628"/>
                  </a:cubicBezTo>
                  <a:lnTo>
                    <a:pt x="63111" y="13628"/>
                  </a:lnTo>
                  <a:cubicBezTo>
                    <a:pt x="66240" y="16388"/>
                    <a:pt x="70072" y="19419"/>
                    <a:pt x="75802" y="20454"/>
                  </a:cubicBezTo>
                  <a:lnTo>
                    <a:pt x="75802" y="20454"/>
                  </a:lnTo>
                  <a:cubicBezTo>
                    <a:pt x="78007" y="20849"/>
                    <a:pt x="80459" y="20762"/>
                    <a:pt x="82726" y="20220"/>
                  </a:cubicBezTo>
                  <a:lnTo>
                    <a:pt x="82726" y="20220"/>
                  </a:lnTo>
                  <a:cubicBezTo>
                    <a:pt x="84747" y="19727"/>
                    <a:pt x="86570" y="18976"/>
                    <a:pt x="88677" y="18002"/>
                  </a:cubicBezTo>
                  <a:lnTo>
                    <a:pt x="88677" y="18002"/>
                  </a:lnTo>
                  <a:cubicBezTo>
                    <a:pt x="88875" y="17904"/>
                    <a:pt x="89072" y="17805"/>
                    <a:pt x="89281" y="17719"/>
                  </a:cubicBezTo>
                  <a:lnTo>
                    <a:pt x="89281" y="17719"/>
                  </a:lnTo>
                  <a:cubicBezTo>
                    <a:pt x="90994" y="16918"/>
                    <a:pt x="92768" y="16080"/>
                    <a:pt x="94493" y="15464"/>
                  </a:cubicBezTo>
                  <a:lnTo>
                    <a:pt x="94493" y="15464"/>
                  </a:lnTo>
                  <a:cubicBezTo>
                    <a:pt x="95011" y="15279"/>
                    <a:pt x="95528" y="15132"/>
                    <a:pt x="96033" y="14984"/>
                  </a:cubicBezTo>
                  <a:lnTo>
                    <a:pt x="96033" y="14984"/>
                  </a:lnTo>
                  <a:cubicBezTo>
                    <a:pt x="96760" y="14762"/>
                    <a:pt x="97463" y="14565"/>
                    <a:pt x="98017" y="14281"/>
                  </a:cubicBezTo>
                  <a:lnTo>
                    <a:pt x="98017" y="14281"/>
                  </a:lnTo>
                  <a:cubicBezTo>
                    <a:pt x="100703" y="12963"/>
                    <a:pt x="102712" y="11152"/>
                    <a:pt x="104646" y="9414"/>
                  </a:cubicBezTo>
                  <a:lnTo>
                    <a:pt x="104646" y="9414"/>
                  </a:lnTo>
                  <a:cubicBezTo>
                    <a:pt x="106445" y="7800"/>
                    <a:pt x="108305" y="6137"/>
                    <a:pt x="110683" y="4843"/>
                  </a:cubicBezTo>
                  <a:lnTo>
                    <a:pt x="110683" y="4843"/>
                  </a:lnTo>
                  <a:cubicBezTo>
                    <a:pt x="113197" y="3475"/>
                    <a:pt x="116080" y="2428"/>
                    <a:pt x="119161" y="1701"/>
                  </a:cubicBezTo>
                  <a:lnTo>
                    <a:pt x="119161" y="1701"/>
                  </a:lnTo>
                  <a:lnTo>
                    <a:pt x="119161" y="1677"/>
                  </a:lnTo>
                  <a:cubicBezTo>
                    <a:pt x="116031" y="2404"/>
                    <a:pt x="113098" y="3475"/>
                    <a:pt x="110634" y="4806"/>
                  </a:cubicBezTo>
                  <a:lnTo>
                    <a:pt x="110634" y="4806"/>
                  </a:lnTo>
                  <a:cubicBezTo>
                    <a:pt x="108256" y="6100"/>
                    <a:pt x="106396" y="7776"/>
                    <a:pt x="104597" y="9390"/>
                  </a:cubicBezTo>
                  <a:lnTo>
                    <a:pt x="104597" y="9390"/>
                  </a:lnTo>
                  <a:cubicBezTo>
                    <a:pt x="102662" y="11127"/>
                    <a:pt x="100654" y="12926"/>
                    <a:pt x="97980" y="14257"/>
                  </a:cubicBezTo>
                  <a:lnTo>
                    <a:pt x="97980" y="14257"/>
                  </a:lnTo>
                  <a:cubicBezTo>
                    <a:pt x="97426" y="14528"/>
                    <a:pt x="96736" y="14725"/>
                    <a:pt x="96009" y="14947"/>
                  </a:cubicBezTo>
                  <a:lnTo>
                    <a:pt x="96009" y="14947"/>
                  </a:lnTo>
                  <a:cubicBezTo>
                    <a:pt x="95503" y="15095"/>
                    <a:pt x="94986" y="15242"/>
                    <a:pt x="94456" y="15427"/>
                  </a:cubicBezTo>
                  <a:lnTo>
                    <a:pt x="94456" y="15427"/>
                  </a:lnTo>
                  <a:cubicBezTo>
                    <a:pt x="92731" y="16043"/>
                    <a:pt x="90957" y="16881"/>
                    <a:pt x="89244" y="17682"/>
                  </a:cubicBezTo>
                  <a:lnTo>
                    <a:pt x="89244" y="17682"/>
                  </a:lnTo>
                  <a:cubicBezTo>
                    <a:pt x="89035" y="17781"/>
                    <a:pt x="88838" y="17867"/>
                    <a:pt x="88640" y="17965"/>
                  </a:cubicBezTo>
                  <a:lnTo>
                    <a:pt x="88640" y="17965"/>
                  </a:lnTo>
                  <a:cubicBezTo>
                    <a:pt x="86534" y="18939"/>
                    <a:pt x="84722" y="19690"/>
                    <a:pt x="82714" y="20183"/>
                  </a:cubicBezTo>
                  <a:lnTo>
                    <a:pt x="82714" y="20183"/>
                  </a:lnTo>
                  <a:cubicBezTo>
                    <a:pt x="80447" y="20725"/>
                    <a:pt x="78007" y="20799"/>
                    <a:pt x="75826" y="20417"/>
                  </a:cubicBezTo>
                  <a:lnTo>
                    <a:pt x="75826" y="20417"/>
                  </a:lnTo>
                  <a:cubicBezTo>
                    <a:pt x="70109" y="19382"/>
                    <a:pt x="66289" y="16364"/>
                    <a:pt x="63160" y="13604"/>
                  </a:cubicBezTo>
                  <a:lnTo>
                    <a:pt x="63160" y="13604"/>
                  </a:lnTo>
                  <a:cubicBezTo>
                    <a:pt x="62815" y="13296"/>
                    <a:pt x="62457" y="12988"/>
                    <a:pt x="62112" y="12680"/>
                  </a:cubicBezTo>
                  <a:lnTo>
                    <a:pt x="62112" y="12680"/>
                  </a:lnTo>
                  <a:cubicBezTo>
                    <a:pt x="61151" y="11829"/>
                    <a:pt x="60153" y="10942"/>
                    <a:pt x="59155" y="10117"/>
                  </a:cubicBezTo>
                  <a:lnTo>
                    <a:pt x="59155" y="10117"/>
                  </a:lnTo>
                  <a:cubicBezTo>
                    <a:pt x="53463" y="5472"/>
                    <a:pt x="46058" y="2268"/>
                    <a:pt x="38308" y="1110"/>
                  </a:cubicBezTo>
                  <a:lnTo>
                    <a:pt x="38308" y="1110"/>
                  </a:lnTo>
                  <a:cubicBezTo>
                    <a:pt x="36188" y="789"/>
                    <a:pt x="34032" y="629"/>
                    <a:pt x="31925" y="629"/>
                  </a:cubicBezTo>
                  <a:lnTo>
                    <a:pt x="31925" y="629"/>
                  </a:lnTo>
                  <a:cubicBezTo>
                    <a:pt x="26454" y="629"/>
                    <a:pt x="21218" y="1677"/>
                    <a:pt x="17189" y="366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0"/>
            <p:cNvSpPr/>
            <p:nvPr/>
          </p:nvSpPr>
          <p:spPr>
            <a:xfrm>
              <a:off x="2808400" y="4275825"/>
              <a:ext cx="3056050" cy="554800"/>
            </a:xfrm>
            <a:custGeom>
              <a:avLst/>
              <a:gdLst/>
              <a:ahLst/>
              <a:cxnLst/>
              <a:rect l="l" t="t" r="r" b="b"/>
              <a:pathLst>
                <a:path w="122242" h="22192" extrusionOk="0">
                  <a:moveTo>
                    <a:pt x="30114" y="752"/>
                  </a:moveTo>
                  <a:cubicBezTo>
                    <a:pt x="26295" y="1036"/>
                    <a:pt x="22882" y="1837"/>
                    <a:pt x="19962" y="3131"/>
                  </a:cubicBezTo>
                  <a:lnTo>
                    <a:pt x="19962" y="3131"/>
                  </a:lnTo>
                  <a:cubicBezTo>
                    <a:pt x="19062" y="3525"/>
                    <a:pt x="18212" y="3981"/>
                    <a:pt x="17436" y="4461"/>
                  </a:cubicBezTo>
                  <a:lnTo>
                    <a:pt x="17436" y="4461"/>
                  </a:lnTo>
                  <a:cubicBezTo>
                    <a:pt x="13838" y="6741"/>
                    <a:pt x="11657" y="9833"/>
                    <a:pt x="9562" y="12815"/>
                  </a:cubicBezTo>
                  <a:lnTo>
                    <a:pt x="9562" y="12815"/>
                  </a:lnTo>
                  <a:cubicBezTo>
                    <a:pt x="8922" y="13739"/>
                    <a:pt x="8244" y="14688"/>
                    <a:pt x="7542" y="15600"/>
                  </a:cubicBezTo>
                  <a:lnTo>
                    <a:pt x="7542" y="15600"/>
                  </a:lnTo>
                  <a:cubicBezTo>
                    <a:pt x="6470" y="17017"/>
                    <a:pt x="5447" y="18138"/>
                    <a:pt x="4338" y="19124"/>
                  </a:cubicBezTo>
                  <a:lnTo>
                    <a:pt x="4338" y="19124"/>
                  </a:lnTo>
                  <a:cubicBezTo>
                    <a:pt x="3069" y="20270"/>
                    <a:pt x="1627" y="21292"/>
                    <a:pt x="1" y="22192"/>
                  </a:cubicBezTo>
                  <a:lnTo>
                    <a:pt x="1" y="22192"/>
                  </a:lnTo>
                  <a:lnTo>
                    <a:pt x="100" y="22192"/>
                  </a:lnTo>
                  <a:cubicBezTo>
                    <a:pt x="1701" y="21292"/>
                    <a:pt x="3131" y="20282"/>
                    <a:pt x="4387" y="19148"/>
                  </a:cubicBezTo>
                  <a:lnTo>
                    <a:pt x="4387" y="19148"/>
                  </a:lnTo>
                  <a:cubicBezTo>
                    <a:pt x="5496" y="18150"/>
                    <a:pt x="6519" y="17029"/>
                    <a:pt x="7603" y="15612"/>
                  </a:cubicBezTo>
                  <a:lnTo>
                    <a:pt x="7603" y="15612"/>
                  </a:lnTo>
                  <a:cubicBezTo>
                    <a:pt x="8306" y="14700"/>
                    <a:pt x="8971" y="13752"/>
                    <a:pt x="9624" y="12827"/>
                  </a:cubicBezTo>
                  <a:lnTo>
                    <a:pt x="9624" y="12827"/>
                  </a:lnTo>
                  <a:cubicBezTo>
                    <a:pt x="11719" y="9846"/>
                    <a:pt x="13887" y="6765"/>
                    <a:pt x="17473" y="4498"/>
                  </a:cubicBezTo>
                  <a:lnTo>
                    <a:pt x="17473" y="4498"/>
                  </a:lnTo>
                  <a:cubicBezTo>
                    <a:pt x="18249" y="4005"/>
                    <a:pt x="19099" y="3562"/>
                    <a:pt x="19999" y="3167"/>
                  </a:cubicBezTo>
                  <a:lnTo>
                    <a:pt x="19999" y="3167"/>
                  </a:lnTo>
                  <a:cubicBezTo>
                    <a:pt x="25691" y="642"/>
                    <a:pt x="33343" y="1"/>
                    <a:pt x="41007" y="1418"/>
                  </a:cubicBezTo>
                  <a:lnTo>
                    <a:pt x="41007" y="1418"/>
                  </a:lnTo>
                  <a:cubicBezTo>
                    <a:pt x="48572" y="2822"/>
                    <a:pt x="55768" y="6149"/>
                    <a:pt x="61263" y="10794"/>
                  </a:cubicBezTo>
                  <a:lnTo>
                    <a:pt x="61263" y="10794"/>
                  </a:lnTo>
                  <a:cubicBezTo>
                    <a:pt x="62273" y="11645"/>
                    <a:pt x="63271" y="12569"/>
                    <a:pt x="64232" y="13456"/>
                  </a:cubicBezTo>
                  <a:lnTo>
                    <a:pt x="64232" y="13456"/>
                  </a:lnTo>
                  <a:cubicBezTo>
                    <a:pt x="64553" y="13739"/>
                    <a:pt x="64861" y="14035"/>
                    <a:pt x="65181" y="14318"/>
                  </a:cubicBezTo>
                  <a:lnTo>
                    <a:pt x="65181" y="14318"/>
                  </a:lnTo>
                  <a:cubicBezTo>
                    <a:pt x="68397" y="17251"/>
                    <a:pt x="72130" y="20122"/>
                    <a:pt x="77613" y="21292"/>
                  </a:cubicBezTo>
                  <a:lnTo>
                    <a:pt x="77613" y="21292"/>
                  </a:lnTo>
                  <a:cubicBezTo>
                    <a:pt x="80176" y="21847"/>
                    <a:pt x="83244" y="21674"/>
                    <a:pt x="85832" y="20836"/>
                  </a:cubicBezTo>
                  <a:lnTo>
                    <a:pt x="85832" y="20836"/>
                  </a:lnTo>
                  <a:cubicBezTo>
                    <a:pt x="88013" y="20134"/>
                    <a:pt x="89836" y="19136"/>
                    <a:pt x="91746" y="18076"/>
                  </a:cubicBezTo>
                  <a:lnTo>
                    <a:pt x="91746" y="18076"/>
                  </a:lnTo>
                  <a:cubicBezTo>
                    <a:pt x="91968" y="17953"/>
                    <a:pt x="92190" y="17830"/>
                    <a:pt x="92424" y="17707"/>
                  </a:cubicBezTo>
                  <a:lnTo>
                    <a:pt x="92424" y="17707"/>
                  </a:lnTo>
                  <a:cubicBezTo>
                    <a:pt x="94186" y="16746"/>
                    <a:pt x="96823" y="15378"/>
                    <a:pt x="99447" y="14762"/>
                  </a:cubicBezTo>
                  <a:lnTo>
                    <a:pt x="99447" y="14762"/>
                  </a:lnTo>
                  <a:cubicBezTo>
                    <a:pt x="101036" y="14380"/>
                    <a:pt x="102429" y="14257"/>
                    <a:pt x="103649" y="14146"/>
                  </a:cubicBezTo>
                  <a:lnTo>
                    <a:pt x="103649" y="14146"/>
                  </a:lnTo>
                  <a:lnTo>
                    <a:pt x="103796" y="14134"/>
                  </a:lnTo>
                  <a:lnTo>
                    <a:pt x="103809" y="14121"/>
                  </a:lnTo>
                  <a:cubicBezTo>
                    <a:pt x="105484" y="13012"/>
                    <a:pt x="107012" y="11792"/>
                    <a:pt x="108491" y="10610"/>
                  </a:cubicBezTo>
                  <a:lnTo>
                    <a:pt x="108491" y="10610"/>
                  </a:lnTo>
                  <a:cubicBezTo>
                    <a:pt x="110721" y="8835"/>
                    <a:pt x="113037" y="6987"/>
                    <a:pt x="115871" y="5521"/>
                  </a:cubicBezTo>
                  <a:lnTo>
                    <a:pt x="115871" y="5521"/>
                  </a:lnTo>
                  <a:cubicBezTo>
                    <a:pt x="117794" y="4523"/>
                    <a:pt x="119950" y="3710"/>
                    <a:pt x="122242" y="3094"/>
                  </a:cubicBezTo>
                  <a:lnTo>
                    <a:pt x="122242" y="3094"/>
                  </a:lnTo>
                  <a:lnTo>
                    <a:pt x="122242" y="3057"/>
                  </a:lnTo>
                  <a:cubicBezTo>
                    <a:pt x="119901" y="3685"/>
                    <a:pt x="117732" y="4498"/>
                    <a:pt x="115834" y="5484"/>
                  </a:cubicBezTo>
                  <a:lnTo>
                    <a:pt x="115834" y="5484"/>
                  </a:lnTo>
                  <a:cubicBezTo>
                    <a:pt x="112988" y="6962"/>
                    <a:pt x="110672" y="8811"/>
                    <a:pt x="108442" y="10585"/>
                  </a:cubicBezTo>
                  <a:lnTo>
                    <a:pt x="108442" y="10585"/>
                  </a:lnTo>
                  <a:cubicBezTo>
                    <a:pt x="106963" y="11768"/>
                    <a:pt x="105435" y="12988"/>
                    <a:pt x="103772" y="14097"/>
                  </a:cubicBezTo>
                  <a:lnTo>
                    <a:pt x="103772" y="14097"/>
                  </a:lnTo>
                  <a:lnTo>
                    <a:pt x="103636" y="14109"/>
                  </a:lnTo>
                  <a:cubicBezTo>
                    <a:pt x="102416" y="14220"/>
                    <a:pt x="101024" y="14343"/>
                    <a:pt x="99435" y="14725"/>
                  </a:cubicBezTo>
                  <a:lnTo>
                    <a:pt x="99435" y="14725"/>
                  </a:lnTo>
                  <a:cubicBezTo>
                    <a:pt x="96798" y="15341"/>
                    <a:pt x="94149" y="16709"/>
                    <a:pt x="92374" y="17682"/>
                  </a:cubicBezTo>
                  <a:lnTo>
                    <a:pt x="92374" y="17682"/>
                  </a:lnTo>
                  <a:cubicBezTo>
                    <a:pt x="92153" y="17805"/>
                    <a:pt x="91931" y="17929"/>
                    <a:pt x="91709" y="18052"/>
                  </a:cubicBezTo>
                  <a:lnTo>
                    <a:pt x="91709" y="18052"/>
                  </a:lnTo>
                  <a:cubicBezTo>
                    <a:pt x="89787" y="19099"/>
                    <a:pt x="87976" y="20097"/>
                    <a:pt x="85807" y="20799"/>
                  </a:cubicBezTo>
                  <a:lnTo>
                    <a:pt x="85807" y="20799"/>
                  </a:lnTo>
                  <a:cubicBezTo>
                    <a:pt x="83232" y="21637"/>
                    <a:pt x="80176" y="21797"/>
                    <a:pt x="77638" y="21255"/>
                  </a:cubicBezTo>
                  <a:lnTo>
                    <a:pt x="77638" y="21255"/>
                  </a:lnTo>
                  <a:cubicBezTo>
                    <a:pt x="72167" y="20085"/>
                    <a:pt x="68446" y="17226"/>
                    <a:pt x="65230" y="14294"/>
                  </a:cubicBezTo>
                  <a:lnTo>
                    <a:pt x="65230" y="14294"/>
                  </a:lnTo>
                  <a:cubicBezTo>
                    <a:pt x="64910" y="14010"/>
                    <a:pt x="64602" y="13715"/>
                    <a:pt x="64294" y="13431"/>
                  </a:cubicBezTo>
                  <a:lnTo>
                    <a:pt x="64294" y="13431"/>
                  </a:lnTo>
                  <a:cubicBezTo>
                    <a:pt x="63321" y="12544"/>
                    <a:pt x="62323" y="11620"/>
                    <a:pt x="61312" y="10770"/>
                  </a:cubicBezTo>
                  <a:lnTo>
                    <a:pt x="61312" y="10770"/>
                  </a:lnTo>
                  <a:cubicBezTo>
                    <a:pt x="55805" y="6112"/>
                    <a:pt x="48609" y="2786"/>
                    <a:pt x="41031" y="1381"/>
                  </a:cubicBezTo>
                  <a:lnTo>
                    <a:pt x="41031" y="1381"/>
                  </a:lnTo>
                  <a:cubicBezTo>
                    <a:pt x="38407" y="900"/>
                    <a:pt x="35696" y="654"/>
                    <a:pt x="33059" y="654"/>
                  </a:cubicBezTo>
                  <a:lnTo>
                    <a:pt x="33059" y="654"/>
                  </a:lnTo>
                  <a:cubicBezTo>
                    <a:pt x="32061" y="654"/>
                    <a:pt x="31076" y="691"/>
                    <a:pt x="30114" y="752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0"/>
            <p:cNvSpPr/>
            <p:nvPr/>
          </p:nvSpPr>
          <p:spPr>
            <a:xfrm>
              <a:off x="2716300" y="4266600"/>
              <a:ext cx="3148150" cy="571125"/>
            </a:xfrm>
            <a:custGeom>
              <a:avLst/>
              <a:gdLst/>
              <a:ahLst/>
              <a:cxnLst/>
              <a:rect l="l" t="t" r="r" b="b"/>
              <a:pathLst>
                <a:path w="125926" h="22845" extrusionOk="0">
                  <a:moveTo>
                    <a:pt x="33589" y="604"/>
                  </a:moveTo>
                  <a:cubicBezTo>
                    <a:pt x="29782" y="727"/>
                    <a:pt x="26332" y="1393"/>
                    <a:pt x="23338" y="2588"/>
                  </a:cubicBezTo>
                  <a:lnTo>
                    <a:pt x="23338" y="2588"/>
                  </a:lnTo>
                  <a:cubicBezTo>
                    <a:pt x="22414" y="2957"/>
                    <a:pt x="21526" y="3376"/>
                    <a:pt x="20713" y="3845"/>
                  </a:cubicBezTo>
                  <a:lnTo>
                    <a:pt x="20713" y="3845"/>
                  </a:lnTo>
                  <a:cubicBezTo>
                    <a:pt x="16894" y="6062"/>
                    <a:pt x="14528" y="9217"/>
                    <a:pt x="12224" y="12260"/>
                  </a:cubicBezTo>
                  <a:lnTo>
                    <a:pt x="12224" y="12260"/>
                  </a:lnTo>
                  <a:cubicBezTo>
                    <a:pt x="11595" y="13110"/>
                    <a:pt x="10930" y="13985"/>
                    <a:pt x="10252" y="14835"/>
                  </a:cubicBezTo>
                  <a:lnTo>
                    <a:pt x="10252" y="14835"/>
                  </a:lnTo>
                  <a:cubicBezTo>
                    <a:pt x="9106" y="16240"/>
                    <a:pt x="8047" y="17361"/>
                    <a:pt x="6901" y="18347"/>
                  </a:cubicBezTo>
                  <a:lnTo>
                    <a:pt x="6901" y="18347"/>
                  </a:lnTo>
                  <a:cubicBezTo>
                    <a:pt x="4979" y="20010"/>
                    <a:pt x="2625" y="21452"/>
                    <a:pt x="1" y="22561"/>
                  </a:cubicBezTo>
                  <a:lnTo>
                    <a:pt x="1" y="22561"/>
                  </a:lnTo>
                  <a:lnTo>
                    <a:pt x="112" y="22561"/>
                  </a:lnTo>
                  <a:cubicBezTo>
                    <a:pt x="2712" y="21452"/>
                    <a:pt x="5053" y="20023"/>
                    <a:pt x="6962" y="18371"/>
                  </a:cubicBezTo>
                  <a:lnTo>
                    <a:pt x="6962" y="18371"/>
                  </a:lnTo>
                  <a:cubicBezTo>
                    <a:pt x="8108" y="17386"/>
                    <a:pt x="9168" y="16264"/>
                    <a:pt x="10302" y="14848"/>
                  </a:cubicBezTo>
                  <a:lnTo>
                    <a:pt x="10302" y="14848"/>
                  </a:lnTo>
                  <a:cubicBezTo>
                    <a:pt x="10992" y="14010"/>
                    <a:pt x="11645" y="13135"/>
                    <a:pt x="12285" y="12285"/>
                  </a:cubicBezTo>
                  <a:lnTo>
                    <a:pt x="12285" y="12285"/>
                  </a:lnTo>
                  <a:cubicBezTo>
                    <a:pt x="14577" y="9241"/>
                    <a:pt x="16955" y="6087"/>
                    <a:pt x="20762" y="3881"/>
                  </a:cubicBezTo>
                  <a:lnTo>
                    <a:pt x="20762" y="3881"/>
                  </a:lnTo>
                  <a:cubicBezTo>
                    <a:pt x="21576" y="3413"/>
                    <a:pt x="22450" y="2982"/>
                    <a:pt x="23375" y="2625"/>
                  </a:cubicBezTo>
                  <a:lnTo>
                    <a:pt x="23375" y="2625"/>
                  </a:lnTo>
                  <a:cubicBezTo>
                    <a:pt x="29092" y="345"/>
                    <a:pt x="36731" y="0"/>
                    <a:pt x="44333" y="1688"/>
                  </a:cubicBezTo>
                  <a:lnTo>
                    <a:pt x="44333" y="1688"/>
                  </a:lnTo>
                  <a:cubicBezTo>
                    <a:pt x="51714" y="3327"/>
                    <a:pt x="58712" y="6789"/>
                    <a:pt x="64023" y="11422"/>
                  </a:cubicBezTo>
                  <a:lnTo>
                    <a:pt x="64023" y="11422"/>
                  </a:lnTo>
                  <a:cubicBezTo>
                    <a:pt x="65046" y="12322"/>
                    <a:pt x="66044" y="13270"/>
                    <a:pt x="67017" y="14194"/>
                  </a:cubicBezTo>
                  <a:lnTo>
                    <a:pt x="67017" y="14194"/>
                  </a:lnTo>
                  <a:cubicBezTo>
                    <a:pt x="67288" y="14453"/>
                    <a:pt x="67571" y="14724"/>
                    <a:pt x="67855" y="14983"/>
                  </a:cubicBezTo>
                  <a:lnTo>
                    <a:pt x="67855" y="14983"/>
                  </a:lnTo>
                  <a:cubicBezTo>
                    <a:pt x="70960" y="17916"/>
                    <a:pt x="74582" y="20811"/>
                    <a:pt x="80028" y="22129"/>
                  </a:cubicBezTo>
                  <a:lnTo>
                    <a:pt x="80028" y="22129"/>
                  </a:lnTo>
                  <a:cubicBezTo>
                    <a:pt x="82973" y="22844"/>
                    <a:pt x="86620" y="22585"/>
                    <a:pt x="89540" y="21452"/>
                  </a:cubicBezTo>
                  <a:lnTo>
                    <a:pt x="89540" y="21452"/>
                  </a:lnTo>
                  <a:cubicBezTo>
                    <a:pt x="91697" y="20614"/>
                    <a:pt x="93434" y="19517"/>
                    <a:pt x="95270" y="18347"/>
                  </a:cubicBezTo>
                  <a:lnTo>
                    <a:pt x="95270" y="18347"/>
                  </a:lnTo>
                  <a:cubicBezTo>
                    <a:pt x="95763" y="18039"/>
                    <a:pt x="96256" y="17731"/>
                    <a:pt x="96773" y="17410"/>
                  </a:cubicBezTo>
                  <a:lnTo>
                    <a:pt x="96773" y="17410"/>
                  </a:lnTo>
                  <a:cubicBezTo>
                    <a:pt x="99755" y="15562"/>
                    <a:pt x="102527" y="14429"/>
                    <a:pt x="105016" y="14047"/>
                  </a:cubicBezTo>
                  <a:lnTo>
                    <a:pt x="105016" y="14047"/>
                  </a:lnTo>
                  <a:cubicBezTo>
                    <a:pt x="107025" y="13726"/>
                    <a:pt x="108737" y="13837"/>
                    <a:pt x="110179" y="13960"/>
                  </a:cubicBezTo>
                  <a:lnTo>
                    <a:pt x="110179" y="13960"/>
                  </a:lnTo>
                  <a:lnTo>
                    <a:pt x="110191" y="13960"/>
                  </a:lnTo>
                  <a:lnTo>
                    <a:pt x="110203" y="13948"/>
                  </a:lnTo>
                  <a:cubicBezTo>
                    <a:pt x="111793" y="12950"/>
                    <a:pt x="113247" y="11853"/>
                    <a:pt x="114651" y="10781"/>
                  </a:cubicBezTo>
                  <a:lnTo>
                    <a:pt x="114651" y="10781"/>
                  </a:lnTo>
                  <a:cubicBezTo>
                    <a:pt x="116783" y="9167"/>
                    <a:pt x="118976" y="7504"/>
                    <a:pt x="121662" y="6173"/>
                  </a:cubicBezTo>
                  <a:lnTo>
                    <a:pt x="121662" y="6173"/>
                  </a:lnTo>
                  <a:cubicBezTo>
                    <a:pt x="122981" y="5533"/>
                    <a:pt x="124410" y="4966"/>
                    <a:pt x="125926" y="4510"/>
                  </a:cubicBezTo>
                  <a:lnTo>
                    <a:pt x="125926" y="4510"/>
                  </a:lnTo>
                  <a:lnTo>
                    <a:pt x="125926" y="4473"/>
                  </a:lnTo>
                  <a:cubicBezTo>
                    <a:pt x="124385" y="4941"/>
                    <a:pt x="122931" y="5496"/>
                    <a:pt x="121625" y="6149"/>
                  </a:cubicBezTo>
                  <a:lnTo>
                    <a:pt x="121625" y="6149"/>
                  </a:lnTo>
                  <a:cubicBezTo>
                    <a:pt x="118927" y="7467"/>
                    <a:pt x="116734" y="9143"/>
                    <a:pt x="114602" y="10757"/>
                  </a:cubicBezTo>
                  <a:lnTo>
                    <a:pt x="114602" y="10757"/>
                  </a:lnTo>
                  <a:cubicBezTo>
                    <a:pt x="113198" y="11816"/>
                    <a:pt x="111756" y="12913"/>
                    <a:pt x="110166" y="13911"/>
                  </a:cubicBezTo>
                  <a:lnTo>
                    <a:pt x="110166" y="13911"/>
                  </a:lnTo>
                  <a:cubicBezTo>
                    <a:pt x="108725" y="13788"/>
                    <a:pt x="107012" y="13689"/>
                    <a:pt x="105004" y="13997"/>
                  </a:cubicBezTo>
                  <a:lnTo>
                    <a:pt x="105004" y="13997"/>
                  </a:lnTo>
                  <a:cubicBezTo>
                    <a:pt x="102503" y="14392"/>
                    <a:pt x="99718" y="15538"/>
                    <a:pt x="96724" y="17386"/>
                  </a:cubicBezTo>
                  <a:lnTo>
                    <a:pt x="96724" y="17386"/>
                  </a:lnTo>
                  <a:cubicBezTo>
                    <a:pt x="96219" y="17694"/>
                    <a:pt x="95713" y="18014"/>
                    <a:pt x="95221" y="18322"/>
                  </a:cubicBezTo>
                  <a:lnTo>
                    <a:pt x="95221" y="18322"/>
                  </a:lnTo>
                  <a:cubicBezTo>
                    <a:pt x="93385" y="19480"/>
                    <a:pt x="91660" y="20589"/>
                    <a:pt x="89504" y="21415"/>
                  </a:cubicBezTo>
                  <a:lnTo>
                    <a:pt x="89504" y="21415"/>
                  </a:lnTo>
                  <a:cubicBezTo>
                    <a:pt x="86596" y="22536"/>
                    <a:pt x="82973" y="22795"/>
                    <a:pt x="80053" y="22093"/>
                  </a:cubicBezTo>
                  <a:lnTo>
                    <a:pt x="80053" y="22093"/>
                  </a:lnTo>
                  <a:cubicBezTo>
                    <a:pt x="74632" y="20774"/>
                    <a:pt x="71009" y="17891"/>
                    <a:pt x="67904" y="14958"/>
                  </a:cubicBezTo>
                  <a:lnTo>
                    <a:pt x="67904" y="14958"/>
                  </a:lnTo>
                  <a:cubicBezTo>
                    <a:pt x="67621" y="14700"/>
                    <a:pt x="67350" y="14429"/>
                    <a:pt x="67066" y="14170"/>
                  </a:cubicBezTo>
                  <a:lnTo>
                    <a:pt x="67066" y="14170"/>
                  </a:lnTo>
                  <a:cubicBezTo>
                    <a:pt x="66093" y="13246"/>
                    <a:pt x="65095" y="12297"/>
                    <a:pt x="64084" y="11398"/>
                  </a:cubicBezTo>
                  <a:lnTo>
                    <a:pt x="64084" y="11398"/>
                  </a:lnTo>
                  <a:cubicBezTo>
                    <a:pt x="58762" y="6752"/>
                    <a:pt x="51751" y="3290"/>
                    <a:pt x="44346" y="1651"/>
                  </a:cubicBezTo>
                  <a:lnTo>
                    <a:pt x="44346" y="1651"/>
                  </a:lnTo>
                  <a:cubicBezTo>
                    <a:pt x="41191" y="949"/>
                    <a:pt x="37926" y="592"/>
                    <a:pt x="34833" y="592"/>
                  </a:cubicBezTo>
                  <a:lnTo>
                    <a:pt x="34833" y="592"/>
                  </a:lnTo>
                  <a:cubicBezTo>
                    <a:pt x="34415" y="592"/>
                    <a:pt x="33996" y="592"/>
                    <a:pt x="33589" y="60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0"/>
            <p:cNvSpPr/>
            <p:nvPr/>
          </p:nvSpPr>
          <p:spPr>
            <a:xfrm>
              <a:off x="2593700" y="4256425"/>
              <a:ext cx="2092825" cy="574200"/>
            </a:xfrm>
            <a:custGeom>
              <a:avLst/>
              <a:gdLst/>
              <a:ahLst/>
              <a:cxnLst/>
              <a:rect l="l" t="t" r="r" b="b"/>
              <a:pathLst>
                <a:path w="83713" h="22968" extrusionOk="0">
                  <a:moveTo>
                    <a:pt x="27934" y="2083"/>
                  </a:moveTo>
                  <a:cubicBezTo>
                    <a:pt x="26985" y="2416"/>
                    <a:pt x="26073" y="2810"/>
                    <a:pt x="25223" y="3266"/>
                  </a:cubicBezTo>
                  <a:lnTo>
                    <a:pt x="25223" y="3266"/>
                  </a:lnTo>
                  <a:cubicBezTo>
                    <a:pt x="21169" y="5434"/>
                    <a:pt x="18582" y="8650"/>
                    <a:pt x="16093" y="11755"/>
                  </a:cubicBezTo>
                  <a:lnTo>
                    <a:pt x="16093" y="11755"/>
                  </a:lnTo>
                  <a:cubicBezTo>
                    <a:pt x="15464" y="12531"/>
                    <a:pt x="14824" y="13332"/>
                    <a:pt x="14171" y="14096"/>
                  </a:cubicBezTo>
                  <a:lnTo>
                    <a:pt x="14171" y="14096"/>
                  </a:lnTo>
                  <a:cubicBezTo>
                    <a:pt x="12975" y="15513"/>
                    <a:pt x="11866" y="16622"/>
                    <a:pt x="10696" y="17608"/>
                  </a:cubicBezTo>
                  <a:lnTo>
                    <a:pt x="10696" y="17608"/>
                  </a:lnTo>
                  <a:cubicBezTo>
                    <a:pt x="8219" y="19678"/>
                    <a:pt x="5114" y="21354"/>
                    <a:pt x="1738" y="22463"/>
                  </a:cubicBezTo>
                  <a:lnTo>
                    <a:pt x="1738" y="22463"/>
                  </a:lnTo>
                  <a:cubicBezTo>
                    <a:pt x="1172" y="22635"/>
                    <a:pt x="592" y="22808"/>
                    <a:pt x="1" y="22968"/>
                  </a:cubicBezTo>
                  <a:lnTo>
                    <a:pt x="1" y="22968"/>
                  </a:lnTo>
                  <a:lnTo>
                    <a:pt x="173" y="22968"/>
                  </a:lnTo>
                  <a:cubicBezTo>
                    <a:pt x="716" y="22820"/>
                    <a:pt x="1245" y="22660"/>
                    <a:pt x="1763" y="22500"/>
                  </a:cubicBezTo>
                  <a:lnTo>
                    <a:pt x="1763" y="22500"/>
                  </a:lnTo>
                  <a:cubicBezTo>
                    <a:pt x="5164" y="21391"/>
                    <a:pt x="8269" y="19703"/>
                    <a:pt x="10745" y="17633"/>
                  </a:cubicBezTo>
                  <a:lnTo>
                    <a:pt x="10745" y="17633"/>
                  </a:lnTo>
                  <a:cubicBezTo>
                    <a:pt x="11928" y="16647"/>
                    <a:pt x="13025" y="15526"/>
                    <a:pt x="14232" y="14121"/>
                  </a:cubicBezTo>
                  <a:lnTo>
                    <a:pt x="14232" y="14121"/>
                  </a:lnTo>
                  <a:cubicBezTo>
                    <a:pt x="14885" y="13345"/>
                    <a:pt x="15526" y="12544"/>
                    <a:pt x="16142" y="11768"/>
                  </a:cubicBezTo>
                  <a:lnTo>
                    <a:pt x="16142" y="11768"/>
                  </a:lnTo>
                  <a:cubicBezTo>
                    <a:pt x="18643" y="8663"/>
                    <a:pt x="21218" y="5459"/>
                    <a:pt x="25260" y="3290"/>
                  </a:cubicBezTo>
                  <a:lnTo>
                    <a:pt x="25260" y="3290"/>
                  </a:lnTo>
                  <a:cubicBezTo>
                    <a:pt x="26110" y="2847"/>
                    <a:pt x="27022" y="2453"/>
                    <a:pt x="27971" y="2120"/>
                  </a:cubicBezTo>
                  <a:lnTo>
                    <a:pt x="27971" y="2120"/>
                  </a:lnTo>
                  <a:cubicBezTo>
                    <a:pt x="33786" y="38"/>
                    <a:pt x="41216" y="1"/>
                    <a:pt x="48868" y="1984"/>
                  </a:cubicBezTo>
                  <a:lnTo>
                    <a:pt x="48868" y="1984"/>
                  </a:lnTo>
                  <a:cubicBezTo>
                    <a:pt x="56076" y="3870"/>
                    <a:pt x="62877" y="7455"/>
                    <a:pt x="68015" y="12100"/>
                  </a:cubicBezTo>
                  <a:lnTo>
                    <a:pt x="68015" y="12100"/>
                  </a:lnTo>
                  <a:cubicBezTo>
                    <a:pt x="69038" y="13037"/>
                    <a:pt x="70060" y="14035"/>
                    <a:pt x="71034" y="14996"/>
                  </a:cubicBezTo>
                  <a:lnTo>
                    <a:pt x="71034" y="14996"/>
                  </a:lnTo>
                  <a:cubicBezTo>
                    <a:pt x="71268" y="15230"/>
                    <a:pt x="71514" y="15464"/>
                    <a:pt x="71748" y="15698"/>
                  </a:cubicBezTo>
                  <a:lnTo>
                    <a:pt x="71748" y="15698"/>
                  </a:lnTo>
                  <a:cubicBezTo>
                    <a:pt x="74743" y="18631"/>
                    <a:pt x="78254" y="21538"/>
                    <a:pt x="83552" y="22968"/>
                  </a:cubicBezTo>
                  <a:lnTo>
                    <a:pt x="83552" y="22968"/>
                  </a:lnTo>
                  <a:lnTo>
                    <a:pt x="83713" y="22968"/>
                  </a:lnTo>
                  <a:cubicBezTo>
                    <a:pt x="83700" y="22968"/>
                    <a:pt x="83688" y="22968"/>
                    <a:pt x="83688" y="22955"/>
                  </a:cubicBezTo>
                  <a:lnTo>
                    <a:pt x="83688" y="22955"/>
                  </a:lnTo>
                  <a:cubicBezTo>
                    <a:pt x="78340" y="21538"/>
                    <a:pt x="74816" y="18618"/>
                    <a:pt x="71798" y="15673"/>
                  </a:cubicBezTo>
                  <a:lnTo>
                    <a:pt x="71798" y="15673"/>
                  </a:lnTo>
                  <a:cubicBezTo>
                    <a:pt x="71564" y="15439"/>
                    <a:pt x="71330" y="15205"/>
                    <a:pt x="71095" y="14983"/>
                  </a:cubicBezTo>
                  <a:lnTo>
                    <a:pt x="71095" y="14983"/>
                  </a:lnTo>
                  <a:cubicBezTo>
                    <a:pt x="70110" y="14010"/>
                    <a:pt x="69099" y="13012"/>
                    <a:pt x="68064" y="12076"/>
                  </a:cubicBezTo>
                  <a:lnTo>
                    <a:pt x="68064" y="12076"/>
                  </a:lnTo>
                  <a:cubicBezTo>
                    <a:pt x="62926" y="7430"/>
                    <a:pt x="56113" y="3833"/>
                    <a:pt x="48892" y="1947"/>
                  </a:cubicBezTo>
                  <a:lnTo>
                    <a:pt x="48892" y="1947"/>
                  </a:lnTo>
                  <a:cubicBezTo>
                    <a:pt x="45294" y="1011"/>
                    <a:pt x="41734" y="530"/>
                    <a:pt x="38284" y="493"/>
                  </a:cubicBezTo>
                  <a:lnTo>
                    <a:pt x="38284" y="493"/>
                  </a:lnTo>
                  <a:cubicBezTo>
                    <a:pt x="38173" y="493"/>
                    <a:pt x="38049" y="493"/>
                    <a:pt x="37926" y="493"/>
                  </a:cubicBezTo>
                  <a:lnTo>
                    <a:pt x="37926" y="493"/>
                  </a:lnTo>
                  <a:cubicBezTo>
                    <a:pt x="34254" y="493"/>
                    <a:pt x="30903" y="1023"/>
                    <a:pt x="27934" y="208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0"/>
            <p:cNvSpPr/>
            <p:nvPr/>
          </p:nvSpPr>
          <p:spPr>
            <a:xfrm>
              <a:off x="4885175" y="4405525"/>
              <a:ext cx="979275" cy="425100"/>
            </a:xfrm>
            <a:custGeom>
              <a:avLst/>
              <a:gdLst/>
              <a:ahLst/>
              <a:cxnLst/>
              <a:rect l="l" t="t" r="r" b="b"/>
              <a:pathLst>
                <a:path w="39171" h="17004" extrusionOk="0">
                  <a:moveTo>
                    <a:pt x="36977" y="875"/>
                  </a:moveTo>
                  <a:cubicBezTo>
                    <a:pt x="34439" y="2058"/>
                    <a:pt x="32345" y="3549"/>
                    <a:pt x="30324" y="4990"/>
                  </a:cubicBezTo>
                  <a:lnTo>
                    <a:pt x="30324" y="4990"/>
                  </a:lnTo>
                  <a:cubicBezTo>
                    <a:pt x="28993" y="5939"/>
                    <a:pt x="27625" y="6925"/>
                    <a:pt x="26122" y="7812"/>
                  </a:cubicBezTo>
                  <a:lnTo>
                    <a:pt x="26122" y="7812"/>
                  </a:lnTo>
                  <a:cubicBezTo>
                    <a:pt x="24483" y="7455"/>
                    <a:pt x="22487" y="7110"/>
                    <a:pt x="20134" y="7356"/>
                  </a:cubicBezTo>
                  <a:lnTo>
                    <a:pt x="20134" y="7356"/>
                  </a:lnTo>
                  <a:cubicBezTo>
                    <a:pt x="16388" y="7738"/>
                    <a:pt x="12901" y="9636"/>
                    <a:pt x="10634" y="11163"/>
                  </a:cubicBezTo>
                  <a:lnTo>
                    <a:pt x="10634" y="11163"/>
                  </a:lnTo>
                  <a:cubicBezTo>
                    <a:pt x="9932" y="11632"/>
                    <a:pt x="9254" y="12112"/>
                    <a:pt x="8589" y="12580"/>
                  </a:cubicBezTo>
                  <a:lnTo>
                    <a:pt x="8589" y="12580"/>
                  </a:lnTo>
                  <a:cubicBezTo>
                    <a:pt x="6741" y="13886"/>
                    <a:pt x="4991" y="15131"/>
                    <a:pt x="2773" y="16104"/>
                  </a:cubicBezTo>
                  <a:lnTo>
                    <a:pt x="2773" y="16104"/>
                  </a:lnTo>
                  <a:cubicBezTo>
                    <a:pt x="1911" y="16486"/>
                    <a:pt x="974" y="16782"/>
                    <a:pt x="1" y="17004"/>
                  </a:cubicBezTo>
                  <a:lnTo>
                    <a:pt x="1" y="17004"/>
                  </a:lnTo>
                  <a:lnTo>
                    <a:pt x="198" y="17004"/>
                  </a:lnTo>
                  <a:cubicBezTo>
                    <a:pt x="1110" y="16782"/>
                    <a:pt x="1997" y="16499"/>
                    <a:pt x="2810" y="16141"/>
                  </a:cubicBezTo>
                  <a:lnTo>
                    <a:pt x="2810" y="16141"/>
                  </a:lnTo>
                  <a:cubicBezTo>
                    <a:pt x="5040" y="15156"/>
                    <a:pt x="6790" y="13923"/>
                    <a:pt x="8638" y="12605"/>
                  </a:cubicBezTo>
                  <a:lnTo>
                    <a:pt x="8638" y="12605"/>
                  </a:lnTo>
                  <a:cubicBezTo>
                    <a:pt x="9303" y="12137"/>
                    <a:pt x="9981" y="11656"/>
                    <a:pt x="10683" y="11188"/>
                  </a:cubicBezTo>
                  <a:lnTo>
                    <a:pt x="10683" y="11188"/>
                  </a:lnTo>
                  <a:cubicBezTo>
                    <a:pt x="12938" y="9672"/>
                    <a:pt x="16413" y="7775"/>
                    <a:pt x="20146" y="7393"/>
                  </a:cubicBezTo>
                  <a:lnTo>
                    <a:pt x="20146" y="7393"/>
                  </a:lnTo>
                  <a:cubicBezTo>
                    <a:pt x="22500" y="7159"/>
                    <a:pt x="24483" y="7492"/>
                    <a:pt x="26122" y="7861"/>
                  </a:cubicBezTo>
                  <a:lnTo>
                    <a:pt x="26122" y="7861"/>
                  </a:lnTo>
                  <a:lnTo>
                    <a:pt x="26135" y="7861"/>
                  </a:lnTo>
                  <a:lnTo>
                    <a:pt x="26147" y="7849"/>
                  </a:lnTo>
                  <a:cubicBezTo>
                    <a:pt x="27662" y="6962"/>
                    <a:pt x="29042" y="5976"/>
                    <a:pt x="30373" y="5015"/>
                  </a:cubicBezTo>
                  <a:lnTo>
                    <a:pt x="30373" y="5015"/>
                  </a:lnTo>
                  <a:cubicBezTo>
                    <a:pt x="32394" y="3573"/>
                    <a:pt x="34476" y="2083"/>
                    <a:pt x="37014" y="912"/>
                  </a:cubicBezTo>
                  <a:lnTo>
                    <a:pt x="37014" y="912"/>
                  </a:lnTo>
                  <a:cubicBezTo>
                    <a:pt x="37704" y="592"/>
                    <a:pt x="38419" y="308"/>
                    <a:pt x="39171" y="37"/>
                  </a:cubicBezTo>
                  <a:lnTo>
                    <a:pt x="39171" y="37"/>
                  </a:lnTo>
                  <a:lnTo>
                    <a:pt x="39171" y="0"/>
                  </a:lnTo>
                  <a:cubicBezTo>
                    <a:pt x="38407" y="259"/>
                    <a:pt x="37680" y="555"/>
                    <a:pt x="36977" y="87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0"/>
            <p:cNvSpPr/>
            <p:nvPr/>
          </p:nvSpPr>
          <p:spPr>
            <a:xfrm>
              <a:off x="4914750" y="4434175"/>
              <a:ext cx="949700" cy="396450"/>
            </a:xfrm>
            <a:custGeom>
              <a:avLst/>
              <a:gdLst/>
              <a:ahLst/>
              <a:cxnLst/>
              <a:rect l="l" t="t" r="r" b="b"/>
              <a:pathLst>
                <a:path w="37988" h="15858" extrusionOk="0">
                  <a:moveTo>
                    <a:pt x="37901" y="25"/>
                  </a:moveTo>
                  <a:cubicBezTo>
                    <a:pt x="35511" y="1047"/>
                    <a:pt x="33540" y="2366"/>
                    <a:pt x="31617" y="3647"/>
                  </a:cubicBezTo>
                  <a:lnTo>
                    <a:pt x="31617" y="3647"/>
                  </a:lnTo>
                  <a:cubicBezTo>
                    <a:pt x="30361" y="4485"/>
                    <a:pt x="29067" y="5348"/>
                    <a:pt x="27650" y="6124"/>
                  </a:cubicBezTo>
                  <a:lnTo>
                    <a:pt x="27650" y="6124"/>
                  </a:lnTo>
                  <a:cubicBezTo>
                    <a:pt x="25937" y="5569"/>
                    <a:pt x="23621" y="4953"/>
                    <a:pt x="20836" y="5126"/>
                  </a:cubicBezTo>
                  <a:lnTo>
                    <a:pt x="20836" y="5126"/>
                  </a:lnTo>
                  <a:cubicBezTo>
                    <a:pt x="16240" y="5397"/>
                    <a:pt x="12150" y="7886"/>
                    <a:pt x="10117" y="9340"/>
                  </a:cubicBezTo>
                  <a:lnTo>
                    <a:pt x="10117" y="9340"/>
                  </a:lnTo>
                  <a:cubicBezTo>
                    <a:pt x="9254" y="9956"/>
                    <a:pt x="8441" y="10596"/>
                    <a:pt x="7652" y="11200"/>
                  </a:cubicBezTo>
                  <a:lnTo>
                    <a:pt x="7652" y="11200"/>
                  </a:lnTo>
                  <a:cubicBezTo>
                    <a:pt x="5742" y="12679"/>
                    <a:pt x="3944" y="14083"/>
                    <a:pt x="1602" y="15205"/>
                  </a:cubicBezTo>
                  <a:lnTo>
                    <a:pt x="1602" y="15205"/>
                  </a:lnTo>
                  <a:cubicBezTo>
                    <a:pt x="1097" y="15451"/>
                    <a:pt x="555" y="15661"/>
                    <a:pt x="1" y="15858"/>
                  </a:cubicBezTo>
                  <a:lnTo>
                    <a:pt x="1" y="15858"/>
                  </a:lnTo>
                  <a:lnTo>
                    <a:pt x="124" y="15858"/>
                  </a:lnTo>
                  <a:cubicBezTo>
                    <a:pt x="654" y="15673"/>
                    <a:pt x="1171" y="15463"/>
                    <a:pt x="1652" y="15229"/>
                  </a:cubicBezTo>
                  <a:lnTo>
                    <a:pt x="1652" y="15229"/>
                  </a:lnTo>
                  <a:cubicBezTo>
                    <a:pt x="3993" y="14108"/>
                    <a:pt x="5792" y="12716"/>
                    <a:pt x="7702" y="11225"/>
                  </a:cubicBezTo>
                  <a:lnTo>
                    <a:pt x="7702" y="11225"/>
                  </a:lnTo>
                  <a:cubicBezTo>
                    <a:pt x="8490" y="10621"/>
                    <a:pt x="9303" y="9980"/>
                    <a:pt x="10166" y="9377"/>
                  </a:cubicBezTo>
                  <a:lnTo>
                    <a:pt x="10166" y="9377"/>
                  </a:lnTo>
                  <a:cubicBezTo>
                    <a:pt x="12187" y="7923"/>
                    <a:pt x="16265" y="5434"/>
                    <a:pt x="20836" y="5163"/>
                  </a:cubicBezTo>
                  <a:lnTo>
                    <a:pt x="20836" y="5163"/>
                  </a:lnTo>
                  <a:cubicBezTo>
                    <a:pt x="23621" y="4990"/>
                    <a:pt x="25937" y="5606"/>
                    <a:pt x="27638" y="6173"/>
                  </a:cubicBezTo>
                  <a:lnTo>
                    <a:pt x="27638" y="6173"/>
                  </a:lnTo>
                  <a:lnTo>
                    <a:pt x="27662" y="6173"/>
                  </a:lnTo>
                  <a:lnTo>
                    <a:pt x="27675" y="6161"/>
                  </a:lnTo>
                  <a:cubicBezTo>
                    <a:pt x="29092" y="5385"/>
                    <a:pt x="30410" y="4510"/>
                    <a:pt x="31667" y="3672"/>
                  </a:cubicBezTo>
                  <a:lnTo>
                    <a:pt x="31667" y="3672"/>
                  </a:lnTo>
                  <a:cubicBezTo>
                    <a:pt x="33577" y="2403"/>
                    <a:pt x="35560" y="1084"/>
                    <a:pt x="37938" y="62"/>
                  </a:cubicBezTo>
                  <a:lnTo>
                    <a:pt x="37938" y="62"/>
                  </a:lnTo>
                  <a:cubicBezTo>
                    <a:pt x="37951" y="49"/>
                    <a:pt x="37975" y="49"/>
                    <a:pt x="37988" y="49"/>
                  </a:cubicBezTo>
                  <a:lnTo>
                    <a:pt x="37988" y="49"/>
                  </a:lnTo>
                  <a:lnTo>
                    <a:pt x="37988" y="0"/>
                  </a:lnTo>
                  <a:cubicBezTo>
                    <a:pt x="37963" y="0"/>
                    <a:pt x="37926" y="12"/>
                    <a:pt x="37901" y="25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0"/>
            <p:cNvSpPr/>
            <p:nvPr/>
          </p:nvSpPr>
          <p:spPr>
            <a:xfrm>
              <a:off x="2014000" y="4240400"/>
              <a:ext cx="2605075" cy="596700"/>
            </a:xfrm>
            <a:custGeom>
              <a:avLst/>
              <a:gdLst/>
              <a:ahLst/>
              <a:cxnLst/>
              <a:rect l="l" t="t" r="r" b="b"/>
              <a:pathLst>
                <a:path w="104203" h="23868" extrusionOk="0">
                  <a:moveTo>
                    <a:pt x="50814" y="1812"/>
                  </a:moveTo>
                  <a:cubicBezTo>
                    <a:pt x="49840" y="2108"/>
                    <a:pt x="48891" y="2490"/>
                    <a:pt x="48017" y="2921"/>
                  </a:cubicBezTo>
                  <a:lnTo>
                    <a:pt x="48017" y="2921"/>
                  </a:lnTo>
                  <a:cubicBezTo>
                    <a:pt x="43716" y="5028"/>
                    <a:pt x="40919" y="8306"/>
                    <a:pt x="38221" y="11472"/>
                  </a:cubicBezTo>
                  <a:lnTo>
                    <a:pt x="38221" y="11472"/>
                  </a:lnTo>
                  <a:cubicBezTo>
                    <a:pt x="37617" y="12174"/>
                    <a:pt x="37001" y="12901"/>
                    <a:pt x="36373" y="13604"/>
                  </a:cubicBezTo>
                  <a:lnTo>
                    <a:pt x="36373" y="13604"/>
                  </a:lnTo>
                  <a:cubicBezTo>
                    <a:pt x="35128" y="15008"/>
                    <a:pt x="33983" y="16117"/>
                    <a:pt x="32763" y="17103"/>
                  </a:cubicBezTo>
                  <a:lnTo>
                    <a:pt x="32763" y="17103"/>
                  </a:lnTo>
                  <a:cubicBezTo>
                    <a:pt x="30138" y="19222"/>
                    <a:pt x="27046" y="20836"/>
                    <a:pt x="23583" y="21884"/>
                  </a:cubicBezTo>
                  <a:lnTo>
                    <a:pt x="23583" y="21884"/>
                  </a:lnTo>
                  <a:cubicBezTo>
                    <a:pt x="18704" y="23362"/>
                    <a:pt x="13073" y="23831"/>
                    <a:pt x="6370" y="23301"/>
                  </a:cubicBezTo>
                  <a:lnTo>
                    <a:pt x="6370" y="23301"/>
                  </a:lnTo>
                  <a:cubicBezTo>
                    <a:pt x="4547" y="23165"/>
                    <a:pt x="2662" y="22956"/>
                    <a:pt x="616" y="22685"/>
                  </a:cubicBezTo>
                  <a:lnTo>
                    <a:pt x="616" y="22685"/>
                  </a:lnTo>
                  <a:cubicBezTo>
                    <a:pt x="419" y="22648"/>
                    <a:pt x="210" y="22623"/>
                    <a:pt x="0" y="22586"/>
                  </a:cubicBezTo>
                  <a:lnTo>
                    <a:pt x="0" y="22586"/>
                  </a:lnTo>
                  <a:lnTo>
                    <a:pt x="0" y="22635"/>
                  </a:lnTo>
                  <a:cubicBezTo>
                    <a:pt x="197" y="22660"/>
                    <a:pt x="407" y="22697"/>
                    <a:pt x="604" y="22722"/>
                  </a:cubicBezTo>
                  <a:lnTo>
                    <a:pt x="604" y="22722"/>
                  </a:lnTo>
                  <a:cubicBezTo>
                    <a:pt x="2649" y="23005"/>
                    <a:pt x="4534" y="23202"/>
                    <a:pt x="6358" y="23350"/>
                  </a:cubicBezTo>
                  <a:lnTo>
                    <a:pt x="6358" y="23350"/>
                  </a:lnTo>
                  <a:cubicBezTo>
                    <a:pt x="13073" y="23867"/>
                    <a:pt x="18716" y="23399"/>
                    <a:pt x="23620" y="21921"/>
                  </a:cubicBezTo>
                  <a:lnTo>
                    <a:pt x="23620" y="21921"/>
                  </a:lnTo>
                  <a:cubicBezTo>
                    <a:pt x="27083" y="20861"/>
                    <a:pt x="30188" y="19259"/>
                    <a:pt x="32812" y="17128"/>
                  </a:cubicBezTo>
                  <a:lnTo>
                    <a:pt x="32812" y="17128"/>
                  </a:lnTo>
                  <a:cubicBezTo>
                    <a:pt x="34032" y="16142"/>
                    <a:pt x="35178" y="15033"/>
                    <a:pt x="36434" y="13628"/>
                  </a:cubicBezTo>
                  <a:lnTo>
                    <a:pt x="36434" y="13628"/>
                  </a:lnTo>
                  <a:cubicBezTo>
                    <a:pt x="37051" y="12926"/>
                    <a:pt x="37679" y="12199"/>
                    <a:pt x="38270" y="11497"/>
                  </a:cubicBezTo>
                  <a:lnTo>
                    <a:pt x="38270" y="11497"/>
                  </a:lnTo>
                  <a:cubicBezTo>
                    <a:pt x="40981" y="8330"/>
                    <a:pt x="43766" y="5053"/>
                    <a:pt x="48054" y="2946"/>
                  </a:cubicBezTo>
                  <a:lnTo>
                    <a:pt x="48054" y="2946"/>
                  </a:lnTo>
                  <a:cubicBezTo>
                    <a:pt x="48928" y="2527"/>
                    <a:pt x="49877" y="2145"/>
                    <a:pt x="50851" y="1849"/>
                  </a:cubicBezTo>
                  <a:lnTo>
                    <a:pt x="50851" y="1849"/>
                  </a:lnTo>
                  <a:cubicBezTo>
                    <a:pt x="56691" y="1"/>
                    <a:pt x="64096" y="235"/>
                    <a:pt x="71686" y="2527"/>
                  </a:cubicBezTo>
                  <a:lnTo>
                    <a:pt x="71686" y="2527"/>
                  </a:lnTo>
                  <a:cubicBezTo>
                    <a:pt x="78722" y="4646"/>
                    <a:pt x="85326" y="8367"/>
                    <a:pt x="90279" y="13012"/>
                  </a:cubicBezTo>
                  <a:lnTo>
                    <a:pt x="90279" y="13012"/>
                  </a:lnTo>
                  <a:cubicBezTo>
                    <a:pt x="91326" y="13986"/>
                    <a:pt x="92349" y="15045"/>
                    <a:pt x="93347" y="16056"/>
                  </a:cubicBezTo>
                  <a:lnTo>
                    <a:pt x="93347" y="16056"/>
                  </a:lnTo>
                  <a:cubicBezTo>
                    <a:pt x="93544" y="16253"/>
                    <a:pt x="93729" y="16438"/>
                    <a:pt x="93926" y="16635"/>
                  </a:cubicBezTo>
                  <a:lnTo>
                    <a:pt x="93926" y="16635"/>
                  </a:lnTo>
                  <a:cubicBezTo>
                    <a:pt x="96575" y="19333"/>
                    <a:pt x="99643" y="22007"/>
                    <a:pt x="104067" y="23609"/>
                  </a:cubicBezTo>
                  <a:lnTo>
                    <a:pt x="104067" y="23609"/>
                  </a:lnTo>
                  <a:lnTo>
                    <a:pt x="104202" y="23609"/>
                  </a:lnTo>
                  <a:cubicBezTo>
                    <a:pt x="99742" y="22007"/>
                    <a:pt x="96649" y="19321"/>
                    <a:pt x="93975" y="16610"/>
                  </a:cubicBezTo>
                  <a:lnTo>
                    <a:pt x="93975" y="16610"/>
                  </a:lnTo>
                  <a:cubicBezTo>
                    <a:pt x="93791" y="16425"/>
                    <a:pt x="93593" y="16228"/>
                    <a:pt x="93409" y="16031"/>
                  </a:cubicBezTo>
                  <a:lnTo>
                    <a:pt x="93409" y="16031"/>
                  </a:lnTo>
                  <a:cubicBezTo>
                    <a:pt x="92411" y="15021"/>
                    <a:pt x="91376" y="13973"/>
                    <a:pt x="90328" y="12988"/>
                  </a:cubicBezTo>
                  <a:lnTo>
                    <a:pt x="90328" y="12988"/>
                  </a:lnTo>
                  <a:cubicBezTo>
                    <a:pt x="85375" y="8343"/>
                    <a:pt x="78758" y="4609"/>
                    <a:pt x="71711" y="2490"/>
                  </a:cubicBezTo>
                  <a:lnTo>
                    <a:pt x="71711" y="2490"/>
                  </a:lnTo>
                  <a:cubicBezTo>
                    <a:pt x="68150" y="1418"/>
                    <a:pt x="64638" y="777"/>
                    <a:pt x="61274" y="605"/>
                  </a:cubicBezTo>
                  <a:lnTo>
                    <a:pt x="61274" y="605"/>
                  </a:lnTo>
                  <a:cubicBezTo>
                    <a:pt x="60646" y="580"/>
                    <a:pt x="60030" y="568"/>
                    <a:pt x="59426" y="568"/>
                  </a:cubicBezTo>
                  <a:lnTo>
                    <a:pt x="59426" y="568"/>
                  </a:lnTo>
                  <a:cubicBezTo>
                    <a:pt x="56321" y="568"/>
                    <a:pt x="53438" y="974"/>
                    <a:pt x="50814" y="1812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0"/>
            <p:cNvSpPr/>
            <p:nvPr/>
          </p:nvSpPr>
          <p:spPr>
            <a:xfrm>
              <a:off x="4933550" y="4464975"/>
              <a:ext cx="930900" cy="365650"/>
            </a:xfrm>
            <a:custGeom>
              <a:avLst/>
              <a:gdLst/>
              <a:ahLst/>
              <a:cxnLst/>
              <a:rect l="l" t="t" r="r" b="b"/>
              <a:pathLst>
                <a:path w="37236" h="14626" extrusionOk="0">
                  <a:moveTo>
                    <a:pt x="33342" y="2206"/>
                  </a:moveTo>
                  <a:cubicBezTo>
                    <a:pt x="32159" y="2933"/>
                    <a:pt x="30939" y="3684"/>
                    <a:pt x="29609" y="4350"/>
                  </a:cubicBezTo>
                  <a:lnTo>
                    <a:pt x="29609" y="4350"/>
                  </a:lnTo>
                  <a:cubicBezTo>
                    <a:pt x="27723" y="3573"/>
                    <a:pt x="25161" y="2711"/>
                    <a:pt x="21969" y="2797"/>
                  </a:cubicBezTo>
                  <a:lnTo>
                    <a:pt x="21969" y="2797"/>
                  </a:lnTo>
                  <a:cubicBezTo>
                    <a:pt x="19875" y="2859"/>
                    <a:pt x="17682" y="3364"/>
                    <a:pt x="15451" y="4300"/>
                  </a:cubicBezTo>
                  <a:lnTo>
                    <a:pt x="15451" y="4300"/>
                  </a:lnTo>
                  <a:cubicBezTo>
                    <a:pt x="13591" y="5089"/>
                    <a:pt x="11706" y="6173"/>
                    <a:pt x="10030" y="7442"/>
                  </a:cubicBezTo>
                  <a:lnTo>
                    <a:pt x="10030" y="7442"/>
                  </a:lnTo>
                  <a:cubicBezTo>
                    <a:pt x="9032" y="8194"/>
                    <a:pt x="8095" y="8970"/>
                    <a:pt x="7196" y="9722"/>
                  </a:cubicBezTo>
                  <a:lnTo>
                    <a:pt x="7196" y="9722"/>
                  </a:lnTo>
                  <a:cubicBezTo>
                    <a:pt x="5212" y="11373"/>
                    <a:pt x="3352" y="12938"/>
                    <a:pt x="875" y="14207"/>
                  </a:cubicBezTo>
                  <a:lnTo>
                    <a:pt x="875" y="14207"/>
                  </a:lnTo>
                  <a:cubicBezTo>
                    <a:pt x="592" y="14355"/>
                    <a:pt x="296" y="14490"/>
                    <a:pt x="0" y="14626"/>
                  </a:cubicBezTo>
                  <a:lnTo>
                    <a:pt x="0" y="14626"/>
                  </a:lnTo>
                  <a:lnTo>
                    <a:pt x="111" y="14626"/>
                  </a:lnTo>
                  <a:cubicBezTo>
                    <a:pt x="382" y="14503"/>
                    <a:pt x="653" y="14379"/>
                    <a:pt x="912" y="14244"/>
                  </a:cubicBezTo>
                  <a:lnTo>
                    <a:pt x="912" y="14244"/>
                  </a:lnTo>
                  <a:cubicBezTo>
                    <a:pt x="3389" y="12962"/>
                    <a:pt x="5262" y="11410"/>
                    <a:pt x="7245" y="9746"/>
                  </a:cubicBezTo>
                  <a:lnTo>
                    <a:pt x="7245" y="9746"/>
                  </a:lnTo>
                  <a:cubicBezTo>
                    <a:pt x="8145" y="8995"/>
                    <a:pt x="9081" y="8219"/>
                    <a:pt x="10079" y="7467"/>
                  </a:cubicBezTo>
                  <a:lnTo>
                    <a:pt x="10079" y="7467"/>
                  </a:lnTo>
                  <a:cubicBezTo>
                    <a:pt x="12272" y="5804"/>
                    <a:pt x="16757" y="2994"/>
                    <a:pt x="21969" y="2846"/>
                  </a:cubicBezTo>
                  <a:lnTo>
                    <a:pt x="21969" y="2846"/>
                  </a:lnTo>
                  <a:cubicBezTo>
                    <a:pt x="25161" y="2748"/>
                    <a:pt x="27723" y="3623"/>
                    <a:pt x="29596" y="4399"/>
                  </a:cubicBezTo>
                  <a:lnTo>
                    <a:pt x="29596" y="4399"/>
                  </a:lnTo>
                  <a:lnTo>
                    <a:pt x="29609" y="4399"/>
                  </a:lnTo>
                  <a:lnTo>
                    <a:pt x="29633" y="4387"/>
                  </a:lnTo>
                  <a:cubicBezTo>
                    <a:pt x="30964" y="3721"/>
                    <a:pt x="32196" y="2970"/>
                    <a:pt x="33391" y="2230"/>
                  </a:cubicBezTo>
                  <a:lnTo>
                    <a:pt x="33391" y="2230"/>
                  </a:lnTo>
                  <a:cubicBezTo>
                    <a:pt x="34611" y="1491"/>
                    <a:pt x="35856" y="727"/>
                    <a:pt x="37236" y="50"/>
                  </a:cubicBezTo>
                  <a:lnTo>
                    <a:pt x="37236" y="50"/>
                  </a:lnTo>
                  <a:lnTo>
                    <a:pt x="37236" y="0"/>
                  </a:lnTo>
                  <a:cubicBezTo>
                    <a:pt x="35843" y="690"/>
                    <a:pt x="34574" y="1454"/>
                    <a:pt x="33342" y="2206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0"/>
            <p:cNvSpPr/>
            <p:nvPr/>
          </p:nvSpPr>
          <p:spPr>
            <a:xfrm>
              <a:off x="2014000" y="4211150"/>
              <a:ext cx="2546850" cy="619475"/>
            </a:xfrm>
            <a:custGeom>
              <a:avLst/>
              <a:gdLst/>
              <a:ahLst/>
              <a:cxnLst/>
              <a:rect l="l" t="t" r="r" b="b"/>
              <a:pathLst>
                <a:path w="101874" h="24779" extrusionOk="0">
                  <a:moveTo>
                    <a:pt x="50506" y="2058"/>
                  </a:moveTo>
                  <a:cubicBezTo>
                    <a:pt x="49507" y="2341"/>
                    <a:pt x="48534" y="2686"/>
                    <a:pt x="47610" y="3093"/>
                  </a:cubicBezTo>
                  <a:lnTo>
                    <a:pt x="47610" y="3093"/>
                  </a:lnTo>
                  <a:cubicBezTo>
                    <a:pt x="43076" y="5138"/>
                    <a:pt x="40057" y="8490"/>
                    <a:pt x="37137" y="11730"/>
                  </a:cubicBezTo>
                  <a:lnTo>
                    <a:pt x="37137" y="11730"/>
                  </a:lnTo>
                  <a:cubicBezTo>
                    <a:pt x="36570" y="12359"/>
                    <a:pt x="35979" y="13012"/>
                    <a:pt x="35399" y="13640"/>
                  </a:cubicBezTo>
                  <a:lnTo>
                    <a:pt x="35399" y="13640"/>
                  </a:lnTo>
                  <a:cubicBezTo>
                    <a:pt x="34081" y="15045"/>
                    <a:pt x="32898" y="16154"/>
                    <a:pt x="31641" y="17127"/>
                  </a:cubicBezTo>
                  <a:lnTo>
                    <a:pt x="31641" y="17127"/>
                  </a:lnTo>
                  <a:cubicBezTo>
                    <a:pt x="28906" y="19271"/>
                    <a:pt x="25752" y="20848"/>
                    <a:pt x="22253" y="21834"/>
                  </a:cubicBezTo>
                  <a:lnTo>
                    <a:pt x="22253" y="21834"/>
                  </a:lnTo>
                  <a:cubicBezTo>
                    <a:pt x="17361" y="23214"/>
                    <a:pt x="11668" y="23534"/>
                    <a:pt x="4855" y="22807"/>
                  </a:cubicBezTo>
                  <a:lnTo>
                    <a:pt x="4855" y="22807"/>
                  </a:lnTo>
                  <a:cubicBezTo>
                    <a:pt x="3315" y="22647"/>
                    <a:pt x="1725" y="22438"/>
                    <a:pt x="0" y="22179"/>
                  </a:cubicBezTo>
                  <a:lnTo>
                    <a:pt x="0" y="22179"/>
                  </a:lnTo>
                  <a:lnTo>
                    <a:pt x="0" y="22216"/>
                  </a:lnTo>
                  <a:cubicBezTo>
                    <a:pt x="1713" y="22487"/>
                    <a:pt x="3315" y="22684"/>
                    <a:pt x="4842" y="22857"/>
                  </a:cubicBezTo>
                  <a:lnTo>
                    <a:pt x="4842" y="22857"/>
                  </a:lnTo>
                  <a:cubicBezTo>
                    <a:pt x="11668" y="23571"/>
                    <a:pt x="17373" y="23251"/>
                    <a:pt x="22277" y="21871"/>
                  </a:cubicBezTo>
                  <a:lnTo>
                    <a:pt x="22277" y="21871"/>
                  </a:lnTo>
                  <a:cubicBezTo>
                    <a:pt x="25776" y="20885"/>
                    <a:pt x="28955" y="19296"/>
                    <a:pt x="31691" y="17152"/>
                  </a:cubicBezTo>
                  <a:lnTo>
                    <a:pt x="31691" y="17152"/>
                  </a:lnTo>
                  <a:cubicBezTo>
                    <a:pt x="32948" y="16178"/>
                    <a:pt x="34143" y="15069"/>
                    <a:pt x="35449" y="13652"/>
                  </a:cubicBezTo>
                  <a:lnTo>
                    <a:pt x="35449" y="13652"/>
                  </a:lnTo>
                  <a:cubicBezTo>
                    <a:pt x="36040" y="13024"/>
                    <a:pt x="36619" y="12383"/>
                    <a:pt x="37186" y="11755"/>
                  </a:cubicBezTo>
                  <a:lnTo>
                    <a:pt x="37186" y="11755"/>
                  </a:lnTo>
                  <a:cubicBezTo>
                    <a:pt x="40106" y="8514"/>
                    <a:pt x="43125" y="5163"/>
                    <a:pt x="47647" y="3130"/>
                  </a:cubicBezTo>
                  <a:lnTo>
                    <a:pt x="47647" y="3130"/>
                  </a:lnTo>
                  <a:cubicBezTo>
                    <a:pt x="48571" y="2723"/>
                    <a:pt x="49532" y="2378"/>
                    <a:pt x="50530" y="2095"/>
                  </a:cubicBezTo>
                  <a:lnTo>
                    <a:pt x="50530" y="2095"/>
                  </a:lnTo>
                  <a:cubicBezTo>
                    <a:pt x="58059" y="0"/>
                    <a:pt x="65994" y="1750"/>
                    <a:pt x="71329" y="3586"/>
                  </a:cubicBezTo>
                  <a:lnTo>
                    <a:pt x="71329" y="3586"/>
                  </a:lnTo>
                  <a:cubicBezTo>
                    <a:pt x="78179" y="5952"/>
                    <a:pt x="84574" y="9808"/>
                    <a:pt x="89355" y="14441"/>
                  </a:cubicBezTo>
                  <a:lnTo>
                    <a:pt x="89355" y="14441"/>
                  </a:lnTo>
                  <a:cubicBezTo>
                    <a:pt x="90439" y="15488"/>
                    <a:pt x="91486" y="16597"/>
                    <a:pt x="92509" y="17682"/>
                  </a:cubicBezTo>
                  <a:lnTo>
                    <a:pt x="92509" y="17682"/>
                  </a:lnTo>
                  <a:lnTo>
                    <a:pt x="92916" y="18113"/>
                  </a:lnTo>
                  <a:cubicBezTo>
                    <a:pt x="95294" y="20602"/>
                    <a:pt x="98004" y="23103"/>
                    <a:pt x="101763" y="24779"/>
                  </a:cubicBezTo>
                  <a:lnTo>
                    <a:pt x="101763" y="24779"/>
                  </a:lnTo>
                  <a:lnTo>
                    <a:pt x="101873" y="24779"/>
                  </a:lnTo>
                  <a:cubicBezTo>
                    <a:pt x="98091" y="23103"/>
                    <a:pt x="95355" y="20602"/>
                    <a:pt x="92965" y="18088"/>
                  </a:cubicBezTo>
                  <a:lnTo>
                    <a:pt x="92965" y="18088"/>
                  </a:lnTo>
                  <a:lnTo>
                    <a:pt x="92558" y="17657"/>
                  </a:lnTo>
                  <a:cubicBezTo>
                    <a:pt x="91536" y="16585"/>
                    <a:pt x="90488" y="15464"/>
                    <a:pt x="89416" y="14416"/>
                  </a:cubicBezTo>
                  <a:lnTo>
                    <a:pt x="89416" y="14416"/>
                  </a:lnTo>
                  <a:cubicBezTo>
                    <a:pt x="84623" y="9771"/>
                    <a:pt x="78216" y="5915"/>
                    <a:pt x="71353" y="3549"/>
                  </a:cubicBezTo>
                  <a:lnTo>
                    <a:pt x="71353" y="3549"/>
                  </a:lnTo>
                  <a:cubicBezTo>
                    <a:pt x="67743" y="2304"/>
                    <a:pt x="62938" y="1109"/>
                    <a:pt x="57874" y="1109"/>
                  </a:cubicBezTo>
                  <a:lnTo>
                    <a:pt x="57874" y="1109"/>
                  </a:lnTo>
                  <a:cubicBezTo>
                    <a:pt x="55446" y="1109"/>
                    <a:pt x="52957" y="1380"/>
                    <a:pt x="50506" y="205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0"/>
            <p:cNvSpPr/>
            <p:nvPr/>
          </p:nvSpPr>
          <p:spPr>
            <a:xfrm>
              <a:off x="4947725" y="4495775"/>
              <a:ext cx="916725" cy="334850"/>
            </a:xfrm>
            <a:custGeom>
              <a:avLst/>
              <a:gdLst/>
              <a:ahLst/>
              <a:cxnLst/>
              <a:rect l="l" t="t" r="r" b="b"/>
              <a:pathLst>
                <a:path w="36669" h="13394" extrusionOk="0">
                  <a:moveTo>
                    <a:pt x="35252" y="777"/>
                  </a:moveTo>
                  <a:cubicBezTo>
                    <a:pt x="34143" y="1380"/>
                    <a:pt x="32997" y="2009"/>
                    <a:pt x="31752" y="2576"/>
                  </a:cubicBezTo>
                  <a:lnTo>
                    <a:pt x="31752" y="2576"/>
                  </a:lnTo>
                  <a:cubicBezTo>
                    <a:pt x="29867" y="1676"/>
                    <a:pt x="26947" y="481"/>
                    <a:pt x="23349" y="481"/>
                  </a:cubicBezTo>
                  <a:lnTo>
                    <a:pt x="23349" y="481"/>
                  </a:lnTo>
                  <a:cubicBezTo>
                    <a:pt x="23324" y="481"/>
                    <a:pt x="23300" y="481"/>
                    <a:pt x="23288" y="481"/>
                  </a:cubicBezTo>
                  <a:lnTo>
                    <a:pt x="23288" y="481"/>
                  </a:lnTo>
                  <a:cubicBezTo>
                    <a:pt x="17176" y="506"/>
                    <a:pt x="12038" y="4029"/>
                    <a:pt x="10116" y="5545"/>
                  </a:cubicBezTo>
                  <a:lnTo>
                    <a:pt x="10116" y="5545"/>
                  </a:lnTo>
                  <a:cubicBezTo>
                    <a:pt x="9007" y="6420"/>
                    <a:pt x="7972" y="7344"/>
                    <a:pt x="6962" y="8231"/>
                  </a:cubicBezTo>
                  <a:lnTo>
                    <a:pt x="6962" y="8231"/>
                  </a:lnTo>
                  <a:cubicBezTo>
                    <a:pt x="4904" y="10067"/>
                    <a:pt x="2945" y="11792"/>
                    <a:pt x="333" y="13221"/>
                  </a:cubicBezTo>
                  <a:lnTo>
                    <a:pt x="333" y="13221"/>
                  </a:lnTo>
                  <a:cubicBezTo>
                    <a:pt x="222" y="13283"/>
                    <a:pt x="111" y="13332"/>
                    <a:pt x="0" y="13394"/>
                  </a:cubicBezTo>
                  <a:lnTo>
                    <a:pt x="0" y="13394"/>
                  </a:lnTo>
                  <a:lnTo>
                    <a:pt x="99" y="13394"/>
                  </a:lnTo>
                  <a:cubicBezTo>
                    <a:pt x="197" y="13344"/>
                    <a:pt x="283" y="13307"/>
                    <a:pt x="370" y="13258"/>
                  </a:cubicBezTo>
                  <a:lnTo>
                    <a:pt x="370" y="13258"/>
                  </a:lnTo>
                  <a:cubicBezTo>
                    <a:pt x="2994" y="11829"/>
                    <a:pt x="4953" y="10092"/>
                    <a:pt x="7011" y="8256"/>
                  </a:cubicBezTo>
                  <a:lnTo>
                    <a:pt x="7011" y="8256"/>
                  </a:lnTo>
                  <a:cubicBezTo>
                    <a:pt x="8021" y="7369"/>
                    <a:pt x="9056" y="6444"/>
                    <a:pt x="10165" y="5570"/>
                  </a:cubicBezTo>
                  <a:lnTo>
                    <a:pt x="10165" y="5570"/>
                  </a:lnTo>
                  <a:cubicBezTo>
                    <a:pt x="12087" y="4066"/>
                    <a:pt x="17201" y="542"/>
                    <a:pt x="23288" y="518"/>
                  </a:cubicBezTo>
                  <a:lnTo>
                    <a:pt x="23288" y="518"/>
                  </a:lnTo>
                  <a:cubicBezTo>
                    <a:pt x="26922" y="506"/>
                    <a:pt x="29843" y="1713"/>
                    <a:pt x="31728" y="2612"/>
                  </a:cubicBezTo>
                  <a:lnTo>
                    <a:pt x="31728" y="2612"/>
                  </a:lnTo>
                  <a:lnTo>
                    <a:pt x="31752" y="2625"/>
                  </a:lnTo>
                  <a:lnTo>
                    <a:pt x="31765" y="2625"/>
                  </a:lnTo>
                  <a:cubicBezTo>
                    <a:pt x="33021" y="2046"/>
                    <a:pt x="34180" y="1417"/>
                    <a:pt x="35301" y="801"/>
                  </a:cubicBezTo>
                  <a:lnTo>
                    <a:pt x="35301" y="801"/>
                  </a:lnTo>
                  <a:cubicBezTo>
                    <a:pt x="35744" y="555"/>
                    <a:pt x="36200" y="308"/>
                    <a:pt x="36669" y="62"/>
                  </a:cubicBezTo>
                  <a:lnTo>
                    <a:pt x="36669" y="62"/>
                  </a:lnTo>
                  <a:lnTo>
                    <a:pt x="36669" y="0"/>
                  </a:lnTo>
                  <a:cubicBezTo>
                    <a:pt x="36188" y="259"/>
                    <a:pt x="35720" y="518"/>
                    <a:pt x="35252" y="77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0"/>
            <p:cNvSpPr/>
            <p:nvPr/>
          </p:nvSpPr>
          <p:spPr>
            <a:xfrm>
              <a:off x="2014000" y="4204050"/>
              <a:ext cx="2493875" cy="626575"/>
            </a:xfrm>
            <a:custGeom>
              <a:avLst/>
              <a:gdLst/>
              <a:ahLst/>
              <a:cxnLst/>
              <a:rect l="l" t="t" r="r" b="b"/>
              <a:pathLst>
                <a:path w="99755" h="25063" extrusionOk="0">
                  <a:moveTo>
                    <a:pt x="50210" y="1430"/>
                  </a:moveTo>
                  <a:cubicBezTo>
                    <a:pt x="49175" y="1677"/>
                    <a:pt x="48164" y="2009"/>
                    <a:pt x="47216" y="2391"/>
                  </a:cubicBezTo>
                  <a:lnTo>
                    <a:pt x="47216" y="2391"/>
                  </a:lnTo>
                  <a:cubicBezTo>
                    <a:pt x="42423" y="4363"/>
                    <a:pt x="39182" y="7788"/>
                    <a:pt x="36028" y="11090"/>
                  </a:cubicBezTo>
                  <a:lnTo>
                    <a:pt x="36028" y="11090"/>
                  </a:lnTo>
                  <a:cubicBezTo>
                    <a:pt x="35498" y="11645"/>
                    <a:pt x="34956" y="12224"/>
                    <a:pt x="34414" y="12778"/>
                  </a:cubicBezTo>
                  <a:lnTo>
                    <a:pt x="34414" y="12778"/>
                  </a:lnTo>
                  <a:cubicBezTo>
                    <a:pt x="33046" y="14183"/>
                    <a:pt x="31814" y="15292"/>
                    <a:pt x="30533" y="16265"/>
                  </a:cubicBezTo>
                  <a:lnTo>
                    <a:pt x="30533" y="16265"/>
                  </a:lnTo>
                  <a:cubicBezTo>
                    <a:pt x="27674" y="18421"/>
                    <a:pt x="24446" y="19986"/>
                    <a:pt x="20922" y="20910"/>
                  </a:cubicBezTo>
                  <a:lnTo>
                    <a:pt x="20922" y="20910"/>
                  </a:lnTo>
                  <a:cubicBezTo>
                    <a:pt x="15944" y="22204"/>
                    <a:pt x="10350" y="22364"/>
                    <a:pt x="3339" y="21428"/>
                  </a:cubicBezTo>
                  <a:lnTo>
                    <a:pt x="3339" y="21428"/>
                  </a:lnTo>
                  <a:cubicBezTo>
                    <a:pt x="2280" y="21292"/>
                    <a:pt x="1171" y="21120"/>
                    <a:pt x="0" y="20923"/>
                  </a:cubicBezTo>
                  <a:lnTo>
                    <a:pt x="0" y="20923"/>
                  </a:lnTo>
                  <a:lnTo>
                    <a:pt x="0" y="20972"/>
                  </a:lnTo>
                  <a:cubicBezTo>
                    <a:pt x="1171" y="21169"/>
                    <a:pt x="2267" y="21329"/>
                    <a:pt x="3327" y="21477"/>
                  </a:cubicBezTo>
                  <a:lnTo>
                    <a:pt x="3327" y="21477"/>
                  </a:lnTo>
                  <a:cubicBezTo>
                    <a:pt x="6592" y="21908"/>
                    <a:pt x="9500" y="22106"/>
                    <a:pt x="12223" y="22056"/>
                  </a:cubicBezTo>
                  <a:lnTo>
                    <a:pt x="12223" y="22056"/>
                  </a:lnTo>
                  <a:cubicBezTo>
                    <a:pt x="15402" y="22007"/>
                    <a:pt x="18248" y="21650"/>
                    <a:pt x="20946" y="20947"/>
                  </a:cubicBezTo>
                  <a:lnTo>
                    <a:pt x="20946" y="20947"/>
                  </a:lnTo>
                  <a:cubicBezTo>
                    <a:pt x="24470" y="20023"/>
                    <a:pt x="27723" y="18446"/>
                    <a:pt x="30582" y="16290"/>
                  </a:cubicBezTo>
                  <a:lnTo>
                    <a:pt x="30582" y="16290"/>
                  </a:lnTo>
                  <a:cubicBezTo>
                    <a:pt x="31863" y="15316"/>
                    <a:pt x="33095" y="14208"/>
                    <a:pt x="34463" y="12803"/>
                  </a:cubicBezTo>
                  <a:lnTo>
                    <a:pt x="34463" y="12803"/>
                  </a:lnTo>
                  <a:cubicBezTo>
                    <a:pt x="35005" y="12248"/>
                    <a:pt x="35560" y="11669"/>
                    <a:pt x="36089" y="11115"/>
                  </a:cubicBezTo>
                  <a:lnTo>
                    <a:pt x="36089" y="11115"/>
                  </a:lnTo>
                  <a:cubicBezTo>
                    <a:pt x="39231" y="7813"/>
                    <a:pt x="42472" y="4400"/>
                    <a:pt x="47253" y="2428"/>
                  </a:cubicBezTo>
                  <a:lnTo>
                    <a:pt x="47253" y="2428"/>
                  </a:lnTo>
                  <a:cubicBezTo>
                    <a:pt x="48201" y="2046"/>
                    <a:pt x="49199" y="1714"/>
                    <a:pt x="50222" y="1467"/>
                  </a:cubicBezTo>
                  <a:lnTo>
                    <a:pt x="50222" y="1467"/>
                  </a:lnTo>
                  <a:cubicBezTo>
                    <a:pt x="56297" y="1"/>
                    <a:pt x="63270" y="765"/>
                    <a:pt x="70959" y="3771"/>
                  </a:cubicBezTo>
                  <a:lnTo>
                    <a:pt x="70959" y="3771"/>
                  </a:lnTo>
                  <a:cubicBezTo>
                    <a:pt x="77625" y="6371"/>
                    <a:pt x="83835" y="10351"/>
                    <a:pt x="88443" y="14996"/>
                  </a:cubicBezTo>
                  <a:lnTo>
                    <a:pt x="88443" y="14996"/>
                  </a:lnTo>
                  <a:cubicBezTo>
                    <a:pt x="89552" y="16117"/>
                    <a:pt x="90636" y="17313"/>
                    <a:pt x="91684" y="18458"/>
                  </a:cubicBezTo>
                  <a:lnTo>
                    <a:pt x="91684" y="18458"/>
                  </a:lnTo>
                  <a:lnTo>
                    <a:pt x="91905" y="18693"/>
                  </a:lnTo>
                  <a:cubicBezTo>
                    <a:pt x="94320" y="21342"/>
                    <a:pt x="96674" y="23498"/>
                    <a:pt x="99656" y="25063"/>
                  </a:cubicBezTo>
                  <a:lnTo>
                    <a:pt x="99656" y="25063"/>
                  </a:lnTo>
                  <a:lnTo>
                    <a:pt x="99754" y="25063"/>
                  </a:lnTo>
                  <a:cubicBezTo>
                    <a:pt x="96760" y="23498"/>
                    <a:pt x="94394" y="21329"/>
                    <a:pt x="91955" y="18668"/>
                  </a:cubicBezTo>
                  <a:lnTo>
                    <a:pt x="91955" y="18668"/>
                  </a:lnTo>
                  <a:lnTo>
                    <a:pt x="91745" y="18434"/>
                  </a:lnTo>
                  <a:cubicBezTo>
                    <a:pt x="90698" y="17288"/>
                    <a:pt x="89601" y="16093"/>
                    <a:pt x="88492" y="14971"/>
                  </a:cubicBezTo>
                  <a:lnTo>
                    <a:pt x="88492" y="14971"/>
                  </a:lnTo>
                  <a:cubicBezTo>
                    <a:pt x="86188" y="12655"/>
                    <a:pt x="83527" y="10523"/>
                    <a:pt x="80570" y="8614"/>
                  </a:cubicBezTo>
                  <a:lnTo>
                    <a:pt x="80570" y="8614"/>
                  </a:lnTo>
                  <a:cubicBezTo>
                    <a:pt x="77576" y="6692"/>
                    <a:pt x="74360" y="5040"/>
                    <a:pt x="70996" y="3734"/>
                  </a:cubicBezTo>
                  <a:lnTo>
                    <a:pt x="70996" y="3734"/>
                  </a:lnTo>
                  <a:cubicBezTo>
                    <a:pt x="67497" y="2367"/>
                    <a:pt x="64096" y="1455"/>
                    <a:pt x="60868" y="1011"/>
                  </a:cubicBezTo>
                  <a:lnTo>
                    <a:pt x="60868" y="1011"/>
                  </a:lnTo>
                  <a:cubicBezTo>
                    <a:pt x="59365" y="814"/>
                    <a:pt x="57898" y="716"/>
                    <a:pt x="56481" y="716"/>
                  </a:cubicBezTo>
                  <a:lnTo>
                    <a:pt x="56481" y="716"/>
                  </a:lnTo>
                  <a:cubicBezTo>
                    <a:pt x="54288" y="716"/>
                    <a:pt x="52181" y="950"/>
                    <a:pt x="50210" y="1430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0"/>
            <p:cNvSpPr/>
            <p:nvPr/>
          </p:nvSpPr>
          <p:spPr>
            <a:xfrm>
              <a:off x="4959425" y="4480675"/>
              <a:ext cx="905025" cy="349950"/>
            </a:xfrm>
            <a:custGeom>
              <a:avLst/>
              <a:gdLst/>
              <a:ahLst/>
              <a:cxnLst/>
              <a:rect l="l" t="t" r="r" b="b"/>
              <a:pathLst>
                <a:path w="36201" h="13998" extrusionOk="0">
                  <a:moveTo>
                    <a:pt x="16745" y="1615"/>
                  </a:moveTo>
                  <a:cubicBezTo>
                    <a:pt x="14478" y="2563"/>
                    <a:pt x="12260" y="3894"/>
                    <a:pt x="10313" y="5484"/>
                  </a:cubicBezTo>
                  <a:lnTo>
                    <a:pt x="10313" y="5484"/>
                  </a:lnTo>
                  <a:cubicBezTo>
                    <a:pt x="9081" y="6482"/>
                    <a:pt x="7948" y="7541"/>
                    <a:pt x="6851" y="8564"/>
                  </a:cubicBezTo>
                  <a:lnTo>
                    <a:pt x="6851" y="8564"/>
                  </a:lnTo>
                  <a:cubicBezTo>
                    <a:pt x="4732" y="10560"/>
                    <a:pt x="2711" y="12433"/>
                    <a:pt x="0" y="13998"/>
                  </a:cubicBezTo>
                  <a:lnTo>
                    <a:pt x="0" y="13998"/>
                  </a:lnTo>
                  <a:lnTo>
                    <a:pt x="99" y="13998"/>
                  </a:lnTo>
                  <a:cubicBezTo>
                    <a:pt x="2797" y="12433"/>
                    <a:pt x="4880" y="10486"/>
                    <a:pt x="6900" y="8589"/>
                  </a:cubicBezTo>
                  <a:lnTo>
                    <a:pt x="6900" y="8589"/>
                  </a:lnTo>
                  <a:cubicBezTo>
                    <a:pt x="7997" y="7566"/>
                    <a:pt x="9130" y="6506"/>
                    <a:pt x="10363" y="5508"/>
                  </a:cubicBezTo>
                  <a:lnTo>
                    <a:pt x="10363" y="5508"/>
                  </a:lnTo>
                  <a:cubicBezTo>
                    <a:pt x="12396" y="3845"/>
                    <a:pt x="17780" y="38"/>
                    <a:pt x="24397" y="38"/>
                  </a:cubicBezTo>
                  <a:lnTo>
                    <a:pt x="24397" y="38"/>
                  </a:lnTo>
                  <a:cubicBezTo>
                    <a:pt x="24495" y="38"/>
                    <a:pt x="24594" y="38"/>
                    <a:pt x="24705" y="38"/>
                  </a:cubicBezTo>
                  <a:lnTo>
                    <a:pt x="24705" y="38"/>
                  </a:lnTo>
                  <a:cubicBezTo>
                    <a:pt x="28734" y="112"/>
                    <a:pt x="31925" y="1578"/>
                    <a:pt x="33970" y="2674"/>
                  </a:cubicBezTo>
                  <a:lnTo>
                    <a:pt x="33970" y="2674"/>
                  </a:lnTo>
                  <a:lnTo>
                    <a:pt x="33983" y="2687"/>
                  </a:lnTo>
                  <a:lnTo>
                    <a:pt x="34007" y="2687"/>
                  </a:lnTo>
                  <a:cubicBezTo>
                    <a:pt x="34771" y="2379"/>
                    <a:pt x="35498" y="2058"/>
                    <a:pt x="36201" y="1726"/>
                  </a:cubicBezTo>
                  <a:lnTo>
                    <a:pt x="36201" y="1726"/>
                  </a:lnTo>
                  <a:lnTo>
                    <a:pt x="36201" y="1676"/>
                  </a:lnTo>
                  <a:cubicBezTo>
                    <a:pt x="35486" y="2009"/>
                    <a:pt x="34759" y="2329"/>
                    <a:pt x="33995" y="2637"/>
                  </a:cubicBezTo>
                  <a:lnTo>
                    <a:pt x="33995" y="2637"/>
                  </a:lnTo>
                  <a:cubicBezTo>
                    <a:pt x="31937" y="1541"/>
                    <a:pt x="28746" y="62"/>
                    <a:pt x="24705" y="1"/>
                  </a:cubicBezTo>
                  <a:lnTo>
                    <a:pt x="24705" y="1"/>
                  </a:lnTo>
                  <a:cubicBezTo>
                    <a:pt x="24606" y="1"/>
                    <a:pt x="24495" y="1"/>
                    <a:pt x="24397" y="1"/>
                  </a:cubicBezTo>
                  <a:lnTo>
                    <a:pt x="24397" y="1"/>
                  </a:lnTo>
                  <a:cubicBezTo>
                    <a:pt x="21908" y="1"/>
                    <a:pt x="19345" y="543"/>
                    <a:pt x="16745" y="161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0"/>
            <p:cNvSpPr/>
            <p:nvPr/>
          </p:nvSpPr>
          <p:spPr>
            <a:xfrm>
              <a:off x="2014000" y="4185900"/>
              <a:ext cx="2446125" cy="644725"/>
            </a:xfrm>
            <a:custGeom>
              <a:avLst/>
              <a:gdLst/>
              <a:ahLst/>
              <a:cxnLst/>
              <a:rect l="l" t="t" r="r" b="b"/>
              <a:pathLst>
                <a:path w="97845" h="25789" extrusionOk="0">
                  <a:moveTo>
                    <a:pt x="49902" y="1244"/>
                  </a:moveTo>
                  <a:cubicBezTo>
                    <a:pt x="48842" y="1466"/>
                    <a:pt x="47807" y="1762"/>
                    <a:pt x="46821" y="2132"/>
                  </a:cubicBezTo>
                  <a:lnTo>
                    <a:pt x="46821" y="2132"/>
                  </a:lnTo>
                  <a:cubicBezTo>
                    <a:pt x="41770" y="4029"/>
                    <a:pt x="38295" y="7516"/>
                    <a:pt x="34919" y="10892"/>
                  </a:cubicBezTo>
                  <a:lnTo>
                    <a:pt x="34919" y="10892"/>
                  </a:lnTo>
                  <a:cubicBezTo>
                    <a:pt x="34426" y="11373"/>
                    <a:pt x="33933" y="11878"/>
                    <a:pt x="33428" y="12371"/>
                  </a:cubicBezTo>
                  <a:lnTo>
                    <a:pt x="33428" y="12371"/>
                  </a:lnTo>
                  <a:cubicBezTo>
                    <a:pt x="31999" y="13775"/>
                    <a:pt x="30730" y="14872"/>
                    <a:pt x="29411" y="15845"/>
                  </a:cubicBezTo>
                  <a:lnTo>
                    <a:pt x="29411" y="15845"/>
                  </a:lnTo>
                  <a:cubicBezTo>
                    <a:pt x="26442" y="18014"/>
                    <a:pt x="23140" y="19554"/>
                    <a:pt x="19579" y="20417"/>
                  </a:cubicBezTo>
                  <a:lnTo>
                    <a:pt x="19579" y="20417"/>
                  </a:lnTo>
                  <a:cubicBezTo>
                    <a:pt x="14589" y="21624"/>
                    <a:pt x="8945" y="21649"/>
                    <a:pt x="1824" y="20491"/>
                  </a:cubicBezTo>
                  <a:lnTo>
                    <a:pt x="1824" y="20491"/>
                  </a:lnTo>
                  <a:cubicBezTo>
                    <a:pt x="1232" y="20392"/>
                    <a:pt x="628" y="20293"/>
                    <a:pt x="0" y="20182"/>
                  </a:cubicBezTo>
                  <a:lnTo>
                    <a:pt x="0" y="20182"/>
                  </a:lnTo>
                  <a:lnTo>
                    <a:pt x="0" y="20219"/>
                  </a:lnTo>
                  <a:cubicBezTo>
                    <a:pt x="616" y="20330"/>
                    <a:pt x="1220" y="20441"/>
                    <a:pt x="1811" y="20540"/>
                  </a:cubicBezTo>
                  <a:lnTo>
                    <a:pt x="1811" y="20540"/>
                  </a:lnTo>
                  <a:cubicBezTo>
                    <a:pt x="8945" y="21686"/>
                    <a:pt x="14589" y="21661"/>
                    <a:pt x="19603" y="20454"/>
                  </a:cubicBezTo>
                  <a:lnTo>
                    <a:pt x="19603" y="20454"/>
                  </a:lnTo>
                  <a:cubicBezTo>
                    <a:pt x="23164" y="19591"/>
                    <a:pt x="26491" y="18051"/>
                    <a:pt x="29461" y="15870"/>
                  </a:cubicBezTo>
                  <a:lnTo>
                    <a:pt x="29461" y="15870"/>
                  </a:lnTo>
                  <a:cubicBezTo>
                    <a:pt x="30779" y="14909"/>
                    <a:pt x="32060" y="13800"/>
                    <a:pt x="33477" y="12395"/>
                  </a:cubicBezTo>
                  <a:lnTo>
                    <a:pt x="33477" y="12395"/>
                  </a:lnTo>
                  <a:cubicBezTo>
                    <a:pt x="33983" y="11903"/>
                    <a:pt x="34488" y="11397"/>
                    <a:pt x="34981" y="10917"/>
                  </a:cubicBezTo>
                  <a:lnTo>
                    <a:pt x="34981" y="10917"/>
                  </a:lnTo>
                  <a:cubicBezTo>
                    <a:pt x="38344" y="7541"/>
                    <a:pt x="41819" y="4054"/>
                    <a:pt x="46846" y="2169"/>
                  </a:cubicBezTo>
                  <a:lnTo>
                    <a:pt x="46846" y="2169"/>
                  </a:lnTo>
                  <a:cubicBezTo>
                    <a:pt x="47832" y="1799"/>
                    <a:pt x="48867" y="1503"/>
                    <a:pt x="49914" y="1281"/>
                  </a:cubicBezTo>
                  <a:lnTo>
                    <a:pt x="49914" y="1281"/>
                  </a:lnTo>
                  <a:cubicBezTo>
                    <a:pt x="56025" y="0"/>
                    <a:pt x="62987" y="1047"/>
                    <a:pt x="70589" y="4386"/>
                  </a:cubicBezTo>
                  <a:lnTo>
                    <a:pt x="70589" y="4386"/>
                  </a:lnTo>
                  <a:cubicBezTo>
                    <a:pt x="77157" y="7270"/>
                    <a:pt x="83009" y="11274"/>
                    <a:pt x="87519" y="15981"/>
                  </a:cubicBezTo>
                  <a:lnTo>
                    <a:pt x="87519" y="15981"/>
                  </a:lnTo>
                  <a:cubicBezTo>
                    <a:pt x="88677" y="17201"/>
                    <a:pt x="89798" y="18482"/>
                    <a:pt x="90895" y="19727"/>
                  </a:cubicBezTo>
                  <a:lnTo>
                    <a:pt x="90895" y="19727"/>
                  </a:lnTo>
                  <a:cubicBezTo>
                    <a:pt x="92719" y="21797"/>
                    <a:pt x="94850" y="24039"/>
                    <a:pt x="97746" y="25789"/>
                  </a:cubicBezTo>
                  <a:lnTo>
                    <a:pt x="97746" y="25789"/>
                  </a:lnTo>
                  <a:lnTo>
                    <a:pt x="97844" y="25789"/>
                  </a:lnTo>
                  <a:cubicBezTo>
                    <a:pt x="94924" y="24039"/>
                    <a:pt x="92780" y="21784"/>
                    <a:pt x="90944" y="19702"/>
                  </a:cubicBezTo>
                  <a:lnTo>
                    <a:pt x="90944" y="19702"/>
                  </a:lnTo>
                  <a:cubicBezTo>
                    <a:pt x="89860" y="18457"/>
                    <a:pt x="88739" y="17176"/>
                    <a:pt x="87581" y="15969"/>
                  </a:cubicBezTo>
                  <a:lnTo>
                    <a:pt x="87581" y="15969"/>
                  </a:lnTo>
                  <a:cubicBezTo>
                    <a:pt x="83059" y="11249"/>
                    <a:pt x="77194" y="7233"/>
                    <a:pt x="70626" y="4349"/>
                  </a:cubicBezTo>
                  <a:lnTo>
                    <a:pt x="70626" y="4349"/>
                  </a:lnTo>
                  <a:cubicBezTo>
                    <a:pt x="65106" y="1934"/>
                    <a:pt x="59931" y="715"/>
                    <a:pt x="55163" y="715"/>
                  </a:cubicBezTo>
                  <a:lnTo>
                    <a:pt x="55163" y="715"/>
                  </a:lnTo>
                  <a:cubicBezTo>
                    <a:pt x="53352" y="715"/>
                    <a:pt x="51590" y="887"/>
                    <a:pt x="49902" y="1244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0"/>
            <p:cNvSpPr/>
            <p:nvPr/>
          </p:nvSpPr>
          <p:spPr>
            <a:xfrm>
              <a:off x="4969900" y="4453275"/>
              <a:ext cx="894550" cy="377350"/>
            </a:xfrm>
            <a:custGeom>
              <a:avLst/>
              <a:gdLst/>
              <a:ahLst/>
              <a:cxnLst/>
              <a:rect l="l" t="t" r="r" b="b"/>
              <a:pathLst>
                <a:path w="35782" h="15094" extrusionOk="0">
                  <a:moveTo>
                    <a:pt x="17497" y="1688"/>
                  </a:moveTo>
                  <a:cubicBezTo>
                    <a:pt x="15032" y="2711"/>
                    <a:pt x="12630" y="4165"/>
                    <a:pt x="10560" y="5914"/>
                  </a:cubicBezTo>
                  <a:lnTo>
                    <a:pt x="10560" y="5914"/>
                  </a:lnTo>
                  <a:cubicBezTo>
                    <a:pt x="9217" y="7036"/>
                    <a:pt x="7984" y="8231"/>
                    <a:pt x="6802" y="9389"/>
                  </a:cubicBezTo>
                  <a:lnTo>
                    <a:pt x="6802" y="9389"/>
                  </a:lnTo>
                  <a:cubicBezTo>
                    <a:pt x="4781" y="11373"/>
                    <a:pt x="2686" y="13418"/>
                    <a:pt x="0" y="15094"/>
                  </a:cubicBezTo>
                  <a:lnTo>
                    <a:pt x="0" y="15094"/>
                  </a:lnTo>
                  <a:lnTo>
                    <a:pt x="86" y="15094"/>
                  </a:lnTo>
                  <a:cubicBezTo>
                    <a:pt x="2760" y="13418"/>
                    <a:pt x="4843" y="11385"/>
                    <a:pt x="6863" y="9414"/>
                  </a:cubicBezTo>
                  <a:lnTo>
                    <a:pt x="6863" y="9414"/>
                  </a:lnTo>
                  <a:cubicBezTo>
                    <a:pt x="8046" y="8255"/>
                    <a:pt x="9266" y="7060"/>
                    <a:pt x="10609" y="5939"/>
                  </a:cubicBezTo>
                  <a:lnTo>
                    <a:pt x="10609" y="5939"/>
                  </a:lnTo>
                  <a:cubicBezTo>
                    <a:pt x="15032" y="2218"/>
                    <a:pt x="20577" y="37"/>
                    <a:pt x="25579" y="37"/>
                  </a:cubicBezTo>
                  <a:lnTo>
                    <a:pt x="25579" y="37"/>
                  </a:lnTo>
                  <a:cubicBezTo>
                    <a:pt x="25777" y="37"/>
                    <a:pt x="25974" y="37"/>
                    <a:pt x="26159" y="49"/>
                  </a:cubicBezTo>
                  <a:lnTo>
                    <a:pt x="26159" y="49"/>
                  </a:lnTo>
                  <a:cubicBezTo>
                    <a:pt x="30286" y="185"/>
                    <a:pt x="33564" y="1700"/>
                    <a:pt x="35782" y="2957"/>
                  </a:cubicBezTo>
                  <a:lnTo>
                    <a:pt x="35782" y="2957"/>
                  </a:lnTo>
                  <a:lnTo>
                    <a:pt x="35782" y="2908"/>
                  </a:lnTo>
                  <a:cubicBezTo>
                    <a:pt x="33551" y="1651"/>
                    <a:pt x="30286" y="148"/>
                    <a:pt x="26171" y="12"/>
                  </a:cubicBezTo>
                  <a:lnTo>
                    <a:pt x="26171" y="12"/>
                  </a:lnTo>
                  <a:cubicBezTo>
                    <a:pt x="25961" y="0"/>
                    <a:pt x="25752" y="0"/>
                    <a:pt x="25542" y="0"/>
                  </a:cubicBezTo>
                  <a:lnTo>
                    <a:pt x="25542" y="0"/>
                  </a:lnTo>
                  <a:cubicBezTo>
                    <a:pt x="22918" y="0"/>
                    <a:pt x="20207" y="567"/>
                    <a:pt x="17497" y="168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0"/>
            <p:cNvSpPr/>
            <p:nvPr/>
          </p:nvSpPr>
          <p:spPr>
            <a:xfrm>
              <a:off x="2014000" y="4167400"/>
              <a:ext cx="2400225" cy="663225"/>
            </a:xfrm>
            <a:custGeom>
              <a:avLst/>
              <a:gdLst/>
              <a:ahLst/>
              <a:cxnLst/>
              <a:rect l="l" t="t" r="r" b="b"/>
              <a:pathLst>
                <a:path w="96009" h="26529" extrusionOk="0">
                  <a:moveTo>
                    <a:pt x="49594" y="1073"/>
                  </a:moveTo>
                  <a:cubicBezTo>
                    <a:pt x="48509" y="1258"/>
                    <a:pt x="47437" y="1529"/>
                    <a:pt x="46415" y="1886"/>
                  </a:cubicBezTo>
                  <a:lnTo>
                    <a:pt x="46415" y="1886"/>
                  </a:lnTo>
                  <a:cubicBezTo>
                    <a:pt x="41117" y="3697"/>
                    <a:pt x="37396" y="7258"/>
                    <a:pt x="33798" y="10696"/>
                  </a:cubicBezTo>
                  <a:lnTo>
                    <a:pt x="33798" y="10696"/>
                  </a:lnTo>
                  <a:cubicBezTo>
                    <a:pt x="33354" y="11115"/>
                    <a:pt x="32898" y="11558"/>
                    <a:pt x="32442" y="11977"/>
                  </a:cubicBezTo>
                  <a:lnTo>
                    <a:pt x="32442" y="11977"/>
                  </a:lnTo>
                  <a:cubicBezTo>
                    <a:pt x="30964" y="13382"/>
                    <a:pt x="29645" y="14478"/>
                    <a:pt x="28290" y="15427"/>
                  </a:cubicBezTo>
                  <a:lnTo>
                    <a:pt x="28290" y="15427"/>
                  </a:lnTo>
                  <a:cubicBezTo>
                    <a:pt x="25210" y="17620"/>
                    <a:pt x="21834" y="19136"/>
                    <a:pt x="18248" y="19937"/>
                  </a:cubicBezTo>
                  <a:lnTo>
                    <a:pt x="18248" y="19937"/>
                  </a:lnTo>
                  <a:cubicBezTo>
                    <a:pt x="11644" y="21403"/>
                    <a:pt x="4855" y="20430"/>
                    <a:pt x="320" y="19567"/>
                  </a:cubicBezTo>
                  <a:lnTo>
                    <a:pt x="320" y="19567"/>
                  </a:lnTo>
                  <a:cubicBezTo>
                    <a:pt x="210" y="19555"/>
                    <a:pt x="99" y="19530"/>
                    <a:pt x="0" y="19506"/>
                  </a:cubicBezTo>
                  <a:lnTo>
                    <a:pt x="0" y="19506"/>
                  </a:lnTo>
                  <a:lnTo>
                    <a:pt x="0" y="19555"/>
                  </a:lnTo>
                  <a:cubicBezTo>
                    <a:pt x="99" y="19567"/>
                    <a:pt x="197" y="19592"/>
                    <a:pt x="296" y="19604"/>
                  </a:cubicBezTo>
                  <a:lnTo>
                    <a:pt x="296" y="19604"/>
                  </a:lnTo>
                  <a:cubicBezTo>
                    <a:pt x="3647" y="20245"/>
                    <a:pt x="6592" y="20602"/>
                    <a:pt x="9290" y="20713"/>
                  </a:cubicBezTo>
                  <a:lnTo>
                    <a:pt x="9290" y="20713"/>
                  </a:lnTo>
                  <a:cubicBezTo>
                    <a:pt x="12556" y="20836"/>
                    <a:pt x="15488" y="20590"/>
                    <a:pt x="18273" y="19974"/>
                  </a:cubicBezTo>
                  <a:lnTo>
                    <a:pt x="18273" y="19974"/>
                  </a:lnTo>
                  <a:cubicBezTo>
                    <a:pt x="21858" y="19173"/>
                    <a:pt x="25259" y="17657"/>
                    <a:pt x="28339" y="15464"/>
                  </a:cubicBezTo>
                  <a:lnTo>
                    <a:pt x="28339" y="15464"/>
                  </a:lnTo>
                  <a:cubicBezTo>
                    <a:pt x="29695" y="14503"/>
                    <a:pt x="31013" y="13406"/>
                    <a:pt x="32504" y="12002"/>
                  </a:cubicBezTo>
                  <a:lnTo>
                    <a:pt x="32504" y="12002"/>
                  </a:lnTo>
                  <a:cubicBezTo>
                    <a:pt x="32948" y="11571"/>
                    <a:pt x="33403" y="11139"/>
                    <a:pt x="33847" y="10720"/>
                  </a:cubicBezTo>
                  <a:lnTo>
                    <a:pt x="33847" y="10720"/>
                  </a:lnTo>
                  <a:cubicBezTo>
                    <a:pt x="37445" y="7283"/>
                    <a:pt x="41166" y="3734"/>
                    <a:pt x="46452" y="1923"/>
                  </a:cubicBezTo>
                  <a:lnTo>
                    <a:pt x="46452" y="1923"/>
                  </a:lnTo>
                  <a:cubicBezTo>
                    <a:pt x="47462" y="1578"/>
                    <a:pt x="48534" y="1307"/>
                    <a:pt x="49606" y="1110"/>
                  </a:cubicBezTo>
                  <a:lnTo>
                    <a:pt x="49606" y="1110"/>
                  </a:lnTo>
                  <a:cubicBezTo>
                    <a:pt x="55853" y="1"/>
                    <a:pt x="62605" y="1282"/>
                    <a:pt x="70232" y="5028"/>
                  </a:cubicBezTo>
                  <a:lnTo>
                    <a:pt x="70232" y="5028"/>
                  </a:lnTo>
                  <a:cubicBezTo>
                    <a:pt x="76590" y="8145"/>
                    <a:pt x="82245" y="12285"/>
                    <a:pt x="86595" y="16992"/>
                  </a:cubicBezTo>
                  <a:lnTo>
                    <a:pt x="86595" y="16992"/>
                  </a:lnTo>
                  <a:cubicBezTo>
                    <a:pt x="87716" y="18212"/>
                    <a:pt x="88788" y="19469"/>
                    <a:pt x="89885" y="20762"/>
                  </a:cubicBezTo>
                  <a:lnTo>
                    <a:pt x="89885" y="20762"/>
                  </a:lnTo>
                  <a:cubicBezTo>
                    <a:pt x="91597" y="22795"/>
                    <a:pt x="93470" y="24841"/>
                    <a:pt x="95922" y="26529"/>
                  </a:cubicBezTo>
                  <a:lnTo>
                    <a:pt x="95922" y="26529"/>
                  </a:lnTo>
                  <a:lnTo>
                    <a:pt x="96008" y="26529"/>
                  </a:lnTo>
                  <a:cubicBezTo>
                    <a:pt x="93544" y="24841"/>
                    <a:pt x="91659" y="22783"/>
                    <a:pt x="89934" y="20750"/>
                  </a:cubicBezTo>
                  <a:lnTo>
                    <a:pt x="89934" y="20750"/>
                  </a:lnTo>
                  <a:cubicBezTo>
                    <a:pt x="88850" y="19456"/>
                    <a:pt x="87778" y="18187"/>
                    <a:pt x="86656" y="16967"/>
                  </a:cubicBezTo>
                  <a:lnTo>
                    <a:pt x="86656" y="16967"/>
                  </a:lnTo>
                  <a:cubicBezTo>
                    <a:pt x="82307" y="12261"/>
                    <a:pt x="76639" y="8108"/>
                    <a:pt x="70269" y="4991"/>
                  </a:cubicBezTo>
                  <a:lnTo>
                    <a:pt x="70269" y="4991"/>
                  </a:lnTo>
                  <a:cubicBezTo>
                    <a:pt x="66807" y="3291"/>
                    <a:pt x="63603" y="2132"/>
                    <a:pt x="60461" y="1430"/>
                  </a:cubicBezTo>
                  <a:lnTo>
                    <a:pt x="60461" y="1430"/>
                  </a:lnTo>
                  <a:cubicBezTo>
                    <a:pt x="58243" y="937"/>
                    <a:pt x="56087" y="691"/>
                    <a:pt x="53980" y="691"/>
                  </a:cubicBezTo>
                  <a:lnTo>
                    <a:pt x="53980" y="691"/>
                  </a:lnTo>
                  <a:cubicBezTo>
                    <a:pt x="52477" y="691"/>
                    <a:pt x="51011" y="814"/>
                    <a:pt x="49594" y="1073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0"/>
            <p:cNvSpPr/>
            <p:nvPr/>
          </p:nvSpPr>
          <p:spPr>
            <a:xfrm>
              <a:off x="4979125" y="4425550"/>
              <a:ext cx="885325" cy="405075"/>
            </a:xfrm>
            <a:custGeom>
              <a:avLst/>
              <a:gdLst/>
              <a:ahLst/>
              <a:cxnLst/>
              <a:rect l="l" t="t" r="r" b="b"/>
              <a:pathLst>
                <a:path w="35413" h="16203" extrusionOk="0">
                  <a:moveTo>
                    <a:pt x="18298" y="1762"/>
                  </a:moveTo>
                  <a:cubicBezTo>
                    <a:pt x="15624" y="2871"/>
                    <a:pt x="13049" y="4460"/>
                    <a:pt x="10856" y="6358"/>
                  </a:cubicBezTo>
                  <a:lnTo>
                    <a:pt x="10856" y="6358"/>
                  </a:lnTo>
                  <a:cubicBezTo>
                    <a:pt x="9402" y="7602"/>
                    <a:pt x="8084" y="8933"/>
                    <a:pt x="6815" y="10227"/>
                  </a:cubicBezTo>
                  <a:lnTo>
                    <a:pt x="6815" y="10227"/>
                  </a:lnTo>
                  <a:cubicBezTo>
                    <a:pt x="4782" y="12285"/>
                    <a:pt x="2675" y="14416"/>
                    <a:pt x="1" y="16203"/>
                  </a:cubicBezTo>
                  <a:lnTo>
                    <a:pt x="1" y="16203"/>
                  </a:lnTo>
                  <a:lnTo>
                    <a:pt x="87" y="16203"/>
                  </a:lnTo>
                  <a:cubicBezTo>
                    <a:pt x="2749" y="14416"/>
                    <a:pt x="4843" y="12297"/>
                    <a:pt x="6876" y="10251"/>
                  </a:cubicBezTo>
                  <a:lnTo>
                    <a:pt x="6876" y="10251"/>
                  </a:lnTo>
                  <a:cubicBezTo>
                    <a:pt x="8145" y="8958"/>
                    <a:pt x="9451" y="7627"/>
                    <a:pt x="10905" y="6383"/>
                  </a:cubicBezTo>
                  <a:lnTo>
                    <a:pt x="10905" y="6383"/>
                  </a:lnTo>
                  <a:cubicBezTo>
                    <a:pt x="15538" y="2378"/>
                    <a:pt x="21415" y="49"/>
                    <a:pt x="26788" y="49"/>
                  </a:cubicBezTo>
                  <a:lnTo>
                    <a:pt x="26788" y="49"/>
                  </a:lnTo>
                  <a:cubicBezTo>
                    <a:pt x="27083" y="49"/>
                    <a:pt x="27379" y="49"/>
                    <a:pt x="27675" y="74"/>
                  </a:cubicBezTo>
                  <a:lnTo>
                    <a:pt x="27675" y="74"/>
                  </a:lnTo>
                  <a:cubicBezTo>
                    <a:pt x="30299" y="197"/>
                    <a:pt x="32813" y="838"/>
                    <a:pt x="35413" y="2058"/>
                  </a:cubicBezTo>
                  <a:lnTo>
                    <a:pt x="35413" y="2058"/>
                  </a:lnTo>
                  <a:lnTo>
                    <a:pt x="35413" y="2008"/>
                  </a:lnTo>
                  <a:cubicBezTo>
                    <a:pt x="32813" y="801"/>
                    <a:pt x="30299" y="160"/>
                    <a:pt x="27687" y="25"/>
                  </a:cubicBezTo>
                  <a:lnTo>
                    <a:pt x="27687" y="25"/>
                  </a:lnTo>
                  <a:cubicBezTo>
                    <a:pt x="27367" y="12"/>
                    <a:pt x="27059" y="0"/>
                    <a:pt x="26738" y="0"/>
                  </a:cubicBezTo>
                  <a:lnTo>
                    <a:pt x="26738" y="0"/>
                  </a:lnTo>
                  <a:cubicBezTo>
                    <a:pt x="23978" y="0"/>
                    <a:pt x="21144" y="592"/>
                    <a:pt x="18298" y="176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0"/>
            <p:cNvSpPr/>
            <p:nvPr/>
          </p:nvSpPr>
          <p:spPr>
            <a:xfrm>
              <a:off x="2014000" y="4149225"/>
              <a:ext cx="2356800" cy="681400"/>
            </a:xfrm>
            <a:custGeom>
              <a:avLst/>
              <a:gdLst/>
              <a:ahLst/>
              <a:cxnLst/>
              <a:rect l="l" t="t" r="r" b="b"/>
              <a:pathLst>
                <a:path w="94272" h="27256" extrusionOk="0">
                  <a:moveTo>
                    <a:pt x="49286" y="888"/>
                  </a:moveTo>
                  <a:cubicBezTo>
                    <a:pt x="48177" y="1048"/>
                    <a:pt x="47080" y="1295"/>
                    <a:pt x="46021" y="1615"/>
                  </a:cubicBezTo>
                  <a:lnTo>
                    <a:pt x="46021" y="1615"/>
                  </a:lnTo>
                  <a:cubicBezTo>
                    <a:pt x="40451" y="3352"/>
                    <a:pt x="36496" y="6975"/>
                    <a:pt x="32652" y="10486"/>
                  </a:cubicBezTo>
                  <a:lnTo>
                    <a:pt x="32652" y="10486"/>
                  </a:lnTo>
                  <a:cubicBezTo>
                    <a:pt x="32258" y="10844"/>
                    <a:pt x="31863" y="11213"/>
                    <a:pt x="31469" y="11571"/>
                  </a:cubicBezTo>
                  <a:lnTo>
                    <a:pt x="31469" y="11571"/>
                  </a:lnTo>
                  <a:cubicBezTo>
                    <a:pt x="29916" y="12963"/>
                    <a:pt x="28549" y="14060"/>
                    <a:pt x="27181" y="15008"/>
                  </a:cubicBezTo>
                  <a:lnTo>
                    <a:pt x="27181" y="15008"/>
                  </a:lnTo>
                  <a:cubicBezTo>
                    <a:pt x="23978" y="17214"/>
                    <a:pt x="20528" y="18705"/>
                    <a:pt x="16917" y="19444"/>
                  </a:cubicBezTo>
                  <a:lnTo>
                    <a:pt x="16917" y="19444"/>
                  </a:lnTo>
                  <a:cubicBezTo>
                    <a:pt x="10868" y="20688"/>
                    <a:pt x="4818" y="19875"/>
                    <a:pt x="0" y="18889"/>
                  </a:cubicBezTo>
                  <a:lnTo>
                    <a:pt x="0" y="18889"/>
                  </a:lnTo>
                  <a:lnTo>
                    <a:pt x="0" y="18926"/>
                  </a:lnTo>
                  <a:cubicBezTo>
                    <a:pt x="4818" y="19912"/>
                    <a:pt x="10868" y="20725"/>
                    <a:pt x="16930" y="19493"/>
                  </a:cubicBezTo>
                  <a:lnTo>
                    <a:pt x="16930" y="19493"/>
                  </a:lnTo>
                  <a:cubicBezTo>
                    <a:pt x="20565" y="18742"/>
                    <a:pt x="24027" y="17251"/>
                    <a:pt x="27230" y="15045"/>
                  </a:cubicBezTo>
                  <a:lnTo>
                    <a:pt x="27230" y="15045"/>
                  </a:lnTo>
                  <a:cubicBezTo>
                    <a:pt x="28598" y="14084"/>
                    <a:pt x="29966" y="13000"/>
                    <a:pt x="31518" y="11595"/>
                  </a:cubicBezTo>
                  <a:lnTo>
                    <a:pt x="31518" y="11595"/>
                  </a:lnTo>
                  <a:cubicBezTo>
                    <a:pt x="31913" y="11226"/>
                    <a:pt x="32307" y="10868"/>
                    <a:pt x="32713" y="10499"/>
                  </a:cubicBezTo>
                  <a:lnTo>
                    <a:pt x="32713" y="10499"/>
                  </a:lnTo>
                  <a:cubicBezTo>
                    <a:pt x="36533" y="6999"/>
                    <a:pt x="40501" y="3377"/>
                    <a:pt x="46045" y="1652"/>
                  </a:cubicBezTo>
                  <a:lnTo>
                    <a:pt x="46045" y="1652"/>
                  </a:lnTo>
                  <a:cubicBezTo>
                    <a:pt x="47105" y="1331"/>
                    <a:pt x="48189" y="1085"/>
                    <a:pt x="49298" y="925"/>
                  </a:cubicBezTo>
                  <a:lnTo>
                    <a:pt x="49298" y="925"/>
                  </a:lnTo>
                  <a:cubicBezTo>
                    <a:pt x="55607" y="1"/>
                    <a:pt x="62334" y="1541"/>
                    <a:pt x="69862" y="5644"/>
                  </a:cubicBezTo>
                  <a:lnTo>
                    <a:pt x="69862" y="5644"/>
                  </a:lnTo>
                  <a:cubicBezTo>
                    <a:pt x="76011" y="8995"/>
                    <a:pt x="81482" y="13271"/>
                    <a:pt x="85683" y="17978"/>
                  </a:cubicBezTo>
                  <a:lnTo>
                    <a:pt x="85683" y="17978"/>
                  </a:lnTo>
                  <a:cubicBezTo>
                    <a:pt x="86730" y="19161"/>
                    <a:pt x="87716" y="20356"/>
                    <a:pt x="88874" y="21797"/>
                  </a:cubicBezTo>
                  <a:lnTo>
                    <a:pt x="88874" y="21797"/>
                  </a:lnTo>
                  <a:cubicBezTo>
                    <a:pt x="90476" y="23756"/>
                    <a:pt x="92115" y="25654"/>
                    <a:pt x="94185" y="27256"/>
                  </a:cubicBezTo>
                  <a:lnTo>
                    <a:pt x="94185" y="27256"/>
                  </a:lnTo>
                  <a:lnTo>
                    <a:pt x="94271" y="27256"/>
                  </a:lnTo>
                  <a:cubicBezTo>
                    <a:pt x="92189" y="25654"/>
                    <a:pt x="90538" y="23744"/>
                    <a:pt x="88924" y="21773"/>
                  </a:cubicBezTo>
                  <a:lnTo>
                    <a:pt x="88924" y="21773"/>
                  </a:lnTo>
                  <a:cubicBezTo>
                    <a:pt x="87765" y="20343"/>
                    <a:pt x="86780" y="19148"/>
                    <a:pt x="85732" y="17965"/>
                  </a:cubicBezTo>
                  <a:lnTo>
                    <a:pt x="85732" y="17965"/>
                  </a:lnTo>
                  <a:cubicBezTo>
                    <a:pt x="81543" y="13246"/>
                    <a:pt x="76060" y="8971"/>
                    <a:pt x="69899" y="5619"/>
                  </a:cubicBezTo>
                  <a:lnTo>
                    <a:pt x="69899" y="5619"/>
                  </a:lnTo>
                  <a:cubicBezTo>
                    <a:pt x="63776" y="2268"/>
                    <a:pt x="58182" y="617"/>
                    <a:pt x="52896" y="617"/>
                  </a:cubicBezTo>
                  <a:lnTo>
                    <a:pt x="52896" y="617"/>
                  </a:lnTo>
                  <a:cubicBezTo>
                    <a:pt x="51676" y="617"/>
                    <a:pt x="50469" y="715"/>
                    <a:pt x="49286" y="888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0"/>
            <p:cNvSpPr/>
            <p:nvPr/>
          </p:nvSpPr>
          <p:spPr>
            <a:xfrm>
              <a:off x="4988075" y="4390725"/>
              <a:ext cx="876375" cy="439900"/>
            </a:xfrm>
            <a:custGeom>
              <a:avLst/>
              <a:gdLst/>
              <a:ahLst/>
              <a:cxnLst/>
              <a:rect l="l" t="t" r="r" b="b"/>
              <a:pathLst>
                <a:path w="35055" h="17596" extrusionOk="0">
                  <a:moveTo>
                    <a:pt x="19111" y="2132"/>
                  </a:moveTo>
                  <a:cubicBezTo>
                    <a:pt x="16240" y="3315"/>
                    <a:pt x="13492" y="5028"/>
                    <a:pt x="11163" y="7073"/>
                  </a:cubicBezTo>
                  <a:lnTo>
                    <a:pt x="11163" y="7073"/>
                  </a:lnTo>
                  <a:cubicBezTo>
                    <a:pt x="9599" y="8453"/>
                    <a:pt x="8206" y="9919"/>
                    <a:pt x="6851" y="11336"/>
                  </a:cubicBezTo>
                  <a:lnTo>
                    <a:pt x="6851" y="11336"/>
                  </a:lnTo>
                  <a:cubicBezTo>
                    <a:pt x="4793" y="13493"/>
                    <a:pt x="2674" y="15698"/>
                    <a:pt x="0" y="17596"/>
                  </a:cubicBezTo>
                  <a:lnTo>
                    <a:pt x="0" y="17596"/>
                  </a:lnTo>
                  <a:lnTo>
                    <a:pt x="86" y="17596"/>
                  </a:lnTo>
                  <a:cubicBezTo>
                    <a:pt x="2748" y="15711"/>
                    <a:pt x="4855" y="13505"/>
                    <a:pt x="6900" y="11361"/>
                  </a:cubicBezTo>
                  <a:lnTo>
                    <a:pt x="6900" y="11361"/>
                  </a:lnTo>
                  <a:cubicBezTo>
                    <a:pt x="8256" y="9944"/>
                    <a:pt x="9660" y="8478"/>
                    <a:pt x="11213" y="7098"/>
                  </a:cubicBezTo>
                  <a:lnTo>
                    <a:pt x="11213" y="7098"/>
                  </a:lnTo>
                  <a:cubicBezTo>
                    <a:pt x="16412" y="2514"/>
                    <a:pt x="23140" y="1"/>
                    <a:pt x="29202" y="370"/>
                  </a:cubicBezTo>
                  <a:lnTo>
                    <a:pt x="29202" y="370"/>
                  </a:lnTo>
                  <a:cubicBezTo>
                    <a:pt x="31198" y="494"/>
                    <a:pt x="33120" y="900"/>
                    <a:pt x="35055" y="1603"/>
                  </a:cubicBezTo>
                  <a:lnTo>
                    <a:pt x="35055" y="1603"/>
                  </a:lnTo>
                  <a:lnTo>
                    <a:pt x="35055" y="1566"/>
                  </a:lnTo>
                  <a:cubicBezTo>
                    <a:pt x="33132" y="863"/>
                    <a:pt x="31173" y="457"/>
                    <a:pt x="29214" y="333"/>
                  </a:cubicBezTo>
                  <a:lnTo>
                    <a:pt x="29214" y="333"/>
                  </a:lnTo>
                  <a:cubicBezTo>
                    <a:pt x="28795" y="309"/>
                    <a:pt x="28376" y="296"/>
                    <a:pt x="27957" y="296"/>
                  </a:cubicBezTo>
                  <a:lnTo>
                    <a:pt x="27957" y="296"/>
                  </a:lnTo>
                  <a:cubicBezTo>
                    <a:pt x="25050" y="296"/>
                    <a:pt x="22080" y="913"/>
                    <a:pt x="19111" y="2132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0"/>
            <p:cNvSpPr/>
            <p:nvPr/>
          </p:nvSpPr>
          <p:spPr>
            <a:xfrm>
              <a:off x="2014000" y="4130450"/>
              <a:ext cx="2315525" cy="700175"/>
            </a:xfrm>
            <a:custGeom>
              <a:avLst/>
              <a:gdLst/>
              <a:ahLst/>
              <a:cxnLst/>
              <a:rect l="l" t="t" r="r" b="b"/>
              <a:pathLst>
                <a:path w="92621" h="28007" extrusionOk="0">
                  <a:moveTo>
                    <a:pt x="48978" y="727"/>
                  </a:moveTo>
                  <a:cubicBezTo>
                    <a:pt x="47844" y="850"/>
                    <a:pt x="46711" y="1072"/>
                    <a:pt x="45626" y="1380"/>
                  </a:cubicBezTo>
                  <a:lnTo>
                    <a:pt x="45626" y="1380"/>
                  </a:lnTo>
                  <a:cubicBezTo>
                    <a:pt x="39798" y="3019"/>
                    <a:pt x="35584" y="6715"/>
                    <a:pt x="31506" y="10276"/>
                  </a:cubicBezTo>
                  <a:lnTo>
                    <a:pt x="31506" y="10276"/>
                  </a:lnTo>
                  <a:cubicBezTo>
                    <a:pt x="31161" y="10584"/>
                    <a:pt x="30828" y="10880"/>
                    <a:pt x="30483" y="11176"/>
                  </a:cubicBezTo>
                  <a:lnTo>
                    <a:pt x="30483" y="11176"/>
                  </a:lnTo>
                  <a:cubicBezTo>
                    <a:pt x="28869" y="12580"/>
                    <a:pt x="27464" y="13677"/>
                    <a:pt x="26060" y="14613"/>
                  </a:cubicBezTo>
                  <a:lnTo>
                    <a:pt x="26060" y="14613"/>
                  </a:lnTo>
                  <a:cubicBezTo>
                    <a:pt x="22758" y="16831"/>
                    <a:pt x="19221" y="18297"/>
                    <a:pt x="15574" y="18987"/>
                  </a:cubicBezTo>
                  <a:lnTo>
                    <a:pt x="15574" y="18987"/>
                  </a:lnTo>
                  <a:cubicBezTo>
                    <a:pt x="10091" y="20010"/>
                    <a:pt x="4596" y="19320"/>
                    <a:pt x="0" y="18347"/>
                  </a:cubicBezTo>
                  <a:lnTo>
                    <a:pt x="0" y="18347"/>
                  </a:lnTo>
                  <a:lnTo>
                    <a:pt x="0" y="18384"/>
                  </a:lnTo>
                  <a:cubicBezTo>
                    <a:pt x="4596" y="19357"/>
                    <a:pt x="10104" y="20047"/>
                    <a:pt x="15599" y="19024"/>
                  </a:cubicBezTo>
                  <a:lnTo>
                    <a:pt x="15599" y="19024"/>
                  </a:lnTo>
                  <a:cubicBezTo>
                    <a:pt x="19258" y="18334"/>
                    <a:pt x="22795" y="16868"/>
                    <a:pt x="26109" y="14638"/>
                  </a:cubicBezTo>
                  <a:lnTo>
                    <a:pt x="26109" y="14638"/>
                  </a:lnTo>
                  <a:cubicBezTo>
                    <a:pt x="27514" y="13702"/>
                    <a:pt x="28918" y="12605"/>
                    <a:pt x="30533" y="11200"/>
                  </a:cubicBezTo>
                  <a:lnTo>
                    <a:pt x="30533" y="11200"/>
                  </a:lnTo>
                  <a:cubicBezTo>
                    <a:pt x="30878" y="10905"/>
                    <a:pt x="31223" y="10609"/>
                    <a:pt x="31555" y="10301"/>
                  </a:cubicBezTo>
                  <a:lnTo>
                    <a:pt x="31555" y="10301"/>
                  </a:lnTo>
                  <a:cubicBezTo>
                    <a:pt x="35634" y="6740"/>
                    <a:pt x="39835" y="3056"/>
                    <a:pt x="45651" y="1417"/>
                  </a:cubicBezTo>
                  <a:lnTo>
                    <a:pt x="45651" y="1417"/>
                  </a:lnTo>
                  <a:cubicBezTo>
                    <a:pt x="46735" y="1121"/>
                    <a:pt x="47856" y="900"/>
                    <a:pt x="48990" y="764"/>
                  </a:cubicBezTo>
                  <a:lnTo>
                    <a:pt x="48990" y="764"/>
                  </a:lnTo>
                  <a:cubicBezTo>
                    <a:pt x="55385" y="0"/>
                    <a:pt x="62088" y="1811"/>
                    <a:pt x="69493" y="6284"/>
                  </a:cubicBezTo>
                  <a:lnTo>
                    <a:pt x="69493" y="6284"/>
                  </a:lnTo>
                  <a:cubicBezTo>
                    <a:pt x="75432" y="9882"/>
                    <a:pt x="80718" y="14268"/>
                    <a:pt x="84759" y="19000"/>
                  </a:cubicBezTo>
                  <a:lnTo>
                    <a:pt x="84759" y="19000"/>
                  </a:lnTo>
                  <a:cubicBezTo>
                    <a:pt x="85905" y="20343"/>
                    <a:pt x="86977" y="21698"/>
                    <a:pt x="87864" y="22844"/>
                  </a:cubicBezTo>
                  <a:lnTo>
                    <a:pt x="87864" y="22844"/>
                  </a:lnTo>
                  <a:cubicBezTo>
                    <a:pt x="89343" y="24742"/>
                    <a:pt x="90784" y="26504"/>
                    <a:pt x="92534" y="28007"/>
                  </a:cubicBezTo>
                  <a:lnTo>
                    <a:pt x="92534" y="28007"/>
                  </a:lnTo>
                  <a:lnTo>
                    <a:pt x="92620" y="28007"/>
                  </a:lnTo>
                  <a:cubicBezTo>
                    <a:pt x="90858" y="26491"/>
                    <a:pt x="89404" y="24729"/>
                    <a:pt x="87913" y="22832"/>
                  </a:cubicBezTo>
                  <a:lnTo>
                    <a:pt x="87913" y="22832"/>
                  </a:lnTo>
                  <a:cubicBezTo>
                    <a:pt x="87026" y="21674"/>
                    <a:pt x="85966" y="20330"/>
                    <a:pt x="84821" y="18975"/>
                  </a:cubicBezTo>
                  <a:lnTo>
                    <a:pt x="84821" y="18975"/>
                  </a:lnTo>
                  <a:cubicBezTo>
                    <a:pt x="80767" y="14244"/>
                    <a:pt x="75481" y="9845"/>
                    <a:pt x="69542" y="6259"/>
                  </a:cubicBezTo>
                  <a:lnTo>
                    <a:pt x="69542" y="6259"/>
                  </a:lnTo>
                  <a:cubicBezTo>
                    <a:pt x="66191" y="4239"/>
                    <a:pt x="63086" y="2797"/>
                    <a:pt x="60055" y="1861"/>
                  </a:cubicBezTo>
                  <a:lnTo>
                    <a:pt x="60055" y="1861"/>
                  </a:lnTo>
                  <a:cubicBezTo>
                    <a:pt x="57270" y="986"/>
                    <a:pt x="54510" y="555"/>
                    <a:pt x="51824" y="555"/>
                  </a:cubicBezTo>
                  <a:lnTo>
                    <a:pt x="51824" y="555"/>
                  </a:lnTo>
                  <a:cubicBezTo>
                    <a:pt x="50875" y="555"/>
                    <a:pt x="49914" y="616"/>
                    <a:pt x="48978" y="72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0"/>
            <p:cNvSpPr/>
            <p:nvPr/>
          </p:nvSpPr>
          <p:spPr>
            <a:xfrm>
              <a:off x="4996075" y="4361150"/>
              <a:ext cx="868375" cy="469475"/>
            </a:xfrm>
            <a:custGeom>
              <a:avLst/>
              <a:gdLst/>
              <a:ahLst/>
              <a:cxnLst/>
              <a:rect l="l" t="t" r="r" b="b"/>
              <a:pathLst>
                <a:path w="34735" h="18779" extrusionOk="0">
                  <a:moveTo>
                    <a:pt x="19961" y="2280"/>
                  </a:moveTo>
                  <a:cubicBezTo>
                    <a:pt x="16881" y="3549"/>
                    <a:pt x="13961" y="5385"/>
                    <a:pt x="11509" y="7591"/>
                  </a:cubicBezTo>
                  <a:lnTo>
                    <a:pt x="11509" y="7591"/>
                  </a:lnTo>
                  <a:cubicBezTo>
                    <a:pt x="9845" y="9082"/>
                    <a:pt x="8354" y="10684"/>
                    <a:pt x="6913" y="12236"/>
                  </a:cubicBezTo>
                  <a:lnTo>
                    <a:pt x="6913" y="12236"/>
                  </a:lnTo>
                  <a:cubicBezTo>
                    <a:pt x="4843" y="14479"/>
                    <a:pt x="2699" y="16783"/>
                    <a:pt x="1" y="18779"/>
                  </a:cubicBezTo>
                  <a:lnTo>
                    <a:pt x="1" y="18779"/>
                  </a:lnTo>
                  <a:lnTo>
                    <a:pt x="87" y="18779"/>
                  </a:lnTo>
                  <a:cubicBezTo>
                    <a:pt x="2773" y="16783"/>
                    <a:pt x="4904" y="14491"/>
                    <a:pt x="6974" y="12261"/>
                  </a:cubicBezTo>
                  <a:lnTo>
                    <a:pt x="6974" y="12261"/>
                  </a:lnTo>
                  <a:cubicBezTo>
                    <a:pt x="8416" y="10708"/>
                    <a:pt x="9895" y="9106"/>
                    <a:pt x="11558" y="7616"/>
                  </a:cubicBezTo>
                  <a:lnTo>
                    <a:pt x="11558" y="7616"/>
                  </a:lnTo>
                  <a:cubicBezTo>
                    <a:pt x="17053" y="2675"/>
                    <a:pt x="24237" y="1"/>
                    <a:pt x="30767" y="469"/>
                  </a:cubicBezTo>
                  <a:lnTo>
                    <a:pt x="30767" y="469"/>
                  </a:lnTo>
                  <a:cubicBezTo>
                    <a:pt x="32098" y="568"/>
                    <a:pt x="33416" y="789"/>
                    <a:pt x="34735" y="1134"/>
                  </a:cubicBezTo>
                  <a:lnTo>
                    <a:pt x="34735" y="1134"/>
                  </a:lnTo>
                  <a:lnTo>
                    <a:pt x="34735" y="1098"/>
                  </a:lnTo>
                  <a:cubicBezTo>
                    <a:pt x="33416" y="753"/>
                    <a:pt x="32098" y="518"/>
                    <a:pt x="30779" y="432"/>
                  </a:cubicBezTo>
                  <a:lnTo>
                    <a:pt x="30779" y="432"/>
                  </a:lnTo>
                  <a:cubicBezTo>
                    <a:pt x="30262" y="395"/>
                    <a:pt x="29744" y="371"/>
                    <a:pt x="29215" y="371"/>
                  </a:cubicBezTo>
                  <a:lnTo>
                    <a:pt x="29215" y="371"/>
                  </a:lnTo>
                  <a:cubicBezTo>
                    <a:pt x="26171" y="371"/>
                    <a:pt x="23066" y="1011"/>
                    <a:pt x="19961" y="228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0"/>
            <p:cNvSpPr/>
            <p:nvPr/>
          </p:nvSpPr>
          <p:spPr>
            <a:xfrm>
              <a:off x="2014000" y="4111650"/>
              <a:ext cx="2275775" cy="718975"/>
            </a:xfrm>
            <a:custGeom>
              <a:avLst/>
              <a:gdLst/>
              <a:ahLst/>
              <a:cxnLst/>
              <a:rect l="l" t="t" r="r" b="b"/>
              <a:pathLst>
                <a:path w="91031" h="28759" extrusionOk="0">
                  <a:moveTo>
                    <a:pt x="48670" y="567"/>
                  </a:moveTo>
                  <a:cubicBezTo>
                    <a:pt x="47511" y="666"/>
                    <a:pt x="46353" y="863"/>
                    <a:pt x="45220" y="1146"/>
                  </a:cubicBezTo>
                  <a:lnTo>
                    <a:pt x="45220" y="1146"/>
                  </a:lnTo>
                  <a:cubicBezTo>
                    <a:pt x="39133" y="2687"/>
                    <a:pt x="34673" y="6445"/>
                    <a:pt x="30360" y="10079"/>
                  </a:cubicBezTo>
                  <a:lnTo>
                    <a:pt x="30360" y="10079"/>
                  </a:lnTo>
                  <a:cubicBezTo>
                    <a:pt x="30064" y="10314"/>
                    <a:pt x="29781" y="10560"/>
                    <a:pt x="29498" y="10794"/>
                  </a:cubicBezTo>
                  <a:lnTo>
                    <a:pt x="29498" y="10794"/>
                  </a:lnTo>
                  <a:cubicBezTo>
                    <a:pt x="27822" y="12199"/>
                    <a:pt x="26380" y="13283"/>
                    <a:pt x="24951" y="14219"/>
                  </a:cubicBezTo>
                  <a:lnTo>
                    <a:pt x="24951" y="14219"/>
                  </a:lnTo>
                  <a:cubicBezTo>
                    <a:pt x="21476" y="16474"/>
                    <a:pt x="17977" y="17879"/>
                    <a:pt x="14244" y="18520"/>
                  </a:cubicBezTo>
                  <a:lnTo>
                    <a:pt x="14244" y="18520"/>
                  </a:lnTo>
                  <a:cubicBezTo>
                    <a:pt x="9278" y="19370"/>
                    <a:pt x="4313" y="18778"/>
                    <a:pt x="0" y="17854"/>
                  </a:cubicBezTo>
                  <a:lnTo>
                    <a:pt x="0" y="17854"/>
                  </a:lnTo>
                  <a:lnTo>
                    <a:pt x="0" y="17891"/>
                  </a:lnTo>
                  <a:cubicBezTo>
                    <a:pt x="1737" y="18273"/>
                    <a:pt x="3352" y="18544"/>
                    <a:pt x="4892" y="18717"/>
                  </a:cubicBezTo>
                  <a:lnTo>
                    <a:pt x="4892" y="18717"/>
                  </a:lnTo>
                  <a:cubicBezTo>
                    <a:pt x="8280" y="19111"/>
                    <a:pt x="11336" y="19062"/>
                    <a:pt x="14256" y="18557"/>
                  </a:cubicBezTo>
                  <a:lnTo>
                    <a:pt x="14256" y="18557"/>
                  </a:lnTo>
                  <a:cubicBezTo>
                    <a:pt x="18002" y="17916"/>
                    <a:pt x="21513" y="16511"/>
                    <a:pt x="24988" y="14244"/>
                  </a:cubicBezTo>
                  <a:lnTo>
                    <a:pt x="24988" y="14244"/>
                  </a:lnTo>
                  <a:cubicBezTo>
                    <a:pt x="26429" y="13320"/>
                    <a:pt x="27871" y="12223"/>
                    <a:pt x="29547" y="10819"/>
                  </a:cubicBezTo>
                  <a:lnTo>
                    <a:pt x="29547" y="10819"/>
                  </a:lnTo>
                  <a:cubicBezTo>
                    <a:pt x="29830" y="10585"/>
                    <a:pt x="30126" y="10338"/>
                    <a:pt x="30409" y="10104"/>
                  </a:cubicBezTo>
                  <a:lnTo>
                    <a:pt x="30409" y="10104"/>
                  </a:lnTo>
                  <a:cubicBezTo>
                    <a:pt x="34709" y="6469"/>
                    <a:pt x="39170" y="2724"/>
                    <a:pt x="45244" y="1183"/>
                  </a:cubicBezTo>
                  <a:lnTo>
                    <a:pt x="45244" y="1183"/>
                  </a:lnTo>
                  <a:cubicBezTo>
                    <a:pt x="46366" y="900"/>
                    <a:pt x="47524" y="703"/>
                    <a:pt x="48682" y="604"/>
                  </a:cubicBezTo>
                  <a:lnTo>
                    <a:pt x="48682" y="604"/>
                  </a:lnTo>
                  <a:cubicBezTo>
                    <a:pt x="55262" y="1"/>
                    <a:pt x="61755" y="2009"/>
                    <a:pt x="69135" y="6938"/>
                  </a:cubicBezTo>
                  <a:lnTo>
                    <a:pt x="69135" y="6938"/>
                  </a:lnTo>
                  <a:cubicBezTo>
                    <a:pt x="74840" y="10745"/>
                    <a:pt x="79929" y="15267"/>
                    <a:pt x="83835" y="20023"/>
                  </a:cubicBezTo>
                  <a:lnTo>
                    <a:pt x="83835" y="20023"/>
                  </a:lnTo>
                  <a:cubicBezTo>
                    <a:pt x="84747" y="21132"/>
                    <a:pt x="85708" y="22364"/>
                    <a:pt x="86854" y="23904"/>
                  </a:cubicBezTo>
                  <a:lnTo>
                    <a:pt x="86854" y="23904"/>
                  </a:lnTo>
                  <a:cubicBezTo>
                    <a:pt x="88172" y="25666"/>
                    <a:pt x="89380" y="27243"/>
                    <a:pt x="90907" y="28709"/>
                  </a:cubicBezTo>
                  <a:lnTo>
                    <a:pt x="90907" y="28709"/>
                  </a:lnTo>
                  <a:cubicBezTo>
                    <a:pt x="90920" y="28722"/>
                    <a:pt x="90944" y="28734"/>
                    <a:pt x="90969" y="28759"/>
                  </a:cubicBezTo>
                  <a:lnTo>
                    <a:pt x="90969" y="28759"/>
                  </a:lnTo>
                  <a:lnTo>
                    <a:pt x="91031" y="28759"/>
                  </a:lnTo>
                  <a:cubicBezTo>
                    <a:pt x="89392" y="27206"/>
                    <a:pt x="88110" y="25481"/>
                    <a:pt x="86915" y="23879"/>
                  </a:cubicBezTo>
                  <a:lnTo>
                    <a:pt x="86915" y="23879"/>
                  </a:lnTo>
                  <a:cubicBezTo>
                    <a:pt x="85769" y="22339"/>
                    <a:pt x="84808" y="21107"/>
                    <a:pt x="83896" y="19998"/>
                  </a:cubicBezTo>
                  <a:lnTo>
                    <a:pt x="83896" y="19998"/>
                  </a:lnTo>
                  <a:cubicBezTo>
                    <a:pt x="79991" y="15254"/>
                    <a:pt x="74902" y="10720"/>
                    <a:pt x="69185" y="6913"/>
                  </a:cubicBezTo>
                  <a:lnTo>
                    <a:pt x="69185" y="6913"/>
                  </a:lnTo>
                  <a:cubicBezTo>
                    <a:pt x="65895" y="4720"/>
                    <a:pt x="62852" y="3143"/>
                    <a:pt x="59857" y="2083"/>
                  </a:cubicBezTo>
                  <a:lnTo>
                    <a:pt x="59857" y="2083"/>
                  </a:lnTo>
                  <a:cubicBezTo>
                    <a:pt x="56826" y="999"/>
                    <a:pt x="53808" y="469"/>
                    <a:pt x="50851" y="469"/>
                  </a:cubicBezTo>
                  <a:lnTo>
                    <a:pt x="50851" y="469"/>
                  </a:lnTo>
                  <a:cubicBezTo>
                    <a:pt x="50124" y="469"/>
                    <a:pt x="49397" y="493"/>
                    <a:pt x="48670" y="56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0"/>
            <p:cNvSpPr/>
            <p:nvPr/>
          </p:nvSpPr>
          <p:spPr>
            <a:xfrm>
              <a:off x="5004075" y="4324500"/>
              <a:ext cx="860375" cy="506125"/>
            </a:xfrm>
            <a:custGeom>
              <a:avLst/>
              <a:gdLst/>
              <a:ahLst/>
              <a:cxnLst/>
              <a:rect l="l" t="t" r="r" b="b"/>
              <a:pathLst>
                <a:path w="34415" h="20245" extrusionOk="0">
                  <a:moveTo>
                    <a:pt x="20812" y="2724"/>
                  </a:moveTo>
                  <a:cubicBezTo>
                    <a:pt x="16672" y="4424"/>
                    <a:pt x="13653" y="6740"/>
                    <a:pt x="11854" y="8392"/>
                  </a:cubicBezTo>
                  <a:lnTo>
                    <a:pt x="11854" y="8392"/>
                  </a:lnTo>
                  <a:cubicBezTo>
                    <a:pt x="10080" y="10006"/>
                    <a:pt x="8515" y="11743"/>
                    <a:pt x="6999" y="13419"/>
                  </a:cubicBezTo>
                  <a:lnTo>
                    <a:pt x="6999" y="13419"/>
                  </a:lnTo>
                  <a:cubicBezTo>
                    <a:pt x="4892" y="15747"/>
                    <a:pt x="2724" y="18150"/>
                    <a:pt x="1" y="20245"/>
                  </a:cubicBezTo>
                  <a:lnTo>
                    <a:pt x="1" y="20245"/>
                  </a:lnTo>
                  <a:lnTo>
                    <a:pt x="87" y="20245"/>
                  </a:lnTo>
                  <a:cubicBezTo>
                    <a:pt x="2798" y="18150"/>
                    <a:pt x="4954" y="15760"/>
                    <a:pt x="7049" y="13443"/>
                  </a:cubicBezTo>
                  <a:lnTo>
                    <a:pt x="7049" y="13443"/>
                  </a:lnTo>
                  <a:cubicBezTo>
                    <a:pt x="8564" y="11768"/>
                    <a:pt x="10141" y="10030"/>
                    <a:pt x="11903" y="8416"/>
                  </a:cubicBezTo>
                  <a:lnTo>
                    <a:pt x="11903" y="8416"/>
                  </a:lnTo>
                  <a:cubicBezTo>
                    <a:pt x="14072" y="6420"/>
                    <a:pt x="21970" y="1"/>
                    <a:pt x="32332" y="851"/>
                  </a:cubicBezTo>
                  <a:lnTo>
                    <a:pt x="32332" y="851"/>
                  </a:lnTo>
                  <a:cubicBezTo>
                    <a:pt x="33022" y="900"/>
                    <a:pt x="33725" y="999"/>
                    <a:pt x="34415" y="1122"/>
                  </a:cubicBezTo>
                  <a:lnTo>
                    <a:pt x="34415" y="1122"/>
                  </a:lnTo>
                  <a:lnTo>
                    <a:pt x="34415" y="1073"/>
                  </a:lnTo>
                  <a:cubicBezTo>
                    <a:pt x="33725" y="949"/>
                    <a:pt x="33035" y="863"/>
                    <a:pt x="32332" y="802"/>
                  </a:cubicBezTo>
                  <a:lnTo>
                    <a:pt x="32332" y="802"/>
                  </a:lnTo>
                  <a:cubicBezTo>
                    <a:pt x="31729" y="752"/>
                    <a:pt x="31112" y="728"/>
                    <a:pt x="30496" y="728"/>
                  </a:cubicBezTo>
                  <a:lnTo>
                    <a:pt x="30496" y="728"/>
                  </a:lnTo>
                  <a:cubicBezTo>
                    <a:pt x="27293" y="728"/>
                    <a:pt x="24052" y="1393"/>
                    <a:pt x="20812" y="2724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0"/>
            <p:cNvSpPr/>
            <p:nvPr/>
          </p:nvSpPr>
          <p:spPr>
            <a:xfrm>
              <a:off x="2014000" y="4092850"/>
              <a:ext cx="2237900" cy="737775"/>
            </a:xfrm>
            <a:custGeom>
              <a:avLst/>
              <a:gdLst/>
              <a:ahLst/>
              <a:cxnLst/>
              <a:rect l="l" t="t" r="r" b="b"/>
              <a:pathLst>
                <a:path w="89516" h="29511" extrusionOk="0">
                  <a:moveTo>
                    <a:pt x="48362" y="395"/>
                  </a:moveTo>
                  <a:cubicBezTo>
                    <a:pt x="47179" y="482"/>
                    <a:pt x="45984" y="642"/>
                    <a:pt x="44825" y="913"/>
                  </a:cubicBezTo>
                  <a:lnTo>
                    <a:pt x="44825" y="913"/>
                  </a:lnTo>
                  <a:cubicBezTo>
                    <a:pt x="41979" y="1553"/>
                    <a:pt x="39194" y="2749"/>
                    <a:pt x="36299" y="4572"/>
                  </a:cubicBezTo>
                  <a:lnTo>
                    <a:pt x="36299" y="4572"/>
                  </a:lnTo>
                  <a:cubicBezTo>
                    <a:pt x="33748" y="6174"/>
                    <a:pt x="31432" y="8047"/>
                    <a:pt x="29202" y="9858"/>
                  </a:cubicBezTo>
                  <a:lnTo>
                    <a:pt x="29202" y="9858"/>
                  </a:lnTo>
                  <a:cubicBezTo>
                    <a:pt x="28968" y="10043"/>
                    <a:pt x="28746" y="10228"/>
                    <a:pt x="28512" y="10413"/>
                  </a:cubicBezTo>
                  <a:lnTo>
                    <a:pt x="28512" y="10413"/>
                  </a:lnTo>
                  <a:cubicBezTo>
                    <a:pt x="26774" y="11817"/>
                    <a:pt x="25296" y="12901"/>
                    <a:pt x="23830" y="13826"/>
                  </a:cubicBezTo>
                  <a:lnTo>
                    <a:pt x="23830" y="13826"/>
                  </a:lnTo>
                  <a:cubicBezTo>
                    <a:pt x="20244" y="16093"/>
                    <a:pt x="16671" y="17473"/>
                    <a:pt x="12913" y="18052"/>
                  </a:cubicBezTo>
                  <a:lnTo>
                    <a:pt x="12913" y="18052"/>
                  </a:lnTo>
                  <a:cubicBezTo>
                    <a:pt x="8428" y="18754"/>
                    <a:pt x="4042" y="18286"/>
                    <a:pt x="0" y="17411"/>
                  </a:cubicBezTo>
                  <a:lnTo>
                    <a:pt x="0" y="17411"/>
                  </a:lnTo>
                  <a:lnTo>
                    <a:pt x="0" y="17448"/>
                  </a:lnTo>
                  <a:cubicBezTo>
                    <a:pt x="4054" y="18323"/>
                    <a:pt x="8440" y="18791"/>
                    <a:pt x="12925" y="18101"/>
                  </a:cubicBezTo>
                  <a:lnTo>
                    <a:pt x="12925" y="18101"/>
                  </a:lnTo>
                  <a:cubicBezTo>
                    <a:pt x="16696" y="17510"/>
                    <a:pt x="20281" y="16130"/>
                    <a:pt x="23879" y="13850"/>
                  </a:cubicBezTo>
                  <a:lnTo>
                    <a:pt x="23879" y="13850"/>
                  </a:lnTo>
                  <a:cubicBezTo>
                    <a:pt x="25333" y="12926"/>
                    <a:pt x="26824" y="11842"/>
                    <a:pt x="28561" y="10437"/>
                  </a:cubicBezTo>
                  <a:lnTo>
                    <a:pt x="28561" y="10437"/>
                  </a:lnTo>
                  <a:cubicBezTo>
                    <a:pt x="28795" y="10252"/>
                    <a:pt x="29017" y="10068"/>
                    <a:pt x="29251" y="9883"/>
                  </a:cubicBezTo>
                  <a:lnTo>
                    <a:pt x="29251" y="9883"/>
                  </a:lnTo>
                  <a:cubicBezTo>
                    <a:pt x="33798" y="6199"/>
                    <a:pt x="38504" y="2379"/>
                    <a:pt x="44850" y="950"/>
                  </a:cubicBezTo>
                  <a:lnTo>
                    <a:pt x="44850" y="950"/>
                  </a:lnTo>
                  <a:cubicBezTo>
                    <a:pt x="45996" y="691"/>
                    <a:pt x="47191" y="518"/>
                    <a:pt x="48374" y="445"/>
                  </a:cubicBezTo>
                  <a:lnTo>
                    <a:pt x="48374" y="445"/>
                  </a:lnTo>
                  <a:cubicBezTo>
                    <a:pt x="55064" y="1"/>
                    <a:pt x="61545" y="2268"/>
                    <a:pt x="68766" y="7579"/>
                  </a:cubicBezTo>
                  <a:lnTo>
                    <a:pt x="68766" y="7579"/>
                  </a:lnTo>
                  <a:cubicBezTo>
                    <a:pt x="74323" y="11669"/>
                    <a:pt x="79091" y="16191"/>
                    <a:pt x="82923" y="21034"/>
                  </a:cubicBezTo>
                  <a:lnTo>
                    <a:pt x="82923" y="21034"/>
                  </a:lnTo>
                  <a:cubicBezTo>
                    <a:pt x="83835" y="22192"/>
                    <a:pt x="84796" y="23473"/>
                    <a:pt x="85843" y="24952"/>
                  </a:cubicBezTo>
                  <a:lnTo>
                    <a:pt x="85843" y="24952"/>
                  </a:lnTo>
                  <a:cubicBezTo>
                    <a:pt x="86952" y="26504"/>
                    <a:pt x="88073" y="28069"/>
                    <a:pt x="89441" y="29511"/>
                  </a:cubicBezTo>
                  <a:lnTo>
                    <a:pt x="89441" y="29511"/>
                  </a:lnTo>
                  <a:lnTo>
                    <a:pt x="89515" y="29511"/>
                  </a:lnTo>
                  <a:cubicBezTo>
                    <a:pt x="88135" y="28069"/>
                    <a:pt x="87014" y="26492"/>
                    <a:pt x="85905" y="24939"/>
                  </a:cubicBezTo>
                  <a:lnTo>
                    <a:pt x="85905" y="24939"/>
                  </a:lnTo>
                  <a:cubicBezTo>
                    <a:pt x="84845" y="23461"/>
                    <a:pt x="83896" y="22179"/>
                    <a:pt x="82972" y="21021"/>
                  </a:cubicBezTo>
                  <a:lnTo>
                    <a:pt x="82972" y="21021"/>
                  </a:lnTo>
                  <a:cubicBezTo>
                    <a:pt x="79140" y="16167"/>
                    <a:pt x="74372" y="11645"/>
                    <a:pt x="68815" y="7554"/>
                  </a:cubicBezTo>
                  <a:lnTo>
                    <a:pt x="68815" y="7554"/>
                  </a:lnTo>
                  <a:cubicBezTo>
                    <a:pt x="65612" y="5201"/>
                    <a:pt x="62617" y="3488"/>
                    <a:pt x="59660" y="2305"/>
                  </a:cubicBezTo>
                  <a:lnTo>
                    <a:pt x="59660" y="2305"/>
                  </a:lnTo>
                  <a:cubicBezTo>
                    <a:pt x="56407" y="999"/>
                    <a:pt x="53130" y="346"/>
                    <a:pt x="49902" y="346"/>
                  </a:cubicBezTo>
                  <a:lnTo>
                    <a:pt x="49902" y="346"/>
                  </a:lnTo>
                  <a:cubicBezTo>
                    <a:pt x="49397" y="346"/>
                    <a:pt x="48879" y="371"/>
                    <a:pt x="48362" y="39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0"/>
            <p:cNvSpPr/>
            <p:nvPr/>
          </p:nvSpPr>
          <p:spPr>
            <a:xfrm>
              <a:off x="5011475" y="4293700"/>
              <a:ext cx="852975" cy="536925"/>
            </a:xfrm>
            <a:custGeom>
              <a:avLst/>
              <a:gdLst/>
              <a:ahLst/>
              <a:cxnLst/>
              <a:rect l="l" t="t" r="r" b="b"/>
              <a:pathLst>
                <a:path w="34119" h="21477" extrusionOk="0">
                  <a:moveTo>
                    <a:pt x="21686" y="2921"/>
                  </a:moveTo>
                  <a:cubicBezTo>
                    <a:pt x="17288" y="4720"/>
                    <a:pt x="14109" y="7196"/>
                    <a:pt x="12211" y="8958"/>
                  </a:cubicBezTo>
                  <a:lnTo>
                    <a:pt x="12211" y="8958"/>
                  </a:lnTo>
                  <a:cubicBezTo>
                    <a:pt x="10351" y="10695"/>
                    <a:pt x="8700" y="12556"/>
                    <a:pt x="7098" y="14367"/>
                  </a:cubicBezTo>
                  <a:lnTo>
                    <a:pt x="7098" y="14367"/>
                  </a:lnTo>
                  <a:cubicBezTo>
                    <a:pt x="4966" y="16795"/>
                    <a:pt x="2761" y="19284"/>
                    <a:pt x="1" y="21477"/>
                  </a:cubicBezTo>
                  <a:lnTo>
                    <a:pt x="1" y="21477"/>
                  </a:lnTo>
                  <a:lnTo>
                    <a:pt x="87" y="21477"/>
                  </a:lnTo>
                  <a:cubicBezTo>
                    <a:pt x="2835" y="19284"/>
                    <a:pt x="5028" y="16807"/>
                    <a:pt x="7159" y="14392"/>
                  </a:cubicBezTo>
                  <a:lnTo>
                    <a:pt x="7159" y="14392"/>
                  </a:lnTo>
                  <a:cubicBezTo>
                    <a:pt x="8749" y="12581"/>
                    <a:pt x="10400" y="10708"/>
                    <a:pt x="12273" y="8983"/>
                  </a:cubicBezTo>
                  <a:lnTo>
                    <a:pt x="12273" y="8983"/>
                  </a:lnTo>
                  <a:cubicBezTo>
                    <a:pt x="14552" y="6851"/>
                    <a:pt x="22869" y="1"/>
                    <a:pt x="33921" y="986"/>
                  </a:cubicBezTo>
                  <a:lnTo>
                    <a:pt x="33921" y="986"/>
                  </a:lnTo>
                  <a:cubicBezTo>
                    <a:pt x="33983" y="999"/>
                    <a:pt x="34045" y="1011"/>
                    <a:pt x="34119" y="1011"/>
                  </a:cubicBezTo>
                  <a:lnTo>
                    <a:pt x="34119" y="1011"/>
                  </a:lnTo>
                  <a:lnTo>
                    <a:pt x="34119" y="974"/>
                  </a:lnTo>
                  <a:cubicBezTo>
                    <a:pt x="34057" y="962"/>
                    <a:pt x="33995" y="949"/>
                    <a:pt x="33921" y="949"/>
                  </a:cubicBezTo>
                  <a:lnTo>
                    <a:pt x="33921" y="949"/>
                  </a:lnTo>
                  <a:cubicBezTo>
                    <a:pt x="33219" y="888"/>
                    <a:pt x="32504" y="851"/>
                    <a:pt x="31790" y="851"/>
                  </a:cubicBezTo>
                  <a:lnTo>
                    <a:pt x="31790" y="851"/>
                  </a:lnTo>
                  <a:cubicBezTo>
                    <a:pt x="28451" y="851"/>
                    <a:pt x="25062" y="1553"/>
                    <a:pt x="21686" y="2921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0"/>
            <p:cNvSpPr/>
            <p:nvPr/>
          </p:nvSpPr>
          <p:spPr>
            <a:xfrm>
              <a:off x="2014000" y="4071925"/>
              <a:ext cx="2201225" cy="758700"/>
            </a:xfrm>
            <a:custGeom>
              <a:avLst/>
              <a:gdLst/>
              <a:ahLst/>
              <a:cxnLst/>
              <a:rect l="l" t="t" r="r" b="b"/>
              <a:pathLst>
                <a:path w="88049" h="30348" extrusionOk="0">
                  <a:moveTo>
                    <a:pt x="48066" y="320"/>
                  </a:moveTo>
                  <a:cubicBezTo>
                    <a:pt x="46846" y="370"/>
                    <a:pt x="45614" y="518"/>
                    <a:pt x="44431" y="752"/>
                  </a:cubicBezTo>
                  <a:lnTo>
                    <a:pt x="44431" y="752"/>
                  </a:lnTo>
                  <a:cubicBezTo>
                    <a:pt x="37802" y="2082"/>
                    <a:pt x="32615" y="6136"/>
                    <a:pt x="28044" y="9709"/>
                  </a:cubicBezTo>
                  <a:lnTo>
                    <a:pt x="28044" y="9709"/>
                  </a:lnTo>
                  <a:lnTo>
                    <a:pt x="27538" y="10116"/>
                  </a:lnTo>
                  <a:cubicBezTo>
                    <a:pt x="25727" y="11521"/>
                    <a:pt x="24199" y="12593"/>
                    <a:pt x="22708" y="13517"/>
                  </a:cubicBezTo>
                  <a:lnTo>
                    <a:pt x="22708" y="13517"/>
                  </a:lnTo>
                  <a:cubicBezTo>
                    <a:pt x="19012" y="15784"/>
                    <a:pt x="15377" y="17152"/>
                    <a:pt x="11570" y="17681"/>
                  </a:cubicBezTo>
                  <a:lnTo>
                    <a:pt x="11570" y="17681"/>
                  </a:lnTo>
                  <a:cubicBezTo>
                    <a:pt x="7590" y="18236"/>
                    <a:pt x="3672" y="17854"/>
                    <a:pt x="0" y="17078"/>
                  </a:cubicBezTo>
                  <a:lnTo>
                    <a:pt x="0" y="17078"/>
                  </a:lnTo>
                  <a:lnTo>
                    <a:pt x="0" y="17127"/>
                  </a:lnTo>
                  <a:cubicBezTo>
                    <a:pt x="3672" y="17903"/>
                    <a:pt x="7602" y="18273"/>
                    <a:pt x="11582" y="17718"/>
                  </a:cubicBezTo>
                  <a:lnTo>
                    <a:pt x="11582" y="17718"/>
                  </a:lnTo>
                  <a:cubicBezTo>
                    <a:pt x="15402" y="17188"/>
                    <a:pt x="19049" y="15821"/>
                    <a:pt x="22758" y="13541"/>
                  </a:cubicBezTo>
                  <a:lnTo>
                    <a:pt x="22758" y="13541"/>
                  </a:lnTo>
                  <a:cubicBezTo>
                    <a:pt x="24249" y="12630"/>
                    <a:pt x="25776" y="11545"/>
                    <a:pt x="27588" y="10141"/>
                  </a:cubicBezTo>
                  <a:lnTo>
                    <a:pt x="27588" y="10141"/>
                  </a:lnTo>
                  <a:lnTo>
                    <a:pt x="28093" y="9746"/>
                  </a:lnTo>
                  <a:cubicBezTo>
                    <a:pt x="32664" y="6173"/>
                    <a:pt x="37839" y="2119"/>
                    <a:pt x="44443" y="801"/>
                  </a:cubicBezTo>
                  <a:lnTo>
                    <a:pt x="44443" y="801"/>
                  </a:lnTo>
                  <a:cubicBezTo>
                    <a:pt x="45639" y="555"/>
                    <a:pt x="46846" y="419"/>
                    <a:pt x="48066" y="370"/>
                  </a:cubicBezTo>
                  <a:lnTo>
                    <a:pt x="48066" y="370"/>
                  </a:lnTo>
                  <a:cubicBezTo>
                    <a:pt x="57024" y="0"/>
                    <a:pt x="63960" y="4732"/>
                    <a:pt x="68408" y="8317"/>
                  </a:cubicBezTo>
                  <a:lnTo>
                    <a:pt x="68408" y="8317"/>
                  </a:lnTo>
                  <a:cubicBezTo>
                    <a:pt x="73707" y="12605"/>
                    <a:pt x="78290" y="17250"/>
                    <a:pt x="81999" y="22142"/>
                  </a:cubicBezTo>
                  <a:lnTo>
                    <a:pt x="81999" y="22142"/>
                  </a:lnTo>
                  <a:cubicBezTo>
                    <a:pt x="82923" y="23361"/>
                    <a:pt x="83847" y="24655"/>
                    <a:pt x="84833" y="26085"/>
                  </a:cubicBezTo>
                  <a:lnTo>
                    <a:pt x="84833" y="26085"/>
                  </a:lnTo>
                  <a:lnTo>
                    <a:pt x="84956" y="26269"/>
                  </a:lnTo>
                  <a:cubicBezTo>
                    <a:pt x="85893" y="27649"/>
                    <a:pt x="86841" y="29042"/>
                    <a:pt x="87975" y="30348"/>
                  </a:cubicBezTo>
                  <a:lnTo>
                    <a:pt x="87975" y="30348"/>
                  </a:lnTo>
                  <a:lnTo>
                    <a:pt x="88049" y="30348"/>
                  </a:lnTo>
                  <a:cubicBezTo>
                    <a:pt x="86915" y="29042"/>
                    <a:pt x="85954" y="27637"/>
                    <a:pt x="85005" y="26245"/>
                  </a:cubicBezTo>
                  <a:lnTo>
                    <a:pt x="85005" y="26245"/>
                  </a:lnTo>
                  <a:lnTo>
                    <a:pt x="84895" y="26072"/>
                  </a:lnTo>
                  <a:cubicBezTo>
                    <a:pt x="83909" y="24631"/>
                    <a:pt x="82985" y="23337"/>
                    <a:pt x="82061" y="22117"/>
                  </a:cubicBezTo>
                  <a:lnTo>
                    <a:pt x="82061" y="22117"/>
                  </a:lnTo>
                  <a:cubicBezTo>
                    <a:pt x="78340" y="17225"/>
                    <a:pt x="73768" y="12580"/>
                    <a:pt x="68458" y="8292"/>
                  </a:cubicBezTo>
                  <a:lnTo>
                    <a:pt x="68458" y="8292"/>
                  </a:lnTo>
                  <a:cubicBezTo>
                    <a:pt x="65340" y="5767"/>
                    <a:pt x="62396" y="3918"/>
                    <a:pt x="59463" y="2612"/>
                  </a:cubicBezTo>
                  <a:lnTo>
                    <a:pt x="59463" y="2612"/>
                  </a:lnTo>
                  <a:cubicBezTo>
                    <a:pt x="56013" y="1084"/>
                    <a:pt x="52502" y="308"/>
                    <a:pt x="49015" y="308"/>
                  </a:cubicBezTo>
                  <a:lnTo>
                    <a:pt x="49015" y="308"/>
                  </a:lnTo>
                  <a:cubicBezTo>
                    <a:pt x="48694" y="308"/>
                    <a:pt x="48374" y="308"/>
                    <a:pt x="48066" y="320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0"/>
            <p:cNvSpPr/>
            <p:nvPr/>
          </p:nvSpPr>
          <p:spPr>
            <a:xfrm>
              <a:off x="5018875" y="4282600"/>
              <a:ext cx="845575" cy="548025"/>
            </a:xfrm>
            <a:custGeom>
              <a:avLst/>
              <a:gdLst/>
              <a:ahLst/>
              <a:cxnLst/>
              <a:rect l="l" t="t" r="r" b="b"/>
              <a:pathLst>
                <a:path w="33823" h="21921" extrusionOk="0">
                  <a:moveTo>
                    <a:pt x="22561" y="2342"/>
                  </a:moveTo>
                  <a:cubicBezTo>
                    <a:pt x="17903" y="4240"/>
                    <a:pt x="14564" y="6864"/>
                    <a:pt x="12580" y="8737"/>
                  </a:cubicBezTo>
                  <a:lnTo>
                    <a:pt x="12580" y="8737"/>
                  </a:lnTo>
                  <a:cubicBezTo>
                    <a:pt x="10621" y="10585"/>
                    <a:pt x="8884" y="12593"/>
                    <a:pt x="7208" y="14528"/>
                  </a:cubicBezTo>
                  <a:lnTo>
                    <a:pt x="7208" y="14528"/>
                  </a:lnTo>
                  <a:cubicBezTo>
                    <a:pt x="5027" y="17041"/>
                    <a:pt x="2797" y="19617"/>
                    <a:pt x="0" y="21921"/>
                  </a:cubicBezTo>
                  <a:lnTo>
                    <a:pt x="0" y="21921"/>
                  </a:lnTo>
                  <a:lnTo>
                    <a:pt x="87" y="21921"/>
                  </a:lnTo>
                  <a:cubicBezTo>
                    <a:pt x="2859" y="19629"/>
                    <a:pt x="5089" y="17054"/>
                    <a:pt x="7270" y="14540"/>
                  </a:cubicBezTo>
                  <a:lnTo>
                    <a:pt x="7270" y="14540"/>
                  </a:lnTo>
                  <a:cubicBezTo>
                    <a:pt x="8933" y="12606"/>
                    <a:pt x="10671" y="10610"/>
                    <a:pt x="12642" y="8749"/>
                  </a:cubicBezTo>
                  <a:lnTo>
                    <a:pt x="12642" y="8749"/>
                  </a:lnTo>
                  <a:cubicBezTo>
                    <a:pt x="17275" y="4375"/>
                    <a:pt x="25148" y="1"/>
                    <a:pt x="33823" y="247"/>
                  </a:cubicBezTo>
                  <a:lnTo>
                    <a:pt x="33823" y="247"/>
                  </a:lnTo>
                  <a:lnTo>
                    <a:pt x="33823" y="198"/>
                  </a:lnTo>
                  <a:cubicBezTo>
                    <a:pt x="33576" y="198"/>
                    <a:pt x="33330" y="186"/>
                    <a:pt x="33096" y="186"/>
                  </a:cubicBezTo>
                  <a:lnTo>
                    <a:pt x="33096" y="186"/>
                  </a:lnTo>
                  <a:cubicBezTo>
                    <a:pt x="29609" y="186"/>
                    <a:pt x="26072" y="913"/>
                    <a:pt x="22561" y="2342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0"/>
            <p:cNvSpPr/>
            <p:nvPr/>
          </p:nvSpPr>
          <p:spPr>
            <a:xfrm>
              <a:off x="2014000" y="4055275"/>
              <a:ext cx="2165500" cy="775350"/>
            </a:xfrm>
            <a:custGeom>
              <a:avLst/>
              <a:gdLst/>
              <a:ahLst/>
              <a:cxnLst/>
              <a:rect l="l" t="t" r="r" b="b"/>
              <a:pathLst>
                <a:path w="86620" h="31014" extrusionOk="0">
                  <a:moveTo>
                    <a:pt x="47758" y="75"/>
                  </a:moveTo>
                  <a:cubicBezTo>
                    <a:pt x="46513" y="99"/>
                    <a:pt x="45257" y="223"/>
                    <a:pt x="44024" y="432"/>
                  </a:cubicBezTo>
                  <a:lnTo>
                    <a:pt x="44024" y="432"/>
                  </a:lnTo>
                  <a:cubicBezTo>
                    <a:pt x="37137" y="1652"/>
                    <a:pt x="31691" y="5767"/>
                    <a:pt x="26885" y="9390"/>
                  </a:cubicBezTo>
                  <a:lnTo>
                    <a:pt x="26885" y="9390"/>
                  </a:lnTo>
                  <a:lnTo>
                    <a:pt x="26553" y="9636"/>
                  </a:lnTo>
                  <a:cubicBezTo>
                    <a:pt x="25370" y="10523"/>
                    <a:pt x="23583" y="11842"/>
                    <a:pt x="21600" y="13037"/>
                  </a:cubicBezTo>
                  <a:lnTo>
                    <a:pt x="21600" y="13037"/>
                  </a:lnTo>
                  <a:cubicBezTo>
                    <a:pt x="17792" y="15316"/>
                    <a:pt x="14071" y="16647"/>
                    <a:pt x="10239" y="17128"/>
                  </a:cubicBezTo>
                  <a:lnTo>
                    <a:pt x="10239" y="17128"/>
                  </a:lnTo>
                  <a:cubicBezTo>
                    <a:pt x="6740" y="17559"/>
                    <a:pt x="3290" y="17263"/>
                    <a:pt x="0" y="16610"/>
                  </a:cubicBezTo>
                  <a:lnTo>
                    <a:pt x="0" y="16610"/>
                  </a:lnTo>
                  <a:lnTo>
                    <a:pt x="0" y="16659"/>
                  </a:lnTo>
                  <a:cubicBezTo>
                    <a:pt x="160" y="16684"/>
                    <a:pt x="333" y="16721"/>
                    <a:pt x="505" y="16758"/>
                  </a:cubicBezTo>
                  <a:lnTo>
                    <a:pt x="505" y="16758"/>
                  </a:lnTo>
                  <a:cubicBezTo>
                    <a:pt x="3992" y="17411"/>
                    <a:pt x="7183" y="17546"/>
                    <a:pt x="10252" y="17164"/>
                  </a:cubicBezTo>
                  <a:lnTo>
                    <a:pt x="10252" y="17164"/>
                  </a:lnTo>
                  <a:cubicBezTo>
                    <a:pt x="14096" y="16696"/>
                    <a:pt x="17817" y="15353"/>
                    <a:pt x="21636" y="13061"/>
                  </a:cubicBezTo>
                  <a:lnTo>
                    <a:pt x="21636" y="13061"/>
                  </a:lnTo>
                  <a:cubicBezTo>
                    <a:pt x="23633" y="11866"/>
                    <a:pt x="25419" y="10548"/>
                    <a:pt x="26602" y="9661"/>
                  </a:cubicBezTo>
                  <a:lnTo>
                    <a:pt x="26602" y="9661"/>
                  </a:lnTo>
                  <a:lnTo>
                    <a:pt x="26935" y="9414"/>
                  </a:lnTo>
                  <a:cubicBezTo>
                    <a:pt x="31728" y="5792"/>
                    <a:pt x="37174" y="1689"/>
                    <a:pt x="44049" y="469"/>
                  </a:cubicBezTo>
                  <a:lnTo>
                    <a:pt x="44049" y="469"/>
                  </a:lnTo>
                  <a:cubicBezTo>
                    <a:pt x="45269" y="260"/>
                    <a:pt x="46513" y="136"/>
                    <a:pt x="47758" y="124"/>
                  </a:cubicBezTo>
                  <a:lnTo>
                    <a:pt x="47758" y="124"/>
                  </a:lnTo>
                  <a:cubicBezTo>
                    <a:pt x="54719" y="1"/>
                    <a:pt x="61164" y="2785"/>
                    <a:pt x="68039" y="8872"/>
                  </a:cubicBezTo>
                  <a:lnTo>
                    <a:pt x="68039" y="8872"/>
                  </a:lnTo>
                  <a:cubicBezTo>
                    <a:pt x="73078" y="13345"/>
                    <a:pt x="77465" y="18113"/>
                    <a:pt x="81075" y="23066"/>
                  </a:cubicBezTo>
                  <a:lnTo>
                    <a:pt x="81075" y="23066"/>
                  </a:lnTo>
                  <a:cubicBezTo>
                    <a:pt x="81999" y="24336"/>
                    <a:pt x="82923" y="25679"/>
                    <a:pt x="83823" y="27059"/>
                  </a:cubicBezTo>
                  <a:lnTo>
                    <a:pt x="83823" y="27059"/>
                  </a:lnTo>
                  <a:lnTo>
                    <a:pt x="84081" y="27453"/>
                  </a:lnTo>
                  <a:cubicBezTo>
                    <a:pt x="84858" y="28648"/>
                    <a:pt x="85646" y="29856"/>
                    <a:pt x="86546" y="31014"/>
                  </a:cubicBezTo>
                  <a:lnTo>
                    <a:pt x="86546" y="31014"/>
                  </a:lnTo>
                  <a:lnTo>
                    <a:pt x="86620" y="31014"/>
                  </a:lnTo>
                  <a:cubicBezTo>
                    <a:pt x="85708" y="29856"/>
                    <a:pt x="84919" y="28636"/>
                    <a:pt x="84143" y="27441"/>
                  </a:cubicBezTo>
                  <a:lnTo>
                    <a:pt x="84143" y="27441"/>
                  </a:lnTo>
                  <a:lnTo>
                    <a:pt x="83884" y="27046"/>
                  </a:lnTo>
                  <a:cubicBezTo>
                    <a:pt x="82985" y="25666"/>
                    <a:pt x="82061" y="24323"/>
                    <a:pt x="81137" y="23054"/>
                  </a:cubicBezTo>
                  <a:lnTo>
                    <a:pt x="81137" y="23054"/>
                  </a:lnTo>
                  <a:cubicBezTo>
                    <a:pt x="77526" y="18101"/>
                    <a:pt x="73140" y="13320"/>
                    <a:pt x="68088" y="8848"/>
                  </a:cubicBezTo>
                  <a:lnTo>
                    <a:pt x="68088" y="8848"/>
                  </a:lnTo>
                  <a:cubicBezTo>
                    <a:pt x="65069" y="6174"/>
                    <a:pt x="62186" y="4178"/>
                    <a:pt x="59266" y="2748"/>
                  </a:cubicBezTo>
                  <a:lnTo>
                    <a:pt x="59266" y="2748"/>
                  </a:lnTo>
                  <a:cubicBezTo>
                    <a:pt x="55644" y="974"/>
                    <a:pt x="51898" y="75"/>
                    <a:pt x="48140" y="75"/>
                  </a:cubicBezTo>
                  <a:lnTo>
                    <a:pt x="48140" y="75"/>
                  </a:lnTo>
                  <a:cubicBezTo>
                    <a:pt x="48017" y="75"/>
                    <a:pt x="47881" y="75"/>
                    <a:pt x="47758" y="75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0"/>
            <p:cNvSpPr/>
            <p:nvPr/>
          </p:nvSpPr>
          <p:spPr>
            <a:xfrm>
              <a:off x="5018875" y="4256425"/>
              <a:ext cx="845575" cy="574200"/>
            </a:xfrm>
            <a:custGeom>
              <a:avLst/>
              <a:gdLst/>
              <a:ahLst/>
              <a:cxnLst/>
              <a:rect l="l" t="t" r="r" b="b"/>
              <a:pathLst>
                <a:path w="33823" h="22968" extrusionOk="0">
                  <a:moveTo>
                    <a:pt x="13061" y="9032"/>
                  </a:moveTo>
                  <a:cubicBezTo>
                    <a:pt x="10991" y="11016"/>
                    <a:pt x="9167" y="13148"/>
                    <a:pt x="7418" y="15218"/>
                  </a:cubicBezTo>
                  <a:lnTo>
                    <a:pt x="7418" y="15218"/>
                  </a:lnTo>
                  <a:cubicBezTo>
                    <a:pt x="5175" y="17854"/>
                    <a:pt x="2871" y="20553"/>
                    <a:pt x="0" y="22968"/>
                  </a:cubicBezTo>
                  <a:lnTo>
                    <a:pt x="0" y="22968"/>
                  </a:lnTo>
                  <a:lnTo>
                    <a:pt x="653" y="22968"/>
                  </a:lnTo>
                  <a:cubicBezTo>
                    <a:pt x="3438" y="20590"/>
                    <a:pt x="5680" y="17953"/>
                    <a:pt x="7874" y="15378"/>
                  </a:cubicBezTo>
                  <a:lnTo>
                    <a:pt x="7874" y="15378"/>
                  </a:lnTo>
                  <a:cubicBezTo>
                    <a:pt x="9623" y="13308"/>
                    <a:pt x="11435" y="11176"/>
                    <a:pt x="13492" y="9217"/>
                  </a:cubicBezTo>
                  <a:lnTo>
                    <a:pt x="13492" y="9217"/>
                  </a:lnTo>
                  <a:cubicBezTo>
                    <a:pt x="18002" y="4917"/>
                    <a:pt x="25456" y="629"/>
                    <a:pt x="33823" y="333"/>
                  </a:cubicBezTo>
                  <a:lnTo>
                    <a:pt x="33823" y="333"/>
                  </a:lnTo>
                  <a:lnTo>
                    <a:pt x="33823" y="1"/>
                  </a:lnTo>
                  <a:cubicBezTo>
                    <a:pt x="25259" y="296"/>
                    <a:pt x="17645" y="4658"/>
                    <a:pt x="13061" y="9032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0"/>
            <p:cNvSpPr/>
            <p:nvPr/>
          </p:nvSpPr>
          <p:spPr>
            <a:xfrm>
              <a:off x="2014000" y="4030650"/>
              <a:ext cx="2137150" cy="799975"/>
            </a:xfrm>
            <a:custGeom>
              <a:avLst/>
              <a:gdLst/>
              <a:ahLst/>
              <a:cxnLst/>
              <a:rect l="l" t="t" r="r" b="b"/>
              <a:pathLst>
                <a:path w="85486" h="31999" extrusionOk="0">
                  <a:moveTo>
                    <a:pt x="25555" y="9278"/>
                  </a:moveTo>
                  <a:lnTo>
                    <a:pt x="25394" y="9389"/>
                  </a:lnTo>
                  <a:cubicBezTo>
                    <a:pt x="20749" y="12777"/>
                    <a:pt x="15525" y="16018"/>
                    <a:pt x="8859" y="16757"/>
                  </a:cubicBezTo>
                  <a:lnTo>
                    <a:pt x="8859" y="16757"/>
                  </a:lnTo>
                  <a:cubicBezTo>
                    <a:pt x="5828" y="17090"/>
                    <a:pt x="2883" y="16880"/>
                    <a:pt x="0" y="16338"/>
                  </a:cubicBezTo>
                  <a:lnTo>
                    <a:pt x="0" y="16338"/>
                  </a:lnTo>
                  <a:lnTo>
                    <a:pt x="0" y="16683"/>
                  </a:lnTo>
                  <a:cubicBezTo>
                    <a:pt x="2896" y="17213"/>
                    <a:pt x="5877" y="17423"/>
                    <a:pt x="8945" y="17078"/>
                  </a:cubicBezTo>
                  <a:lnTo>
                    <a:pt x="8945" y="17078"/>
                  </a:lnTo>
                  <a:cubicBezTo>
                    <a:pt x="15771" y="16326"/>
                    <a:pt x="21070" y="13048"/>
                    <a:pt x="25789" y="9611"/>
                  </a:cubicBezTo>
                  <a:lnTo>
                    <a:pt x="25789" y="9611"/>
                  </a:lnTo>
                  <a:lnTo>
                    <a:pt x="25949" y="9500"/>
                  </a:lnTo>
                  <a:cubicBezTo>
                    <a:pt x="31839" y="5200"/>
                    <a:pt x="38504" y="333"/>
                    <a:pt x="47302" y="333"/>
                  </a:cubicBezTo>
                  <a:lnTo>
                    <a:pt x="47302" y="333"/>
                  </a:lnTo>
                  <a:cubicBezTo>
                    <a:pt x="47351" y="333"/>
                    <a:pt x="47401" y="333"/>
                    <a:pt x="47450" y="333"/>
                  </a:cubicBezTo>
                  <a:lnTo>
                    <a:pt x="47450" y="333"/>
                  </a:lnTo>
                  <a:cubicBezTo>
                    <a:pt x="54387" y="370"/>
                    <a:pt x="60942" y="3487"/>
                    <a:pt x="67484" y="9833"/>
                  </a:cubicBezTo>
                  <a:lnTo>
                    <a:pt x="67484" y="9833"/>
                  </a:lnTo>
                  <a:cubicBezTo>
                    <a:pt x="73497" y="15661"/>
                    <a:pt x="78574" y="21907"/>
                    <a:pt x="82603" y="28401"/>
                  </a:cubicBezTo>
                  <a:lnTo>
                    <a:pt x="82603" y="28401"/>
                  </a:lnTo>
                  <a:lnTo>
                    <a:pt x="82972" y="29005"/>
                  </a:lnTo>
                  <a:cubicBezTo>
                    <a:pt x="83588" y="30003"/>
                    <a:pt x="84217" y="31013"/>
                    <a:pt x="84907" y="31999"/>
                  </a:cubicBezTo>
                  <a:lnTo>
                    <a:pt x="84907" y="31999"/>
                  </a:lnTo>
                  <a:lnTo>
                    <a:pt x="85486" y="31999"/>
                  </a:lnTo>
                  <a:cubicBezTo>
                    <a:pt x="84747" y="30976"/>
                    <a:pt x="84094" y="29929"/>
                    <a:pt x="83453" y="28881"/>
                  </a:cubicBezTo>
                  <a:lnTo>
                    <a:pt x="83453" y="28881"/>
                  </a:lnTo>
                  <a:lnTo>
                    <a:pt x="83083" y="28278"/>
                  </a:lnTo>
                  <a:cubicBezTo>
                    <a:pt x="79042" y="21772"/>
                    <a:pt x="73941" y="15500"/>
                    <a:pt x="67916" y="9648"/>
                  </a:cubicBezTo>
                  <a:lnTo>
                    <a:pt x="67916" y="9648"/>
                  </a:lnTo>
                  <a:cubicBezTo>
                    <a:pt x="61274" y="3204"/>
                    <a:pt x="54572" y="49"/>
                    <a:pt x="47450" y="0"/>
                  </a:cubicBezTo>
                  <a:lnTo>
                    <a:pt x="47450" y="0"/>
                  </a:lnTo>
                  <a:cubicBezTo>
                    <a:pt x="47401" y="0"/>
                    <a:pt x="47364" y="0"/>
                    <a:pt x="47314" y="0"/>
                  </a:cubicBezTo>
                  <a:lnTo>
                    <a:pt x="47314" y="0"/>
                  </a:lnTo>
                  <a:cubicBezTo>
                    <a:pt x="38283" y="0"/>
                    <a:pt x="31518" y="4929"/>
                    <a:pt x="25555" y="9278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56" name="Google Shape;2456;p40"/>
          <p:cNvGrpSpPr/>
          <p:nvPr/>
        </p:nvGrpSpPr>
        <p:grpSpPr>
          <a:xfrm rot="-6272610">
            <a:off x="770803" y="3392194"/>
            <a:ext cx="1301748" cy="1282574"/>
            <a:chOff x="325275" y="443025"/>
            <a:chExt cx="1301825" cy="1282650"/>
          </a:xfrm>
        </p:grpSpPr>
        <p:sp>
          <p:nvSpPr>
            <p:cNvPr id="2457" name="Google Shape;2457;p40"/>
            <p:cNvSpPr/>
            <p:nvPr/>
          </p:nvSpPr>
          <p:spPr>
            <a:xfrm>
              <a:off x="332225" y="456421"/>
              <a:ext cx="1287914" cy="1255850"/>
            </a:xfrm>
            <a:custGeom>
              <a:avLst/>
              <a:gdLst/>
              <a:ahLst/>
              <a:cxnLst/>
              <a:rect l="l" t="t" r="r" b="b"/>
              <a:pathLst>
                <a:path w="29643" h="28905" extrusionOk="0">
                  <a:moveTo>
                    <a:pt x="16702" y="1"/>
                  </a:moveTo>
                  <a:cubicBezTo>
                    <a:pt x="16253" y="1"/>
                    <a:pt x="15874" y="185"/>
                    <a:pt x="15545" y="706"/>
                  </a:cubicBezTo>
                  <a:cubicBezTo>
                    <a:pt x="15388" y="955"/>
                    <a:pt x="15311" y="1255"/>
                    <a:pt x="15144" y="1499"/>
                  </a:cubicBezTo>
                  <a:cubicBezTo>
                    <a:pt x="14778" y="2037"/>
                    <a:pt x="14616" y="1940"/>
                    <a:pt x="14286" y="2301"/>
                  </a:cubicBezTo>
                  <a:cubicBezTo>
                    <a:pt x="13849" y="2778"/>
                    <a:pt x="13681" y="3266"/>
                    <a:pt x="13493" y="3865"/>
                  </a:cubicBezTo>
                  <a:cubicBezTo>
                    <a:pt x="13026" y="3687"/>
                    <a:pt x="12544" y="3535"/>
                    <a:pt x="12173" y="3195"/>
                  </a:cubicBezTo>
                  <a:cubicBezTo>
                    <a:pt x="11553" y="2626"/>
                    <a:pt x="11604" y="2052"/>
                    <a:pt x="10665" y="2052"/>
                  </a:cubicBezTo>
                  <a:cubicBezTo>
                    <a:pt x="10131" y="2052"/>
                    <a:pt x="9598" y="2250"/>
                    <a:pt x="9060" y="2291"/>
                  </a:cubicBezTo>
                  <a:cubicBezTo>
                    <a:pt x="8877" y="2303"/>
                    <a:pt x="8694" y="2306"/>
                    <a:pt x="8511" y="2306"/>
                  </a:cubicBezTo>
                  <a:cubicBezTo>
                    <a:pt x="8305" y="2306"/>
                    <a:pt x="8100" y="2302"/>
                    <a:pt x="7895" y="2302"/>
                  </a:cubicBezTo>
                  <a:cubicBezTo>
                    <a:pt x="7750" y="2302"/>
                    <a:pt x="7605" y="2304"/>
                    <a:pt x="7460" y="2311"/>
                  </a:cubicBezTo>
                  <a:cubicBezTo>
                    <a:pt x="6734" y="2352"/>
                    <a:pt x="6013" y="2458"/>
                    <a:pt x="5393" y="2870"/>
                  </a:cubicBezTo>
                  <a:cubicBezTo>
                    <a:pt x="4352" y="3560"/>
                    <a:pt x="3794" y="4886"/>
                    <a:pt x="4027" y="6115"/>
                  </a:cubicBezTo>
                  <a:cubicBezTo>
                    <a:pt x="4159" y="6780"/>
                    <a:pt x="4251" y="7273"/>
                    <a:pt x="4124" y="7979"/>
                  </a:cubicBezTo>
                  <a:cubicBezTo>
                    <a:pt x="4063" y="8324"/>
                    <a:pt x="3961" y="8649"/>
                    <a:pt x="3946" y="9004"/>
                  </a:cubicBezTo>
                  <a:cubicBezTo>
                    <a:pt x="3921" y="9685"/>
                    <a:pt x="4063" y="10371"/>
                    <a:pt x="4525" y="10899"/>
                  </a:cubicBezTo>
                  <a:cubicBezTo>
                    <a:pt x="4621" y="11010"/>
                    <a:pt x="4733" y="11112"/>
                    <a:pt x="4855" y="11208"/>
                  </a:cubicBezTo>
                  <a:cubicBezTo>
                    <a:pt x="5104" y="11498"/>
                    <a:pt x="5525" y="11625"/>
                    <a:pt x="5525" y="11625"/>
                  </a:cubicBezTo>
                  <a:cubicBezTo>
                    <a:pt x="6527" y="12112"/>
                    <a:pt x="7840" y="12284"/>
                    <a:pt x="8847" y="12284"/>
                  </a:cubicBezTo>
                  <a:cubicBezTo>
                    <a:pt x="8932" y="12284"/>
                    <a:pt x="9015" y="12282"/>
                    <a:pt x="9095" y="12280"/>
                  </a:cubicBezTo>
                  <a:cubicBezTo>
                    <a:pt x="9273" y="12274"/>
                    <a:pt x="9449" y="12267"/>
                    <a:pt x="9622" y="12267"/>
                  </a:cubicBezTo>
                  <a:cubicBezTo>
                    <a:pt x="10143" y="12267"/>
                    <a:pt x="10644" y="12324"/>
                    <a:pt x="11132" y="12610"/>
                  </a:cubicBezTo>
                  <a:cubicBezTo>
                    <a:pt x="11320" y="12722"/>
                    <a:pt x="11472" y="12854"/>
                    <a:pt x="11614" y="12996"/>
                  </a:cubicBezTo>
                  <a:cubicBezTo>
                    <a:pt x="11051" y="13011"/>
                    <a:pt x="10502" y="13056"/>
                    <a:pt x="9946" y="13056"/>
                  </a:cubicBezTo>
                  <a:cubicBezTo>
                    <a:pt x="9560" y="13056"/>
                    <a:pt x="9170" y="13034"/>
                    <a:pt x="8770" y="12966"/>
                  </a:cubicBezTo>
                  <a:cubicBezTo>
                    <a:pt x="7861" y="12808"/>
                    <a:pt x="6993" y="12488"/>
                    <a:pt x="6084" y="12336"/>
                  </a:cubicBezTo>
                  <a:cubicBezTo>
                    <a:pt x="5868" y="12299"/>
                    <a:pt x="5661" y="12281"/>
                    <a:pt x="5462" y="12281"/>
                  </a:cubicBezTo>
                  <a:cubicBezTo>
                    <a:pt x="4395" y="12281"/>
                    <a:pt x="3573" y="12796"/>
                    <a:pt x="2798" y="13661"/>
                  </a:cubicBezTo>
                  <a:cubicBezTo>
                    <a:pt x="899" y="15784"/>
                    <a:pt x="0" y="19258"/>
                    <a:pt x="1463" y="21848"/>
                  </a:cubicBezTo>
                  <a:cubicBezTo>
                    <a:pt x="2001" y="22807"/>
                    <a:pt x="2885" y="23620"/>
                    <a:pt x="3992" y="23823"/>
                  </a:cubicBezTo>
                  <a:cubicBezTo>
                    <a:pt x="4113" y="23845"/>
                    <a:pt x="4239" y="23853"/>
                    <a:pt x="4368" y="23853"/>
                  </a:cubicBezTo>
                  <a:cubicBezTo>
                    <a:pt x="4758" y="23853"/>
                    <a:pt x="5176" y="23779"/>
                    <a:pt x="5578" y="23779"/>
                  </a:cubicBezTo>
                  <a:cubicBezTo>
                    <a:pt x="5947" y="23779"/>
                    <a:pt x="6302" y="23842"/>
                    <a:pt x="6607" y="24082"/>
                  </a:cubicBezTo>
                  <a:cubicBezTo>
                    <a:pt x="7064" y="24448"/>
                    <a:pt x="7110" y="24859"/>
                    <a:pt x="7719" y="24986"/>
                  </a:cubicBezTo>
                  <a:cubicBezTo>
                    <a:pt x="7817" y="25006"/>
                    <a:pt x="7917" y="25016"/>
                    <a:pt x="8017" y="25016"/>
                  </a:cubicBezTo>
                  <a:cubicBezTo>
                    <a:pt x="9006" y="25016"/>
                    <a:pt x="10070" y="24098"/>
                    <a:pt x="10665" y="23447"/>
                  </a:cubicBezTo>
                  <a:cubicBezTo>
                    <a:pt x="11558" y="22472"/>
                    <a:pt x="12036" y="21228"/>
                    <a:pt x="12660" y="20075"/>
                  </a:cubicBezTo>
                  <a:lnTo>
                    <a:pt x="12660" y="20075"/>
                  </a:lnTo>
                  <a:cubicBezTo>
                    <a:pt x="12594" y="20431"/>
                    <a:pt x="12523" y="20786"/>
                    <a:pt x="12427" y="21137"/>
                  </a:cubicBezTo>
                  <a:cubicBezTo>
                    <a:pt x="12168" y="22127"/>
                    <a:pt x="11848" y="23112"/>
                    <a:pt x="11746" y="24138"/>
                  </a:cubicBezTo>
                  <a:cubicBezTo>
                    <a:pt x="11609" y="25458"/>
                    <a:pt x="11787" y="26967"/>
                    <a:pt x="12757" y="27962"/>
                  </a:cubicBezTo>
                  <a:cubicBezTo>
                    <a:pt x="13312" y="28534"/>
                    <a:pt x="14127" y="28905"/>
                    <a:pt x="14931" y="28905"/>
                  </a:cubicBezTo>
                  <a:cubicBezTo>
                    <a:pt x="15304" y="28905"/>
                    <a:pt x="15676" y="28825"/>
                    <a:pt x="16017" y="28648"/>
                  </a:cubicBezTo>
                  <a:cubicBezTo>
                    <a:pt x="16917" y="28180"/>
                    <a:pt x="17061" y="27380"/>
                    <a:pt x="18153" y="27380"/>
                  </a:cubicBezTo>
                  <a:cubicBezTo>
                    <a:pt x="18269" y="27380"/>
                    <a:pt x="18396" y="27389"/>
                    <a:pt x="18536" y="27408"/>
                  </a:cubicBezTo>
                  <a:cubicBezTo>
                    <a:pt x="19173" y="27498"/>
                    <a:pt x="19681" y="27755"/>
                    <a:pt x="20286" y="27755"/>
                  </a:cubicBezTo>
                  <a:cubicBezTo>
                    <a:pt x="20434" y="27755"/>
                    <a:pt x="20588" y="27740"/>
                    <a:pt x="20750" y="27703"/>
                  </a:cubicBezTo>
                  <a:cubicBezTo>
                    <a:pt x="22035" y="27414"/>
                    <a:pt x="23157" y="26423"/>
                    <a:pt x="23747" y="25265"/>
                  </a:cubicBezTo>
                  <a:cubicBezTo>
                    <a:pt x="23884" y="24991"/>
                    <a:pt x="24996" y="22655"/>
                    <a:pt x="23818" y="20847"/>
                  </a:cubicBezTo>
                  <a:cubicBezTo>
                    <a:pt x="22787" y="18999"/>
                    <a:pt x="20070" y="17714"/>
                    <a:pt x="20588" y="17562"/>
                  </a:cubicBezTo>
                  <a:lnTo>
                    <a:pt x="20588" y="17562"/>
                  </a:lnTo>
                  <a:cubicBezTo>
                    <a:pt x="20603" y="17567"/>
                    <a:pt x="20613" y="17567"/>
                    <a:pt x="20628" y="17572"/>
                  </a:cubicBezTo>
                  <a:cubicBezTo>
                    <a:pt x="20867" y="17622"/>
                    <a:pt x="21857" y="18019"/>
                    <a:pt x="21974" y="18115"/>
                  </a:cubicBezTo>
                  <a:cubicBezTo>
                    <a:pt x="22192" y="18226"/>
                    <a:pt x="24082" y="19512"/>
                    <a:pt x="25663" y="19512"/>
                  </a:cubicBezTo>
                  <a:cubicBezTo>
                    <a:pt x="25669" y="19512"/>
                    <a:pt x="25675" y="19512"/>
                    <a:pt x="25681" y="19512"/>
                  </a:cubicBezTo>
                  <a:cubicBezTo>
                    <a:pt x="26697" y="19507"/>
                    <a:pt x="27713" y="18775"/>
                    <a:pt x="27870" y="18648"/>
                  </a:cubicBezTo>
                  <a:cubicBezTo>
                    <a:pt x="28860" y="17887"/>
                    <a:pt x="29292" y="16520"/>
                    <a:pt x="29348" y="16292"/>
                  </a:cubicBezTo>
                  <a:cubicBezTo>
                    <a:pt x="29373" y="16201"/>
                    <a:pt x="29643" y="14758"/>
                    <a:pt x="28820" y="13671"/>
                  </a:cubicBezTo>
                  <a:cubicBezTo>
                    <a:pt x="28190" y="12910"/>
                    <a:pt x="28337" y="11991"/>
                    <a:pt x="28378" y="11798"/>
                  </a:cubicBezTo>
                  <a:cubicBezTo>
                    <a:pt x="28444" y="11467"/>
                    <a:pt x="28779" y="10746"/>
                    <a:pt x="28820" y="9837"/>
                  </a:cubicBezTo>
                  <a:cubicBezTo>
                    <a:pt x="28860" y="8888"/>
                    <a:pt x="28358" y="7684"/>
                    <a:pt x="27002" y="7313"/>
                  </a:cubicBezTo>
                  <a:cubicBezTo>
                    <a:pt x="26814" y="7267"/>
                    <a:pt x="26626" y="7246"/>
                    <a:pt x="26440" y="7246"/>
                  </a:cubicBezTo>
                  <a:cubicBezTo>
                    <a:pt x="25495" y="7246"/>
                    <a:pt x="24575" y="7778"/>
                    <a:pt x="23782" y="8253"/>
                  </a:cubicBezTo>
                  <a:cubicBezTo>
                    <a:pt x="23239" y="8583"/>
                    <a:pt x="22695" y="8954"/>
                    <a:pt x="22076" y="9126"/>
                  </a:cubicBezTo>
                  <a:cubicBezTo>
                    <a:pt x="21573" y="9274"/>
                    <a:pt x="21091" y="9182"/>
                    <a:pt x="20583" y="9248"/>
                  </a:cubicBezTo>
                  <a:cubicBezTo>
                    <a:pt x="20466" y="9263"/>
                    <a:pt x="20369" y="9289"/>
                    <a:pt x="20268" y="9319"/>
                  </a:cubicBezTo>
                  <a:cubicBezTo>
                    <a:pt x="20552" y="9045"/>
                    <a:pt x="20867" y="8796"/>
                    <a:pt x="21223" y="8568"/>
                  </a:cubicBezTo>
                  <a:cubicBezTo>
                    <a:pt x="22223" y="7943"/>
                    <a:pt x="23472" y="7471"/>
                    <a:pt x="23899" y="6262"/>
                  </a:cubicBezTo>
                  <a:cubicBezTo>
                    <a:pt x="24300" y="5104"/>
                    <a:pt x="23670" y="4409"/>
                    <a:pt x="23051" y="3535"/>
                  </a:cubicBezTo>
                  <a:cubicBezTo>
                    <a:pt x="22320" y="2509"/>
                    <a:pt x="22568" y="1016"/>
                    <a:pt x="21273" y="371"/>
                  </a:cubicBezTo>
                  <a:cubicBezTo>
                    <a:pt x="20924" y="198"/>
                    <a:pt x="20562" y="144"/>
                    <a:pt x="20192" y="144"/>
                  </a:cubicBezTo>
                  <a:cubicBezTo>
                    <a:pt x="19607" y="144"/>
                    <a:pt x="19005" y="277"/>
                    <a:pt x="18412" y="277"/>
                  </a:cubicBezTo>
                  <a:cubicBezTo>
                    <a:pt x="18141" y="277"/>
                    <a:pt x="17872" y="249"/>
                    <a:pt x="17607" y="168"/>
                  </a:cubicBezTo>
                  <a:cubicBezTo>
                    <a:pt x="17592" y="163"/>
                    <a:pt x="17581" y="163"/>
                    <a:pt x="17571" y="158"/>
                  </a:cubicBezTo>
                  <a:cubicBezTo>
                    <a:pt x="17560" y="151"/>
                    <a:pt x="17549" y="146"/>
                    <a:pt x="17538" y="146"/>
                  </a:cubicBezTo>
                  <a:cubicBezTo>
                    <a:pt x="17534" y="146"/>
                    <a:pt x="17530" y="146"/>
                    <a:pt x="17526" y="148"/>
                  </a:cubicBezTo>
                  <a:cubicBezTo>
                    <a:pt x="17227" y="58"/>
                    <a:pt x="16953" y="1"/>
                    <a:pt x="16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0"/>
            <p:cNvSpPr/>
            <p:nvPr/>
          </p:nvSpPr>
          <p:spPr>
            <a:xfrm>
              <a:off x="325275" y="443025"/>
              <a:ext cx="1301825" cy="1282650"/>
            </a:xfrm>
            <a:custGeom>
              <a:avLst/>
              <a:gdLst/>
              <a:ahLst/>
              <a:cxnLst/>
              <a:rect l="l" t="t" r="r" b="b"/>
              <a:pathLst>
                <a:path w="52073" h="51306" extrusionOk="0">
                  <a:moveTo>
                    <a:pt x="27307" y="1249"/>
                  </a:moveTo>
                  <a:cubicBezTo>
                    <a:pt x="27031" y="1678"/>
                    <a:pt x="26897" y="2204"/>
                    <a:pt x="26603" y="2632"/>
                  </a:cubicBezTo>
                  <a:lnTo>
                    <a:pt x="26603" y="2632"/>
                  </a:lnTo>
                  <a:cubicBezTo>
                    <a:pt x="25960" y="3578"/>
                    <a:pt x="25675" y="3417"/>
                    <a:pt x="25095" y="4042"/>
                  </a:cubicBezTo>
                  <a:lnTo>
                    <a:pt x="25095" y="4042"/>
                  </a:lnTo>
                  <a:cubicBezTo>
                    <a:pt x="24319" y="4880"/>
                    <a:pt x="24033" y="5746"/>
                    <a:pt x="23694" y="6798"/>
                  </a:cubicBezTo>
                  <a:lnTo>
                    <a:pt x="23694" y="6798"/>
                  </a:lnTo>
                  <a:cubicBezTo>
                    <a:pt x="22874" y="6477"/>
                    <a:pt x="22035" y="6209"/>
                    <a:pt x="21375" y="5612"/>
                  </a:cubicBezTo>
                  <a:lnTo>
                    <a:pt x="21375" y="5612"/>
                  </a:lnTo>
                  <a:cubicBezTo>
                    <a:pt x="20295" y="4613"/>
                    <a:pt x="20385" y="3604"/>
                    <a:pt x="18734" y="3604"/>
                  </a:cubicBezTo>
                  <a:lnTo>
                    <a:pt x="18734" y="3604"/>
                  </a:lnTo>
                  <a:cubicBezTo>
                    <a:pt x="17798" y="3604"/>
                    <a:pt x="16861" y="3961"/>
                    <a:pt x="15915" y="4024"/>
                  </a:cubicBezTo>
                  <a:lnTo>
                    <a:pt x="15915" y="4024"/>
                  </a:lnTo>
                  <a:cubicBezTo>
                    <a:pt x="15416" y="4059"/>
                    <a:pt x="14916" y="4059"/>
                    <a:pt x="14416" y="4051"/>
                  </a:cubicBezTo>
                  <a:lnTo>
                    <a:pt x="14416" y="4051"/>
                  </a:lnTo>
                  <a:cubicBezTo>
                    <a:pt x="13979" y="4051"/>
                    <a:pt x="13542" y="4042"/>
                    <a:pt x="13105" y="4068"/>
                  </a:cubicBezTo>
                  <a:lnTo>
                    <a:pt x="13105" y="4068"/>
                  </a:lnTo>
                  <a:cubicBezTo>
                    <a:pt x="11820" y="4131"/>
                    <a:pt x="10563" y="4327"/>
                    <a:pt x="9474" y="5041"/>
                  </a:cubicBezTo>
                  <a:lnTo>
                    <a:pt x="9474" y="5041"/>
                  </a:lnTo>
                  <a:cubicBezTo>
                    <a:pt x="7636" y="6254"/>
                    <a:pt x="6664" y="8582"/>
                    <a:pt x="7074" y="10741"/>
                  </a:cubicBezTo>
                  <a:lnTo>
                    <a:pt x="7074" y="10741"/>
                  </a:lnTo>
                  <a:cubicBezTo>
                    <a:pt x="7297" y="11919"/>
                    <a:pt x="7467" y="12775"/>
                    <a:pt x="7244" y="14015"/>
                  </a:cubicBezTo>
                  <a:lnTo>
                    <a:pt x="7244" y="14015"/>
                  </a:lnTo>
                  <a:cubicBezTo>
                    <a:pt x="7128" y="14631"/>
                    <a:pt x="6958" y="15193"/>
                    <a:pt x="6932" y="15826"/>
                  </a:cubicBezTo>
                  <a:lnTo>
                    <a:pt x="6932" y="15826"/>
                  </a:lnTo>
                  <a:cubicBezTo>
                    <a:pt x="6878" y="17022"/>
                    <a:pt x="7137" y="18226"/>
                    <a:pt x="7940" y="19145"/>
                  </a:cubicBezTo>
                  <a:lnTo>
                    <a:pt x="7940" y="19145"/>
                  </a:lnTo>
                  <a:cubicBezTo>
                    <a:pt x="8118" y="19341"/>
                    <a:pt x="8314" y="19520"/>
                    <a:pt x="8529" y="19689"/>
                  </a:cubicBezTo>
                  <a:lnTo>
                    <a:pt x="8529" y="19689"/>
                  </a:lnTo>
                  <a:cubicBezTo>
                    <a:pt x="8966" y="20198"/>
                    <a:pt x="9706" y="20421"/>
                    <a:pt x="9706" y="20421"/>
                  </a:cubicBezTo>
                  <a:lnTo>
                    <a:pt x="9706" y="20421"/>
                  </a:lnTo>
                  <a:cubicBezTo>
                    <a:pt x="11615" y="21357"/>
                    <a:pt x="14167" y="21625"/>
                    <a:pt x="15969" y="21571"/>
                  </a:cubicBezTo>
                  <a:lnTo>
                    <a:pt x="15969" y="21571"/>
                  </a:lnTo>
                  <a:cubicBezTo>
                    <a:pt x="17227" y="21536"/>
                    <a:pt x="18413" y="21482"/>
                    <a:pt x="19555" y="22160"/>
                  </a:cubicBezTo>
                  <a:lnTo>
                    <a:pt x="19555" y="22160"/>
                  </a:lnTo>
                  <a:cubicBezTo>
                    <a:pt x="19885" y="22348"/>
                    <a:pt x="20153" y="22588"/>
                    <a:pt x="20402" y="22829"/>
                  </a:cubicBezTo>
                  <a:lnTo>
                    <a:pt x="20402" y="22829"/>
                  </a:lnTo>
                  <a:cubicBezTo>
                    <a:pt x="18725" y="22874"/>
                    <a:pt x="17120" y="23079"/>
                    <a:pt x="15407" y="22776"/>
                  </a:cubicBezTo>
                  <a:lnTo>
                    <a:pt x="15407" y="22776"/>
                  </a:lnTo>
                  <a:cubicBezTo>
                    <a:pt x="13810" y="22508"/>
                    <a:pt x="12275" y="21937"/>
                    <a:pt x="10687" y="21670"/>
                  </a:cubicBezTo>
                  <a:lnTo>
                    <a:pt x="10687" y="21670"/>
                  </a:lnTo>
                  <a:cubicBezTo>
                    <a:pt x="8261" y="21259"/>
                    <a:pt x="6530" y="22196"/>
                    <a:pt x="4907" y="24007"/>
                  </a:cubicBezTo>
                  <a:lnTo>
                    <a:pt x="4907" y="24007"/>
                  </a:lnTo>
                  <a:cubicBezTo>
                    <a:pt x="1579" y="27727"/>
                    <a:pt x="0" y="33829"/>
                    <a:pt x="2569" y="38387"/>
                  </a:cubicBezTo>
                  <a:lnTo>
                    <a:pt x="2569" y="38387"/>
                  </a:lnTo>
                  <a:cubicBezTo>
                    <a:pt x="3515" y="40065"/>
                    <a:pt x="5058" y="41492"/>
                    <a:pt x="7012" y="41849"/>
                  </a:cubicBezTo>
                  <a:lnTo>
                    <a:pt x="7012" y="41849"/>
                  </a:lnTo>
                  <a:cubicBezTo>
                    <a:pt x="7547" y="41947"/>
                    <a:pt x="8136" y="41893"/>
                    <a:pt x="8734" y="41840"/>
                  </a:cubicBezTo>
                  <a:lnTo>
                    <a:pt x="8734" y="41840"/>
                  </a:lnTo>
                  <a:cubicBezTo>
                    <a:pt x="9751" y="41751"/>
                    <a:pt x="10777" y="41653"/>
                    <a:pt x="11606" y="42313"/>
                  </a:cubicBezTo>
                  <a:lnTo>
                    <a:pt x="11606" y="42313"/>
                  </a:lnTo>
                  <a:cubicBezTo>
                    <a:pt x="12409" y="42946"/>
                    <a:pt x="12490" y="43678"/>
                    <a:pt x="13560" y="43892"/>
                  </a:cubicBezTo>
                  <a:lnTo>
                    <a:pt x="13560" y="43892"/>
                  </a:lnTo>
                  <a:cubicBezTo>
                    <a:pt x="15433" y="44275"/>
                    <a:pt x="17583" y="42447"/>
                    <a:pt x="18734" y="41189"/>
                  </a:cubicBezTo>
                  <a:lnTo>
                    <a:pt x="18734" y="41189"/>
                  </a:lnTo>
                  <a:cubicBezTo>
                    <a:pt x="20304" y="39485"/>
                    <a:pt x="21134" y="37299"/>
                    <a:pt x="22240" y="35274"/>
                  </a:cubicBezTo>
                  <a:lnTo>
                    <a:pt x="22240" y="35274"/>
                  </a:lnTo>
                  <a:cubicBezTo>
                    <a:pt x="22124" y="35898"/>
                    <a:pt x="21990" y="36514"/>
                    <a:pt x="21830" y="37139"/>
                  </a:cubicBezTo>
                  <a:lnTo>
                    <a:pt x="21830" y="37139"/>
                  </a:lnTo>
                  <a:cubicBezTo>
                    <a:pt x="21366" y="38878"/>
                    <a:pt x="20813" y="40600"/>
                    <a:pt x="20626" y="42402"/>
                  </a:cubicBezTo>
                  <a:lnTo>
                    <a:pt x="20626" y="42402"/>
                  </a:lnTo>
                  <a:cubicBezTo>
                    <a:pt x="20394" y="44721"/>
                    <a:pt x="20706" y="47371"/>
                    <a:pt x="22410" y="49119"/>
                  </a:cubicBezTo>
                  <a:lnTo>
                    <a:pt x="22410" y="49119"/>
                  </a:lnTo>
                  <a:cubicBezTo>
                    <a:pt x="23837" y="50591"/>
                    <a:pt x="26246" y="51305"/>
                    <a:pt x="28137" y="50324"/>
                  </a:cubicBezTo>
                  <a:lnTo>
                    <a:pt x="28137" y="50324"/>
                  </a:lnTo>
                  <a:cubicBezTo>
                    <a:pt x="29877" y="49414"/>
                    <a:pt x="30010" y="47790"/>
                    <a:pt x="32553" y="48147"/>
                  </a:cubicBezTo>
                  <a:lnTo>
                    <a:pt x="32553" y="48147"/>
                  </a:lnTo>
                  <a:cubicBezTo>
                    <a:pt x="33954" y="48343"/>
                    <a:pt x="34997" y="48995"/>
                    <a:pt x="36443" y="48664"/>
                  </a:cubicBezTo>
                  <a:lnTo>
                    <a:pt x="36443" y="48664"/>
                  </a:lnTo>
                  <a:cubicBezTo>
                    <a:pt x="38700" y="48156"/>
                    <a:pt x="40671" y="46416"/>
                    <a:pt x="41715" y="44382"/>
                  </a:cubicBezTo>
                  <a:lnTo>
                    <a:pt x="41715" y="44382"/>
                  </a:lnTo>
                  <a:cubicBezTo>
                    <a:pt x="41956" y="43901"/>
                    <a:pt x="43909" y="39797"/>
                    <a:pt x="41831" y="36621"/>
                  </a:cubicBezTo>
                  <a:lnTo>
                    <a:pt x="41831" y="36621"/>
                  </a:lnTo>
                  <a:cubicBezTo>
                    <a:pt x="40020" y="33383"/>
                    <a:pt x="35256" y="31126"/>
                    <a:pt x="36166" y="30858"/>
                  </a:cubicBezTo>
                  <a:lnTo>
                    <a:pt x="36166" y="30858"/>
                  </a:lnTo>
                  <a:cubicBezTo>
                    <a:pt x="36193" y="30858"/>
                    <a:pt x="36211" y="30858"/>
                    <a:pt x="36237" y="30867"/>
                  </a:cubicBezTo>
                  <a:lnTo>
                    <a:pt x="36237" y="30867"/>
                  </a:lnTo>
                  <a:cubicBezTo>
                    <a:pt x="36657" y="30956"/>
                    <a:pt x="38387" y="31661"/>
                    <a:pt x="38601" y="31822"/>
                  </a:cubicBezTo>
                  <a:lnTo>
                    <a:pt x="38601" y="31822"/>
                  </a:lnTo>
                  <a:cubicBezTo>
                    <a:pt x="38985" y="32027"/>
                    <a:pt x="42330" y="34293"/>
                    <a:pt x="45114" y="34284"/>
                  </a:cubicBezTo>
                  <a:lnTo>
                    <a:pt x="45114" y="34284"/>
                  </a:lnTo>
                  <a:cubicBezTo>
                    <a:pt x="46898" y="34275"/>
                    <a:pt x="48682" y="32990"/>
                    <a:pt x="48950" y="32758"/>
                  </a:cubicBezTo>
                  <a:lnTo>
                    <a:pt x="48950" y="32758"/>
                  </a:lnTo>
                  <a:cubicBezTo>
                    <a:pt x="50698" y="31420"/>
                    <a:pt x="51457" y="29029"/>
                    <a:pt x="51555" y="28628"/>
                  </a:cubicBezTo>
                  <a:lnTo>
                    <a:pt x="51555" y="28628"/>
                  </a:lnTo>
                  <a:cubicBezTo>
                    <a:pt x="51599" y="28458"/>
                    <a:pt x="52072" y="25925"/>
                    <a:pt x="50627" y="24016"/>
                  </a:cubicBezTo>
                  <a:lnTo>
                    <a:pt x="50627" y="24016"/>
                  </a:lnTo>
                  <a:cubicBezTo>
                    <a:pt x="49521" y="22687"/>
                    <a:pt x="49779" y="21072"/>
                    <a:pt x="49851" y="20733"/>
                  </a:cubicBezTo>
                  <a:lnTo>
                    <a:pt x="49851" y="20733"/>
                  </a:lnTo>
                  <a:cubicBezTo>
                    <a:pt x="49967" y="20153"/>
                    <a:pt x="50556" y="18877"/>
                    <a:pt x="50627" y="17289"/>
                  </a:cubicBezTo>
                  <a:lnTo>
                    <a:pt x="50627" y="17289"/>
                  </a:lnTo>
                  <a:cubicBezTo>
                    <a:pt x="50698" y="15621"/>
                    <a:pt x="49815" y="13498"/>
                    <a:pt x="47433" y="12856"/>
                  </a:cubicBezTo>
                  <a:lnTo>
                    <a:pt x="47433" y="12856"/>
                  </a:lnTo>
                  <a:cubicBezTo>
                    <a:pt x="45435" y="12365"/>
                    <a:pt x="43437" y="13498"/>
                    <a:pt x="41768" y="14497"/>
                  </a:cubicBezTo>
                  <a:lnTo>
                    <a:pt x="41768" y="14497"/>
                  </a:lnTo>
                  <a:cubicBezTo>
                    <a:pt x="40814" y="15077"/>
                    <a:pt x="39868" y="15728"/>
                    <a:pt x="38780" y="16040"/>
                  </a:cubicBezTo>
                  <a:lnTo>
                    <a:pt x="38780" y="16040"/>
                  </a:lnTo>
                  <a:cubicBezTo>
                    <a:pt x="37888" y="16290"/>
                    <a:pt x="37040" y="16138"/>
                    <a:pt x="36157" y="16246"/>
                  </a:cubicBezTo>
                  <a:lnTo>
                    <a:pt x="36157" y="16246"/>
                  </a:lnTo>
                  <a:cubicBezTo>
                    <a:pt x="35952" y="16272"/>
                    <a:pt x="35782" y="16326"/>
                    <a:pt x="35604" y="16370"/>
                  </a:cubicBezTo>
                  <a:lnTo>
                    <a:pt x="35604" y="16370"/>
                  </a:lnTo>
                  <a:cubicBezTo>
                    <a:pt x="36104" y="15898"/>
                    <a:pt x="36648" y="15452"/>
                    <a:pt x="37281" y="15059"/>
                  </a:cubicBezTo>
                  <a:lnTo>
                    <a:pt x="37281" y="15059"/>
                  </a:lnTo>
                  <a:cubicBezTo>
                    <a:pt x="39030" y="13953"/>
                    <a:pt x="41233" y="13123"/>
                    <a:pt x="41974" y="11000"/>
                  </a:cubicBezTo>
                  <a:lnTo>
                    <a:pt x="41974" y="11000"/>
                  </a:lnTo>
                  <a:cubicBezTo>
                    <a:pt x="42687" y="8966"/>
                    <a:pt x="41581" y="7753"/>
                    <a:pt x="40493" y="6209"/>
                  </a:cubicBezTo>
                  <a:lnTo>
                    <a:pt x="40493" y="6209"/>
                  </a:lnTo>
                  <a:cubicBezTo>
                    <a:pt x="39208" y="4407"/>
                    <a:pt x="39636" y="1794"/>
                    <a:pt x="37370" y="661"/>
                  </a:cubicBezTo>
                  <a:lnTo>
                    <a:pt x="37370" y="661"/>
                  </a:lnTo>
                  <a:cubicBezTo>
                    <a:pt x="36273" y="107"/>
                    <a:pt x="35095" y="241"/>
                    <a:pt x="33909" y="375"/>
                  </a:cubicBezTo>
                  <a:lnTo>
                    <a:pt x="33909" y="375"/>
                  </a:lnTo>
                  <a:cubicBezTo>
                    <a:pt x="32910" y="482"/>
                    <a:pt x="31893" y="598"/>
                    <a:pt x="30920" y="295"/>
                  </a:cubicBezTo>
                  <a:lnTo>
                    <a:pt x="30920" y="295"/>
                  </a:lnTo>
                  <a:cubicBezTo>
                    <a:pt x="30903" y="286"/>
                    <a:pt x="30885" y="286"/>
                    <a:pt x="30858" y="277"/>
                  </a:cubicBezTo>
                  <a:lnTo>
                    <a:pt x="30858" y="277"/>
                  </a:lnTo>
                  <a:cubicBezTo>
                    <a:pt x="30840" y="259"/>
                    <a:pt x="30813" y="250"/>
                    <a:pt x="30787" y="259"/>
                  </a:cubicBezTo>
                  <a:lnTo>
                    <a:pt x="30787" y="259"/>
                  </a:lnTo>
                  <a:cubicBezTo>
                    <a:pt x="30260" y="107"/>
                    <a:pt x="29787" y="0"/>
                    <a:pt x="29341" y="0"/>
                  </a:cubicBezTo>
                  <a:lnTo>
                    <a:pt x="29341" y="0"/>
                  </a:lnTo>
                  <a:cubicBezTo>
                    <a:pt x="28556" y="0"/>
                    <a:pt x="27887" y="330"/>
                    <a:pt x="27307" y="1249"/>
                  </a:cubicBezTo>
                  <a:moveTo>
                    <a:pt x="27058" y="10447"/>
                  </a:moveTo>
                  <a:cubicBezTo>
                    <a:pt x="28458" y="7494"/>
                    <a:pt x="26620" y="4006"/>
                    <a:pt x="28833" y="1205"/>
                  </a:cubicBezTo>
                  <a:lnTo>
                    <a:pt x="28833" y="1205"/>
                  </a:lnTo>
                  <a:cubicBezTo>
                    <a:pt x="28851" y="1178"/>
                    <a:pt x="28851" y="1151"/>
                    <a:pt x="28851" y="1124"/>
                  </a:cubicBezTo>
                  <a:lnTo>
                    <a:pt x="28851" y="1124"/>
                  </a:lnTo>
                  <a:cubicBezTo>
                    <a:pt x="29234" y="937"/>
                    <a:pt x="29689" y="848"/>
                    <a:pt x="30242" y="866"/>
                  </a:cubicBezTo>
                  <a:lnTo>
                    <a:pt x="30242" y="866"/>
                  </a:lnTo>
                  <a:cubicBezTo>
                    <a:pt x="29324" y="2141"/>
                    <a:pt x="28922" y="3765"/>
                    <a:pt x="28779" y="5317"/>
                  </a:cubicBezTo>
                  <a:lnTo>
                    <a:pt x="28779" y="5317"/>
                  </a:lnTo>
                  <a:cubicBezTo>
                    <a:pt x="28574" y="7414"/>
                    <a:pt x="28637" y="9171"/>
                    <a:pt x="27745" y="11152"/>
                  </a:cubicBezTo>
                  <a:lnTo>
                    <a:pt x="27745" y="11152"/>
                  </a:lnTo>
                  <a:cubicBezTo>
                    <a:pt x="27584" y="11500"/>
                    <a:pt x="27450" y="11821"/>
                    <a:pt x="27334" y="12142"/>
                  </a:cubicBezTo>
                  <a:lnTo>
                    <a:pt x="27334" y="12142"/>
                  </a:lnTo>
                  <a:cubicBezTo>
                    <a:pt x="27129" y="10938"/>
                    <a:pt x="26835" y="9760"/>
                    <a:pt x="26210" y="8761"/>
                  </a:cubicBezTo>
                  <a:lnTo>
                    <a:pt x="26210" y="8761"/>
                  </a:lnTo>
                  <a:cubicBezTo>
                    <a:pt x="26094" y="7904"/>
                    <a:pt x="25889" y="7057"/>
                    <a:pt x="25898" y="6192"/>
                  </a:cubicBezTo>
                  <a:lnTo>
                    <a:pt x="25898" y="6192"/>
                  </a:lnTo>
                  <a:cubicBezTo>
                    <a:pt x="25907" y="5353"/>
                    <a:pt x="26130" y="4595"/>
                    <a:pt x="26460" y="3872"/>
                  </a:cubicBezTo>
                  <a:lnTo>
                    <a:pt x="26460" y="3872"/>
                  </a:lnTo>
                  <a:cubicBezTo>
                    <a:pt x="26460" y="3872"/>
                    <a:pt x="26460" y="3863"/>
                    <a:pt x="26469" y="3863"/>
                  </a:cubicBezTo>
                  <a:lnTo>
                    <a:pt x="26469" y="3863"/>
                  </a:lnTo>
                  <a:cubicBezTo>
                    <a:pt x="26826" y="3497"/>
                    <a:pt x="27075" y="3176"/>
                    <a:pt x="27334" y="2730"/>
                  </a:cubicBezTo>
                  <a:lnTo>
                    <a:pt x="27334" y="2730"/>
                  </a:lnTo>
                  <a:cubicBezTo>
                    <a:pt x="27664" y="2177"/>
                    <a:pt x="28012" y="1713"/>
                    <a:pt x="28440" y="1383"/>
                  </a:cubicBezTo>
                  <a:lnTo>
                    <a:pt x="28440" y="1383"/>
                  </a:lnTo>
                  <a:cubicBezTo>
                    <a:pt x="26513" y="4068"/>
                    <a:pt x="28253" y="7565"/>
                    <a:pt x="26986" y="10402"/>
                  </a:cubicBezTo>
                  <a:lnTo>
                    <a:pt x="26986" y="10402"/>
                  </a:lnTo>
                  <a:cubicBezTo>
                    <a:pt x="26968" y="10438"/>
                    <a:pt x="26995" y="10465"/>
                    <a:pt x="27022" y="10465"/>
                  </a:cubicBezTo>
                  <a:lnTo>
                    <a:pt x="27022" y="10465"/>
                  </a:lnTo>
                  <a:cubicBezTo>
                    <a:pt x="27031" y="10465"/>
                    <a:pt x="27049" y="10456"/>
                    <a:pt x="27058" y="10447"/>
                  </a:cubicBezTo>
                  <a:moveTo>
                    <a:pt x="27379" y="12454"/>
                  </a:moveTo>
                  <a:cubicBezTo>
                    <a:pt x="27620" y="11732"/>
                    <a:pt x="28012" y="11071"/>
                    <a:pt x="28298" y="10340"/>
                  </a:cubicBezTo>
                  <a:lnTo>
                    <a:pt x="28298" y="10340"/>
                  </a:lnTo>
                  <a:cubicBezTo>
                    <a:pt x="28646" y="9448"/>
                    <a:pt x="28762" y="8520"/>
                    <a:pt x="28833" y="7574"/>
                  </a:cubicBezTo>
                  <a:lnTo>
                    <a:pt x="28833" y="7574"/>
                  </a:lnTo>
                  <a:cubicBezTo>
                    <a:pt x="28993" y="5255"/>
                    <a:pt x="29020" y="2784"/>
                    <a:pt x="30483" y="875"/>
                  </a:cubicBezTo>
                  <a:lnTo>
                    <a:pt x="30483" y="875"/>
                  </a:lnTo>
                  <a:cubicBezTo>
                    <a:pt x="30483" y="875"/>
                    <a:pt x="30492" y="875"/>
                    <a:pt x="30492" y="875"/>
                  </a:cubicBezTo>
                  <a:lnTo>
                    <a:pt x="30492" y="875"/>
                  </a:lnTo>
                  <a:cubicBezTo>
                    <a:pt x="30492" y="875"/>
                    <a:pt x="30492" y="875"/>
                    <a:pt x="30501" y="875"/>
                  </a:cubicBezTo>
                  <a:lnTo>
                    <a:pt x="30501" y="875"/>
                  </a:lnTo>
                  <a:cubicBezTo>
                    <a:pt x="31117" y="937"/>
                    <a:pt x="31670" y="1267"/>
                    <a:pt x="32303" y="1330"/>
                  </a:cubicBezTo>
                  <a:lnTo>
                    <a:pt x="32303" y="1330"/>
                  </a:lnTo>
                  <a:cubicBezTo>
                    <a:pt x="30465" y="2882"/>
                    <a:pt x="30144" y="5701"/>
                    <a:pt x="29877" y="7958"/>
                  </a:cubicBezTo>
                  <a:lnTo>
                    <a:pt x="29877" y="7958"/>
                  </a:lnTo>
                  <a:cubicBezTo>
                    <a:pt x="29564" y="10715"/>
                    <a:pt x="28262" y="13123"/>
                    <a:pt x="27887" y="15862"/>
                  </a:cubicBezTo>
                  <a:lnTo>
                    <a:pt x="27887" y="15862"/>
                  </a:lnTo>
                  <a:cubicBezTo>
                    <a:pt x="27664" y="14791"/>
                    <a:pt x="27557" y="13614"/>
                    <a:pt x="27379" y="12454"/>
                  </a:cubicBezTo>
                  <a:close/>
                  <a:moveTo>
                    <a:pt x="27762" y="23757"/>
                  </a:moveTo>
                  <a:cubicBezTo>
                    <a:pt x="28101" y="22883"/>
                    <a:pt x="28414" y="22000"/>
                    <a:pt x="28530" y="21081"/>
                  </a:cubicBezTo>
                  <a:lnTo>
                    <a:pt x="28530" y="21081"/>
                  </a:lnTo>
                  <a:cubicBezTo>
                    <a:pt x="28547" y="20956"/>
                    <a:pt x="28547" y="20831"/>
                    <a:pt x="28556" y="20715"/>
                  </a:cubicBezTo>
                  <a:lnTo>
                    <a:pt x="28556" y="20715"/>
                  </a:lnTo>
                  <a:cubicBezTo>
                    <a:pt x="29279" y="17923"/>
                    <a:pt x="28895" y="14845"/>
                    <a:pt x="29912" y="12088"/>
                  </a:cubicBezTo>
                  <a:lnTo>
                    <a:pt x="29912" y="12088"/>
                  </a:lnTo>
                  <a:cubicBezTo>
                    <a:pt x="30555" y="10349"/>
                    <a:pt x="31420" y="8734"/>
                    <a:pt x="31946" y="6959"/>
                  </a:cubicBezTo>
                  <a:lnTo>
                    <a:pt x="31946" y="6959"/>
                  </a:lnTo>
                  <a:cubicBezTo>
                    <a:pt x="32615" y="4720"/>
                    <a:pt x="33142" y="2855"/>
                    <a:pt x="34774" y="1178"/>
                  </a:cubicBezTo>
                  <a:lnTo>
                    <a:pt x="34774" y="1178"/>
                  </a:lnTo>
                  <a:cubicBezTo>
                    <a:pt x="35256" y="1133"/>
                    <a:pt x="35720" y="1116"/>
                    <a:pt x="36157" y="1151"/>
                  </a:cubicBezTo>
                  <a:lnTo>
                    <a:pt x="36157" y="1151"/>
                  </a:lnTo>
                  <a:cubicBezTo>
                    <a:pt x="35925" y="3265"/>
                    <a:pt x="34542" y="5505"/>
                    <a:pt x="33713" y="7414"/>
                  </a:cubicBezTo>
                  <a:lnTo>
                    <a:pt x="33713" y="7414"/>
                  </a:lnTo>
                  <a:cubicBezTo>
                    <a:pt x="32963" y="9144"/>
                    <a:pt x="32134" y="10857"/>
                    <a:pt x="31509" y="12641"/>
                  </a:cubicBezTo>
                  <a:lnTo>
                    <a:pt x="31509" y="12641"/>
                  </a:lnTo>
                  <a:cubicBezTo>
                    <a:pt x="30207" y="16370"/>
                    <a:pt x="29627" y="20189"/>
                    <a:pt x="28030" y="23819"/>
                  </a:cubicBezTo>
                  <a:lnTo>
                    <a:pt x="28030" y="23819"/>
                  </a:lnTo>
                  <a:cubicBezTo>
                    <a:pt x="27941" y="23793"/>
                    <a:pt x="27852" y="23766"/>
                    <a:pt x="27762" y="23757"/>
                  </a:cubicBezTo>
                  <a:moveTo>
                    <a:pt x="28128" y="23864"/>
                  </a:moveTo>
                  <a:cubicBezTo>
                    <a:pt x="29877" y="20153"/>
                    <a:pt x="30421" y="16192"/>
                    <a:pt x="31830" y="12374"/>
                  </a:cubicBezTo>
                  <a:lnTo>
                    <a:pt x="31830" y="12374"/>
                  </a:lnTo>
                  <a:cubicBezTo>
                    <a:pt x="32669" y="10108"/>
                    <a:pt x="33731" y="7913"/>
                    <a:pt x="34703" y="5692"/>
                  </a:cubicBezTo>
                  <a:lnTo>
                    <a:pt x="34703" y="5692"/>
                  </a:lnTo>
                  <a:cubicBezTo>
                    <a:pt x="35336" y="4247"/>
                    <a:pt x="36202" y="2766"/>
                    <a:pt x="36380" y="1178"/>
                  </a:cubicBezTo>
                  <a:lnTo>
                    <a:pt x="36380" y="1178"/>
                  </a:lnTo>
                  <a:cubicBezTo>
                    <a:pt x="36942" y="1249"/>
                    <a:pt x="37460" y="1455"/>
                    <a:pt x="37879" y="1892"/>
                  </a:cubicBezTo>
                  <a:lnTo>
                    <a:pt x="37879" y="1892"/>
                  </a:lnTo>
                  <a:cubicBezTo>
                    <a:pt x="37022" y="5924"/>
                    <a:pt x="34703" y="9073"/>
                    <a:pt x="32785" y="12650"/>
                  </a:cubicBezTo>
                  <a:lnTo>
                    <a:pt x="32785" y="12650"/>
                  </a:lnTo>
                  <a:cubicBezTo>
                    <a:pt x="32116" y="13881"/>
                    <a:pt x="31652" y="15175"/>
                    <a:pt x="31233" y="16486"/>
                  </a:cubicBezTo>
                  <a:lnTo>
                    <a:pt x="31233" y="16486"/>
                  </a:lnTo>
                  <a:cubicBezTo>
                    <a:pt x="31206" y="16504"/>
                    <a:pt x="31179" y="16504"/>
                    <a:pt x="31161" y="16531"/>
                  </a:cubicBezTo>
                  <a:lnTo>
                    <a:pt x="31161" y="16531"/>
                  </a:lnTo>
                  <a:cubicBezTo>
                    <a:pt x="31010" y="16647"/>
                    <a:pt x="30974" y="16852"/>
                    <a:pt x="31063" y="17022"/>
                  </a:cubicBezTo>
                  <a:lnTo>
                    <a:pt x="31063" y="17022"/>
                  </a:lnTo>
                  <a:cubicBezTo>
                    <a:pt x="30314" y="19395"/>
                    <a:pt x="29654" y="21777"/>
                    <a:pt x="28191" y="23891"/>
                  </a:cubicBezTo>
                  <a:lnTo>
                    <a:pt x="28191" y="23891"/>
                  </a:lnTo>
                  <a:cubicBezTo>
                    <a:pt x="28173" y="23882"/>
                    <a:pt x="28146" y="23873"/>
                    <a:pt x="28128" y="23864"/>
                  </a:cubicBezTo>
                  <a:moveTo>
                    <a:pt x="34471" y="1214"/>
                  </a:moveTo>
                  <a:cubicBezTo>
                    <a:pt x="32018" y="3613"/>
                    <a:pt x="31652" y="7485"/>
                    <a:pt x="30323" y="10527"/>
                  </a:cubicBezTo>
                  <a:lnTo>
                    <a:pt x="30323" y="10527"/>
                  </a:lnTo>
                  <a:cubicBezTo>
                    <a:pt x="29654" y="12044"/>
                    <a:pt x="29127" y="13516"/>
                    <a:pt x="28940" y="15166"/>
                  </a:cubicBezTo>
                  <a:lnTo>
                    <a:pt x="28940" y="15166"/>
                  </a:lnTo>
                  <a:cubicBezTo>
                    <a:pt x="28770" y="16665"/>
                    <a:pt x="28762" y="18137"/>
                    <a:pt x="28556" y="19564"/>
                  </a:cubicBezTo>
                  <a:lnTo>
                    <a:pt x="28556" y="19564"/>
                  </a:lnTo>
                  <a:cubicBezTo>
                    <a:pt x="28485" y="18476"/>
                    <a:pt x="28226" y="17405"/>
                    <a:pt x="27985" y="16344"/>
                  </a:cubicBezTo>
                  <a:lnTo>
                    <a:pt x="27985" y="16344"/>
                  </a:lnTo>
                  <a:cubicBezTo>
                    <a:pt x="28262" y="13899"/>
                    <a:pt x="29395" y="11856"/>
                    <a:pt x="29894" y="9483"/>
                  </a:cubicBezTo>
                  <a:lnTo>
                    <a:pt x="29894" y="9483"/>
                  </a:lnTo>
                  <a:cubicBezTo>
                    <a:pt x="30474" y="6798"/>
                    <a:pt x="30118" y="3221"/>
                    <a:pt x="32598" y="1356"/>
                  </a:cubicBezTo>
                  <a:lnTo>
                    <a:pt x="32598" y="1356"/>
                  </a:lnTo>
                  <a:cubicBezTo>
                    <a:pt x="32615" y="1356"/>
                    <a:pt x="32633" y="1356"/>
                    <a:pt x="32651" y="1356"/>
                  </a:cubicBezTo>
                  <a:lnTo>
                    <a:pt x="32651" y="1356"/>
                  </a:lnTo>
                  <a:cubicBezTo>
                    <a:pt x="33249" y="1356"/>
                    <a:pt x="33864" y="1276"/>
                    <a:pt x="34471" y="1214"/>
                  </a:cubicBezTo>
                  <a:moveTo>
                    <a:pt x="31688" y="17164"/>
                  </a:moveTo>
                  <a:cubicBezTo>
                    <a:pt x="31857" y="17013"/>
                    <a:pt x="31884" y="16754"/>
                    <a:pt x="31741" y="16585"/>
                  </a:cubicBezTo>
                  <a:lnTo>
                    <a:pt x="31741" y="16585"/>
                  </a:lnTo>
                  <a:cubicBezTo>
                    <a:pt x="31670" y="16495"/>
                    <a:pt x="31572" y="16442"/>
                    <a:pt x="31465" y="16433"/>
                  </a:cubicBezTo>
                  <a:lnTo>
                    <a:pt x="31465" y="16433"/>
                  </a:lnTo>
                  <a:cubicBezTo>
                    <a:pt x="31911" y="15068"/>
                    <a:pt x="32410" y="13712"/>
                    <a:pt x="33115" y="12418"/>
                  </a:cubicBezTo>
                  <a:lnTo>
                    <a:pt x="33115" y="12418"/>
                  </a:lnTo>
                  <a:cubicBezTo>
                    <a:pt x="34979" y="9028"/>
                    <a:pt x="37281" y="5915"/>
                    <a:pt x="38022" y="2052"/>
                  </a:cubicBezTo>
                  <a:lnTo>
                    <a:pt x="38022" y="2052"/>
                  </a:lnTo>
                  <a:cubicBezTo>
                    <a:pt x="38271" y="2356"/>
                    <a:pt x="38485" y="2739"/>
                    <a:pt x="38664" y="3257"/>
                  </a:cubicBezTo>
                  <a:lnTo>
                    <a:pt x="38664" y="3257"/>
                  </a:lnTo>
                  <a:cubicBezTo>
                    <a:pt x="38967" y="4167"/>
                    <a:pt x="39110" y="4880"/>
                    <a:pt x="39404" y="5585"/>
                  </a:cubicBezTo>
                  <a:lnTo>
                    <a:pt x="39404" y="5585"/>
                  </a:lnTo>
                  <a:cubicBezTo>
                    <a:pt x="39181" y="7664"/>
                    <a:pt x="38503" y="9082"/>
                    <a:pt x="37005" y="10625"/>
                  </a:cubicBezTo>
                  <a:lnTo>
                    <a:pt x="37005" y="10625"/>
                  </a:lnTo>
                  <a:cubicBezTo>
                    <a:pt x="35791" y="11883"/>
                    <a:pt x="34444" y="12945"/>
                    <a:pt x="33427" y="14399"/>
                  </a:cubicBezTo>
                  <a:lnTo>
                    <a:pt x="33427" y="14399"/>
                  </a:lnTo>
                  <a:cubicBezTo>
                    <a:pt x="31429" y="17254"/>
                    <a:pt x="31179" y="21090"/>
                    <a:pt x="28753" y="23605"/>
                  </a:cubicBezTo>
                  <a:lnTo>
                    <a:pt x="28753" y="23605"/>
                  </a:lnTo>
                  <a:cubicBezTo>
                    <a:pt x="28637" y="23703"/>
                    <a:pt x="28521" y="23802"/>
                    <a:pt x="28396" y="23900"/>
                  </a:cubicBezTo>
                  <a:lnTo>
                    <a:pt x="28396" y="23900"/>
                  </a:lnTo>
                  <a:cubicBezTo>
                    <a:pt x="28378" y="23909"/>
                    <a:pt x="28396" y="23935"/>
                    <a:pt x="28414" y="23927"/>
                  </a:cubicBezTo>
                  <a:lnTo>
                    <a:pt x="28414" y="23927"/>
                  </a:lnTo>
                  <a:cubicBezTo>
                    <a:pt x="28440" y="23909"/>
                    <a:pt x="28467" y="23882"/>
                    <a:pt x="28503" y="23864"/>
                  </a:cubicBezTo>
                  <a:lnTo>
                    <a:pt x="28503" y="23864"/>
                  </a:lnTo>
                  <a:cubicBezTo>
                    <a:pt x="28458" y="23909"/>
                    <a:pt x="28405" y="23944"/>
                    <a:pt x="28351" y="23998"/>
                  </a:cubicBezTo>
                  <a:lnTo>
                    <a:pt x="28351" y="23998"/>
                  </a:lnTo>
                  <a:cubicBezTo>
                    <a:pt x="28324" y="23980"/>
                    <a:pt x="28307" y="23962"/>
                    <a:pt x="28280" y="23944"/>
                  </a:cubicBezTo>
                  <a:lnTo>
                    <a:pt x="28280" y="23944"/>
                  </a:lnTo>
                  <a:cubicBezTo>
                    <a:pt x="29770" y="21884"/>
                    <a:pt x="30474" y="19537"/>
                    <a:pt x="31215" y="17200"/>
                  </a:cubicBezTo>
                  <a:lnTo>
                    <a:pt x="31215" y="17200"/>
                  </a:lnTo>
                  <a:cubicBezTo>
                    <a:pt x="31286" y="17236"/>
                    <a:pt x="31358" y="17254"/>
                    <a:pt x="31429" y="17254"/>
                  </a:cubicBezTo>
                  <a:lnTo>
                    <a:pt x="31429" y="17254"/>
                  </a:lnTo>
                  <a:cubicBezTo>
                    <a:pt x="31518" y="17254"/>
                    <a:pt x="31607" y="17227"/>
                    <a:pt x="31688" y="17164"/>
                  </a:cubicBezTo>
                  <a:moveTo>
                    <a:pt x="25309" y="7360"/>
                  </a:moveTo>
                  <a:cubicBezTo>
                    <a:pt x="25380" y="6272"/>
                    <a:pt x="25532" y="5291"/>
                    <a:pt x="25925" y="4327"/>
                  </a:cubicBezTo>
                  <a:lnTo>
                    <a:pt x="25925" y="4327"/>
                  </a:lnTo>
                  <a:cubicBezTo>
                    <a:pt x="25969" y="4291"/>
                    <a:pt x="26023" y="4256"/>
                    <a:pt x="26067" y="4211"/>
                  </a:cubicBezTo>
                  <a:lnTo>
                    <a:pt x="26067" y="4211"/>
                  </a:lnTo>
                  <a:cubicBezTo>
                    <a:pt x="25603" y="5594"/>
                    <a:pt x="25844" y="7030"/>
                    <a:pt x="26067" y="8556"/>
                  </a:cubicBezTo>
                  <a:lnTo>
                    <a:pt x="26067" y="8556"/>
                  </a:lnTo>
                  <a:cubicBezTo>
                    <a:pt x="25898" y="8315"/>
                    <a:pt x="25719" y="8074"/>
                    <a:pt x="25505" y="7860"/>
                  </a:cubicBezTo>
                  <a:lnTo>
                    <a:pt x="25505" y="7860"/>
                  </a:lnTo>
                  <a:cubicBezTo>
                    <a:pt x="25166" y="7503"/>
                    <a:pt x="24756" y="7262"/>
                    <a:pt x="24337" y="7066"/>
                  </a:cubicBezTo>
                  <a:lnTo>
                    <a:pt x="24337" y="7066"/>
                  </a:lnTo>
                  <a:cubicBezTo>
                    <a:pt x="24506" y="6450"/>
                    <a:pt x="24667" y="5737"/>
                    <a:pt x="24997" y="5228"/>
                  </a:cubicBezTo>
                  <a:lnTo>
                    <a:pt x="24997" y="5228"/>
                  </a:lnTo>
                  <a:cubicBezTo>
                    <a:pt x="25113" y="5041"/>
                    <a:pt x="25264" y="4880"/>
                    <a:pt x="25425" y="4737"/>
                  </a:cubicBezTo>
                  <a:lnTo>
                    <a:pt x="25425" y="4737"/>
                  </a:lnTo>
                  <a:cubicBezTo>
                    <a:pt x="25157" y="5576"/>
                    <a:pt x="25095" y="6513"/>
                    <a:pt x="25041" y="7369"/>
                  </a:cubicBezTo>
                  <a:lnTo>
                    <a:pt x="25041" y="7369"/>
                  </a:lnTo>
                  <a:cubicBezTo>
                    <a:pt x="25033" y="7458"/>
                    <a:pt x="25095" y="7494"/>
                    <a:pt x="25157" y="7494"/>
                  </a:cubicBezTo>
                  <a:lnTo>
                    <a:pt x="25157" y="7494"/>
                  </a:lnTo>
                  <a:cubicBezTo>
                    <a:pt x="25229" y="7494"/>
                    <a:pt x="25300" y="7449"/>
                    <a:pt x="25309" y="7360"/>
                  </a:cubicBezTo>
                  <a:moveTo>
                    <a:pt x="15246" y="4791"/>
                  </a:moveTo>
                  <a:cubicBezTo>
                    <a:pt x="16129" y="4764"/>
                    <a:pt x="17271" y="4461"/>
                    <a:pt x="18253" y="4470"/>
                  </a:cubicBezTo>
                  <a:lnTo>
                    <a:pt x="18253" y="4470"/>
                  </a:lnTo>
                  <a:cubicBezTo>
                    <a:pt x="20135" y="5630"/>
                    <a:pt x="20545" y="7574"/>
                    <a:pt x="21107" y="9546"/>
                  </a:cubicBezTo>
                  <a:lnTo>
                    <a:pt x="21107" y="9546"/>
                  </a:lnTo>
                  <a:cubicBezTo>
                    <a:pt x="21589" y="11268"/>
                    <a:pt x="22312" y="12864"/>
                    <a:pt x="23052" y="14488"/>
                  </a:cubicBezTo>
                  <a:lnTo>
                    <a:pt x="23052" y="14488"/>
                  </a:lnTo>
                  <a:cubicBezTo>
                    <a:pt x="24524" y="17753"/>
                    <a:pt x="24729" y="21384"/>
                    <a:pt x="26228" y="24622"/>
                  </a:cubicBezTo>
                  <a:lnTo>
                    <a:pt x="26228" y="24622"/>
                  </a:lnTo>
                  <a:cubicBezTo>
                    <a:pt x="24586" y="22927"/>
                    <a:pt x="24622" y="20706"/>
                    <a:pt x="23917" y="18627"/>
                  </a:cubicBezTo>
                  <a:lnTo>
                    <a:pt x="23917" y="18627"/>
                  </a:lnTo>
                  <a:cubicBezTo>
                    <a:pt x="24221" y="18360"/>
                    <a:pt x="24265" y="17896"/>
                    <a:pt x="24007" y="17584"/>
                  </a:cubicBezTo>
                  <a:lnTo>
                    <a:pt x="24007" y="17584"/>
                  </a:lnTo>
                  <a:cubicBezTo>
                    <a:pt x="23837" y="17387"/>
                    <a:pt x="23587" y="17307"/>
                    <a:pt x="23346" y="17334"/>
                  </a:cubicBezTo>
                  <a:lnTo>
                    <a:pt x="23346" y="17334"/>
                  </a:lnTo>
                  <a:cubicBezTo>
                    <a:pt x="22410" y="15585"/>
                    <a:pt x="21018" y="14185"/>
                    <a:pt x="20206" y="12294"/>
                  </a:cubicBezTo>
                  <a:lnTo>
                    <a:pt x="20206" y="12294"/>
                  </a:lnTo>
                  <a:cubicBezTo>
                    <a:pt x="19519" y="10679"/>
                    <a:pt x="18922" y="8823"/>
                    <a:pt x="17789" y="7458"/>
                  </a:cubicBezTo>
                  <a:lnTo>
                    <a:pt x="17789" y="7458"/>
                  </a:lnTo>
                  <a:cubicBezTo>
                    <a:pt x="16718" y="6165"/>
                    <a:pt x="15202" y="5451"/>
                    <a:pt x="13703" y="4800"/>
                  </a:cubicBezTo>
                  <a:lnTo>
                    <a:pt x="13703" y="4800"/>
                  </a:lnTo>
                  <a:cubicBezTo>
                    <a:pt x="13881" y="4800"/>
                    <a:pt x="14069" y="4800"/>
                    <a:pt x="14256" y="4800"/>
                  </a:cubicBezTo>
                  <a:lnTo>
                    <a:pt x="14256" y="4800"/>
                  </a:lnTo>
                  <a:cubicBezTo>
                    <a:pt x="14318" y="4800"/>
                    <a:pt x="14390" y="4800"/>
                    <a:pt x="14461" y="4800"/>
                  </a:cubicBezTo>
                  <a:lnTo>
                    <a:pt x="14461" y="4800"/>
                  </a:lnTo>
                  <a:cubicBezTo>
                    <a:pt x="14720" y="4800"/>
                    <a:pt x="14987" y="4800"/>
                    <a:pt x="15246" y="4791"/>
                  </a:cubicBezTo>
                  <a:moveTo>
                    <a:pt x="24569" y="18565"/>
                  </a:moveTo>
                  <a:cubicBezTo>
                    <a:pt x="24042" y="16442"/>
                    <a:pt x="23186" y="14488"/>
                    <a:pt x="22338" y="12481"/>
                  </a:cubicBezTo>
                  <a:lnTo>
                    <a:pt x="22338" y="12481"/>
                  </a:lnTo>
                  <a:cubicBezTo>
                    <a:pt x="21241" y="9876"/>
                    <a:pt x="21107" y="6174"/>
                    <a:pt x="18583" y="4479"/>
                  </a:cubicBezTo>
                  <a:lnTo>
                    <a:pt x="18583" y="4479"/>
                  </a:lnTo>
                  <a:cubicBezTo>
                    <a:pt x="18895" y="4506"/>
                    <a:pt x="19180" y="4577"/>
                    <a:pt x="19430" y="4711"/>
                  </a:cubicBezTo>
                  <a:lnTo>
                    <a:pt x="19430" y="4711"/>
                  </a:lnTo>
                  <a:cubicBezTo>
                    <a:pt x="20278" y="5175"/>
                    <a:pt x="20581" y="6013"/>
                    <a:pt x="21419" y="6548"/>
                  </a:cubicBezTo>
                  <a:lnTo>
                    <a:pt x="21419" y="6548"/>
                  </a:lnTo>
                  <a:cubicBezTo>
                    <a:pt x="21598" y="6664"/>
                    <a:pt x="21785" y="6763"/>
                    <a:pt x="21982" y="6852"/>
                  </a:cubicBezTo>
                  <a:lnTo>
                    <a:pt x="21982" y="6852"/>
                  </a:lnTo>
                  <a:cubicBezTo>
                    <a:pt x="23525" y="9403"/>
                    <a:pt x="23739" y="12722"/>
                    <a:pt x="24747" y="15496"/>
                  </a:cubicBezTo>
                  <a:lnTo>
                    <a:pt x="24747" y="15496"/>
                  </a:lnTo>
                  <a:cubicBezTo>
                    <a:pt x="25300" y="17040"/>
                    <a:pt x="25505" y="18619"/>
                    <a:pt x="25719" y="20198"/>
                  </a:cubicBezTo>
                  <a:lnTo>
                    <a:pt x="25719" y="20198"/>
                  </a:lnTo>
                  <a:cubicBezTo>
                    <a:pt x="25639" y="20242"/>
                    <a:pt x="25559" y="20269"/>
                    <a:pt x="25496" y="20322"/>
                  </a:cubicBezTo>
                  <a:lnTo>
                    <a:pt x="25496" y="20322"/>
                  </a:lnTo>
                  <a:cubicBezTo>
                    <a:pt x="25300" y="20483"/>
                    <a:pt x="25193" y="20706"/>
                    <a:pt x="25148" y="20938"/>
                  </a:cubicBezTo>
                  <a:lnTo>
                    <a:pt x="25148" y="20938"/>
                  </a:lnTo>
                  <a:cubicBezTo>
                    <a:pt x="24952" y="20144"/>
                    <a:pt x="24765" y="19359"/>
                    <a:pt x="24569" y="18565"/>
                  </a:cubicBezTo>
                  <a:moveTo>
                    <a:pt x="21982" y="19314"/>
                  </a:moveTo>
                  <a:cubicBezTo>
                    <a:pt x="20920" y="17816"/>
                    <a:pt x="19573" y="16370"/>
                    <a:pt x="18145" y="15211"/>
                  </a:cubicBezTo>
                  <a:lnTo>
                    <a:pt x="18145" y="15211"/>
                  </a:lnTo>
                  <a:cubicBezTo>
                    <a:pt x="14854" y="12561"/>
                    <a:pt x="12159" y="9296"/>
                    <a:pt x="8698" y="6807"/>
                  </a:cubicBezTo>
                  <a:lnTo>
                    <a:pt x="8698" y="6807"/>
                  </a:lnTo>
                  <a:cubicBezTo>
                    <a:pt x="9198" y="6156"/>
                    <a:pt x="9867" y="5630"/>
                    <a:pt x="10652" y="5291"/>
                  </a:cubicBezTo>
                  <a:lnTo>
                    <a:pt x="10652" y="5291"/>
                  </a:lnTo>
                  <a:cubicBezTo>
                    <a:pt x="11473" y="4934"/>
                    <a:pt x="12347" y="4836"/>
                    <a:pt x="13221" y="4809"/>
                  </a:cubicBezTo>
                  <a:lnTo>
                    <a:pt x="13221" y="4809"/>
                  </a:lnTo>
                  <a:cubicBezTo>
                    <a:pt x="13221" y="4853"/>
                    <a:pt x="13230" y="4898"/>
                    <a:pt x="13284" y="4916"/>
                  </a:cubicBezTo>
                  <a:lnTo>
                    <a:pt x="13284" y="4916"/>
                  </a:lnTo>
                  <a:cubicBezTo>
                    <a:pt x="15585" y="5897"/>
                    <a:pt x="17467" y="6950"/>
                    <a:pt x="18654" y="9269"/>
                  </a:cubicBezTo>
                  <a:lnTo>
                    <a:pt x="18654" y="9269"/>
                  </a:lnTo>
                  <a:cubicBezTo>
                    <a:pt x="19600" y="11116"/>
                    <a:pt x="20144" y="13195"/>
                    <a:pt x="21348" y="14907"/>
                  </a:cubicBezTo>
                  <a:lnTo>
                    <a:pt x="21348" y="14907"/>
                  </a:lnTo>
                  <a:cubicBezTo>
                    <a:pt x="21973" y="15791"/>
                    <a:pt x="22552" y="16593"/>
                    <a:pt x="23034" y="17441"/>
                  </a:cubicBezTo>
                  <a:lnTo>
                    <a:pt x="23034" y="17441"/>
                  </a:lnTo>
                  <a:cubicBezTo>
                    <a:pt x="22999" y="17459"/>
                    <a:pt x="22972" y="17468"/>
                    <a:pt x="22945" y="17486"/>
                  </a:cubicBezTo>
                  <a:lnTo>
                    <a:pt x="22945" y="17486"/>
                  </a:lnTo>
                  <a:cubicBezTo>
                    <a:pt x="22704" y="17682"/>
                    <a:pt x="22615" y="17994"/>
                    <a:pt x="22695" y="18280"/>
                  </a:cubicBezTo>
                  <a:lnTo>
                    <a:pt x="22695" y="18280"/>
                  </a:lnTo>
                  <a:cubicBezTo>
                    <a:pt x="21830" y="16513"/>
                    <a:pt x="20679" y="15237"/>
                    <a:pt x="19377" y="13783"/>
                  </a:cubicBezTo>
                  <a:lnTo>
                    <a:pt x="19377" y="13783"/>
                  </a:lnTo>
                  <a:cubicBezTo>
                    <a:pt x="18003" y="12249"/>
                    <a:pt x="17253" y="10188"/>
                    <a:pt x="15701" y="8814"/>
                  </a:cubicBezTo>
                  <a:lnTo>
                    <a:pt x="15701" y="8814"/>
                  </a:lnTo>
                  <a:cubicBezTo>
                    <a:pt x="14122" y="7405"/>
                    <a:pt x="11972" y="6539"/>
                    <a:pt x="10099" y="5603"/>
                  </a:cubicBezTo>
                  <a:lnTo>
                    <a:pt x="10099" y="5603"/>
                  </a:lnTo>
                  <a:cubicBezTo>
                    <a:pt x="10036" y="5567"/>
                    <a:pt x="9983" y="5665"/>
                    <a:pt x="10045" y="5692"/>
                  </a:cubicBezTo>
                  <a:lnTo>
                    <a:pt x="10045" y="5692"/>
                  </a:lnTo>
                  <a:cubicBezTo>
                    <a:pt x="12365" y="6959"/>
                    <a:pt x="15077" y="8056"/>
                    <a:pt x="16673" y="10242"/>
                  </a:cubicBezTo>
                  <a:lnTo>
                    <a:pt x="16673" y="10242"/>
                  </a:lnTo>
                  <a:cubicBezTo>
                    <a:pt x="17851" y="11839"/>
                    <a:pt x="18797" y="13382"/>
                    <a:pt x="20153" y="14854"/>
                  </a:cubicBezTo>
                  <a:lnTo>
                    <a:pt x="20153" y="14854"/>
                  </a:lnTo>
                  <a:cubicBezTo>
                    <a:pt x="21946" y="16790"/>
                    <a:pt x="22847" y="19091"/>
                    <a:pt x="23846" y="21509"/>
                  </a:cubicBezTo>
                  <a:lnTo>
                    <a:pt x="23846" y="21509"/>
                  </a:lnTo>
                  <a:cubicBezTo>
                    <a:pt x="24167" y="22276"/>
                    <a:pt x="24506" y="22990"/>
                    <a:pt x="24952" y="23614"/>
                  </a:cubicBezTo>
                  <a:lnTo>
                    <a:pt x="24952" y="23614"/>
                  </a:lnTo>
                  <a:cubicBezTo>
                    <a:pt x="23766" y="22365"/>
                    <a:pt x="23106" y="20902"/>
                    <a:pt x="21982" y="19314"/>
                  </a:cubicBezTo>
                  <a:close/>
                  <a:moveTo>
                    <a:pt x="34248" y="13560"/>
                  </a:moveTo>
                  <a:cubicBezTo>
                    <a:pt x="36514" y="10973"/>
                    <a:pt x="39217" y="9448"/>
                    <a:pt x="39565" y="5942"/>
                  </a:cubicBezTo>
                  <a:lnTo>
                    <a:pt x="39565" y="5942"/>
                  </a:lnTo>
                  <a:cubicBezTo>
                    <a:pt x="39725" y="6272"/>
                    <a:pt x="39922" y="6602"/>
                    <a:pt x="40198" y="6968"/>
                  </a:cubicBezTo>
                  <a:lnTo>
                    <a:pt x="40198" y="6968"/>
                  </a:lnTo>
                  <a:cubicBezTo>
                    <a:pt x="40725" y="7664"/>
                    <a:pt x="41046" y="8288"/>
                    <a:pt x="41206" y="8859"/>
                  </a:cubicBezTo>
                  <a:lnTo>
                    <a:pt x="41206" y="8859"/>
                  </a:lnTo>
                  <a:cubicBezTo>
                    <a:pt x="40386" y="12008"/>
                    <a:pt x="36041" y="12534"/>
                    <a:pt x="34105" y="14943"/>
                  </a:cubicBezTo>
                  <a:lnTo>
                    <a:pt x="34105" y="14943"/>
                  </a:lnTo>
                  <a:cubicBezTo>
                    <a:pt x="32062" y="17494"/>
                    <a:pt x="31643" y="20751"/>
                    <a:pt x="29404" y="23034"/>
                  </a:cubicBezTo>
                  <a:lnTo>
                    <a:pt x="29404" y="23034"/>
                  </a:lnTo>
                  <a:cubicBezTo>
                    <a:pt x="31598" y="20305"/>
                    <a:pt x="31866" y="16272"/>
                    <a:pt x="34248" y="13560"/>
                  </a:cubicBezTo>
                  <a:moveTo>
                    <a:pt x="25737" y="18137"/>
                  </a:moveTo>
                  <a:cubicBezTo>
                    <a:pt x="25523" y="16701"/>
                    <a:pt x="24827" y="15362"/>
                    <a:pt x="24390" y="13989"/>
                  </a:cubicBezTo>
                  <a:lnTo>
                    <a:pt x="24390" y="13989"/>
                  </a:lnTo>
                  <a:cubicBezTo>
                    <a:pt x="23668" y="11696"/>
                    <a:pt x="23471" y="9037"/>
                    <a:pt x="22213" y="6959"/>
                  </a:cubicBezTo>
                  <a:lnTo>
                    <a:pt x="22213" y="6959"/>
                  </a:lnTo>
                  <a:cubicBezTo>
                    <a:pt x="22963" y="7280"/>
                    <a:pt x="23748" y="7494"/>
                    <a:pt x="24426" y="7940"/>
                  </a:cubicBezTo>
                  <a:lnTo>
                    <a:pt x="24426" y="7940"/>
                  </a:lnTo>
                  <a:cubicBezTo>
                    <a:pt x="25505" y="10010"/>
                    <a:pt x="25363" y="12713"/>
                    <a:pt x="25862" y="14916"/>
                  </a:cubicBezTo>
                  <a:lnTo>
                    <a:pt x="25862" y="14916"/>
                  </a:lnTo>
                  <a:cubicBezTo>
                    <a:pt x="26308" y="16888"/>
                    <a:pt x="26790" y="18619"/>
                    <a:pt x="26924" y="20429"/>
                  </a:cubicBezTo>
                  <a:lnTo>
                    <a:pt x="26924" y="20429"/>
                  </a:lnTo>
                  <a:cubicBezTo>
                    <a:pt x="26674" y="20153"/>
                    <a:pt x="26299" y="20046"/>
                    <a:pt x="25951" y="20117"/>
                  </a:cubicBezTo>
                  <a:lnTo>
                    <a:pt x="25951" y="20117"/>
                  </a:lnTo>
                  <a:cubicBezTo>
                    <a:pt x="25898" y="19466"/>
                    <a:pt x="25835" y="18806"/>
                    <a:pt x="25737" y="18137"/>
                  </a:cubicBezTo>
                  <a:moveTo>
                    <a:pt x="20831" y="20385"/>
                  </a:moveTo>
                  <a:cubicBezTo>
                    <a:pt x="19270" y="19002"/>
                    <a:pt x="18003" y="17379"/>
                    <a:pt x="16504" y="15951"/>
                  </a:cubicBezTo>
                  <a:lnTo>
                    <a:pt x="16504" y="15951"/>
                  </a:lnTo>
                  <a:cubicBezTo>
                    <a:pt x="15228" y="14729"/>
                    <a:pt x="13471" y="14078"/>
                    <a:pt x="12079" y="13007"/>
                  </a:cubicBezTo>
                  <a:lnTo>
                    <a:pt x="12079" y="13007"/>
                  </a:lnTo>
                  <a:cubicBezTo>
                    <a:pt x="10393" y="11705"/>
                    <a:pt x="9064" y="10072"/>
                    <a:pt x="7940" y="8288"/>
                  </a:cubicBezTo>
                  <a:lnTo>
                    <a:pt x="7940" y="8288"/>
                  </a:lnTo>
                  <a:cubicBezTo>
                    <a:pt x="8091" y="7806"/>
                    <a:pt x="8314" y="7369"/>
                    <a:pt x="8591" y="6968"/>
                  </a:cubicBezTo>
                  <a:lnTo>
                    <a:pt x="8591" y="6968"/>
                  </a:lnTo>
                  <a:cubicBezTo>
                    <a:pt x="10402" y="8297"/>
                    <a:pt x="12115" y="9751"/>
                    <a:pt x="13658" y="11393"/>
                  </a:cubicBezTo>
                  <a:lnTo>
                    <a:pt x="13658" y="11393"/>
                  </a:lnTo>
                  <a:cubicBezTo>
                    <a:pt x="14506" y="12285"/>
                    <a:pt x="15273" y="13266"/>
                    <a:pt x="16219" y="14060"/>
                  </a:cubicBezTo>
                  <a:lnTo>
                    <a:pt x="16219" y="14060"/>
                  </a:lnTo>
                  <a:cubicBezTo>
                    <a:pt x="17057" y="14774"/>
                    <a:pt x="18003" y="15318"/>
                    <a:pt x="18806" y="16076"/>
                  </a:cubicBezTo>
                  <a:lnTo>
                    <a:pt x="18806" y="16076"/>
                  </a:lnTo>
                  <a:cubicBezTo>
                    <a:pt x="20554" y="17691"/>
                    <a:pt x="21919" y="19511"/>
                    <a:pt x="23043" y="21598"/>
                  </a:cubicBezTo>
                  <a:lnTo>
                    <a:pt x="23043" y="21598"/>
                  </a:lnTo>
                  <a:cubicBezTo>
                    <a:pt x="23471" y="22392"/>
                    <a:pt x="23971" y="23088"/>
                    <a:pt x="24569" y="23695"/>
                  </a:cubicBezTo>
                  <a:lnTo>
                    <a:pt x="24569" y="23695"/>
                  </a:lnTo>
                  <a:cubicBezTo>
                    <a:pt x="23293" y="22633"/>
                    <a:pt x="22071" y="21491"/>
                    <a:pt x="20831" y="20385"/>
                  </a:cubicBezTo>
                  <a:close/>
                  <a:moveTo>
                    <a:pt x="27075" y="21607"/>
                  </a:moveTo>
                  <a:cubicBezTo>
                    <a:pt x="27227" y="21322"/>
                    <a:pt x="27227" y="20983"/>
                    <a:pt x="27084" y="20679"/>
                  </a:cubicBezTo>
                  <a:lnTo>
                    <a:pt x="27084" y="20679"/>
                  </a:lnTo>
                  <a:cubicBezTo>
                    <a:pt x="27004" y="18877"/>
                    <a:pt x="26540" y="17164"/>
                    <a:pt x="26032" y="15211"/>
                  </a:cubicBezTo>
                  <a:lnTo>
                    <a:pt x="26032" y="15211"/>
                  </a:lnTo>
                  <a:cubicBezTo>
                    <a:pt x="25461" y="13007"/>
                    <a:pt x="25621" y="10099"/>
                    <a:pt x="24506" y="7994"/>
                  </a:cubicBezTo>
                  <a:lnTo>
                    <a:pt x="24506" y="7994"/>
                  </a:lnTo>
                  <a:cubicBezTo>
                    <a:pt x="24676" y="8110"/>
                    <a:pt x="24845" y="8243"/>
                    <a:pt x="24997" y="8404"/>
                  </a:cubicBezTo>
                  <a:lnTo>
                    <a:pt x="24997" y="8404"/>
                  </a:lnTo>
                  <a:cubicBezTo>
                    <a:pt x="26808" y="10268"/>
                    <a:pt x="26540" y="13177"/>
                    <a:pt x="27040" y="15541"/>
                  </a:cubicBezTo>
                  <a:lnTo>
                    <a:pt x="27040" y="15541"/>
                  </a:lnTo>
                  <a:cubicBezTo>
                    <a:pt x="27388" y="17147"/>
                    <a:pt x="27914" y="18761"/>
                    <a:pt x="27843" y="20421"/>
                  </a:cubicBezTo>
                  <a:lnTo>
                    <a:pt x="27843" y="20421"/>
                  </a:lnTo>
                  <a:cubicBezTo>
                    <a:pt x="27789" y="21616"/>
                    <a:pt x="27379" y="22758"/>
                    <a:pt x="26951" y="23873"/>
                  </a:cubicBezTo>
                  <a:lnTo>
                    <a:pt x="26951" y="23873"/>
                  </a:lnTo>
                  <a:cubicBezTo>
                    <a:pt x="26870" y="23918"/>
                    <a:pt x="26799" y="23962"/>
                    <a:pt x="26728" y="24016"/>
                  </a:cubicBezTo>
                  <a:lnTo>
                    <a:pt x="26728" y="24016"/>
                  </a:lnTo>
                  <a:cubicBezTo>
                    <a:pt x="26942" y="23177"/>
                    <a:pt x="27049" y="22383"/>
                    <a:pt x="27075" y="21607"/>
                  </a:cubicBezTo>
                  <a:close/>
                  <a:moveTo>
                    <a:pt x="20269" y="21099"/>
                  </a:moveTo>
                  <a:cubicBezTo>
                    <a:pt x="19038" y="20135"/>
                    <a:pt x="17860" y="19073"/>
                    <a:pt x="16584" y="18181"/>
                  </a:cubicBezTo>
                  <a:lnTo>
                    <a:pt x="16584" y="18181"/>
                  </a:lnTo>
                  <a:cubicBezTo>
                    <a:pt x="15210" y="17209"/>
                    <a:pt x="13631" y="16843"/>
                    <a:pt x="12311" y="15764"/>
                  </a:cubicBezTo>
                  <a:lnTo>
                    <a:pt x="12311" y="15764"/>
                  </a:lnTo>
                  <a:cubicBezTo>
                    <a:pt x="10857" y="14568"/>
                    <a:pt x="9546" y="13168"/>
                    <a:pt x="8172" y="11874"/>
                  </a:cubicBezTo>
                  <a:lnTo>
                    <a:pt x="8172" y="11874"/>
                  </a:lnTo>
                  <a:cubicBezTo>
                    <a:pt x="7993" y="10929"/>
                    <a:pt x="7601" y="10037"/>
                    <a:pt x="7770" y="8993"/>
                  </a:cubicBezTo>
                  <a:lnTo>
                    <a:pt x="7770" y="8993"/>
                  </a:lnTo>
                  <a:cubicBezTo>
                    <a:pt x="7797" y="8805"/>
                    <a:pt x="7842" y="8627"/>
                    <a:pt x="7886" y="8449"/>
                  </a:cubicBezTo>
                  <a:lnTo>
                    <a:pt x="7886" y="8449"/>
                  </a:lnTo>
                  <a:cubicBezTo>
                    <a:pt x="8787" y="9929"/>
                    <a:pt x="9867" y="11268"/>
                    <a:pt x="11169" y="12427"/>
                  </a:cubicBezTo>
                  <a:lnTo>
                    <a:pt x="11169" y="12427"/>
                  </a:lnTo>
                  <a:cubicBezTo>
                    <a:pt x="12757" y="13846"/>
                    <a:pt x="14880" y="14622"/>
                    <a:pt x="16379" y="16085"/>
                  </a:cubicBezTo>
                  <a:lnTo>
                    <a:pt x="16379" y="16085"/>
                  </a:lnTo>
                  <a:cubicBezTo>
                    <a:pt x="17967" y="17628"/>
                    <a:pt x="19341" y="19314"/>
                    <a:pt x="21018" y="20813"/>
                  </a:cubicBezTo>
                  <a:lnTo>
                    <a:pt x="21018" y="20813"/>
                  </a:lnTo>
                  <a:cubicBezTo>
                    <a:pt x="22445" y="22080"/>
                    <a:pt x="23837" y="23391"/>
                    <a:pt x="25345" y="24551"/>
                  </a:cubicBezTo>
                  <a:lnTo>
                    <a:pt x="25345" y="24551"/>
                  </a:lnTo>
                  <a:cubicBezTo>
                    <a:pt x="25140" y="24551"/>
                    <a:pt x="24934" y="24596"/>
                    <a:pt x="24747" y="24685"/>
                  </a:cubicBezTo>
                  <a:lnTo>
                    <a:pt x="24747" y="24685"/>
                  </a:lnTo>
                  <a:cubicBezTo>
                    <a:pt x="23114" y="23793"/>
                    <a:pt x="21455" y="22035"/>
                    <a:pt x="20269" y="21099"/>
                  </a:cubicBezTo>
                  <a:moveTo>
                    <a:pt x="28414" y="24034"/>
                  </a:moveTo>
                  <a:cubicBezTo>
                    <a:pt x="28592" y="23882"/>
                    <a:pt x="28770" y="23721"/>
                    <a:pt x="28931" y="23561"/>
                  </a:cubicBezTo>
                  <a:lnTo>
                    <a:pt x="28931" y="23561"/>
                  </a:lnTo>
                  <a:cubicBezTo>
                    <a:pt x="31973" y="21241"/>
                    <a:pt x="32107" y="17102"/>
                    <a:pt x="34855" y="14417"/>
                  </a:cubicBezTo>
                  <a:lnTo>
                    <a:pt x="34855" y="14417"/>
                  </a:lnTo>
                  <a:cubicBezTo>
                    <a:pt x="36755" y="12570"/>
                    <a:pt x="40421" y="11972"/>
                    <a:pt x="41305" y="9314"/>
                  </a:cubicBezTo>
                  <a:lnTo>
                    <a:pt x="41305" y="9314"/>
                  </a:lnTo>
                  <a:cubicBezTo>
                    <a:pt x="41777" y="12668"/>
                    <a:pt x="36496" y="14158"/>
                    <a:pt x="34230" y="16683"/>
                  </a:cubicBezTo>
                  <a:lnTo>
                    <a:pt x="34230" y="16683"/>
                  </a:lnTo>
                  <a:cubicBezTo>
                    <a:pt x="34007" y="16932"/>
                    <a:pt x="33793" y="17209"/>
                    <a:pt x="33588" y="17494"/>
                  </a:cubicBezTo>
                  <a:lnTo>
                    <a:pt x="33588" y="17494"/>
                  </a:lnTo>
                  <a:cubicBezTo>
                    <a:pt x="33588" y="17503"/>
                    <a:pt x="33588" y="17503"/>
                    <a:pt x="33579" y="17503"/>
                  </a:cubicBezTo>
                  <a:lnTo>
                    <a:pt x="33579" y="17503"/>
                  </a:lnTo>
                  <a:cubicBezTo>
                    <a:pt x="33525" y="17548"/>
                    <a:pt x="33490" y="17602"/>
                    <a:pt x="33472" y="17664"/>
                  </a:cubicBezTo>
                  <a:lnTo>
                    <a:pt x="33472" y="17664"/>
                  </a:lnTo>
                  <a:cubicBezTo>
                    <a:pt x="31937" y="19894"/>
                    <a:pt x="30903" y="22910"/>
                    <a:pt x="28556" y="24176"/>
                  </a:cubicBezTo>
                  <a:lnTo>
                    <a:pt x="28556" y="24176"/>
                  </a:lnTo>
                  <a:cubicBezTo>
                    <a:pt x="28512" y="24132"/>
                    <a:pt x="28467" y="24078"/>
                    <a:pt x="28414" y="24034"/>
                  </a:cubicBezTo>
                  <a:moveTo>
                    <a:pt x="8261" y="12918"/>
                  </a:moveTo>
                  <a:cubicBezTo>
                    <a:pt x="8279" y="12641"/>
                    <a:pt x="8252" y="12374"/>
                    <a:pt x="8216" y="12115"/>
                  </a:cubicBezTo>
                  <a:lnTo>
                    <a:pt x="8216" y="12115"/>
                  </a:lnTo>
                  <a:cubicBezTo>
                    <a:pt x="9572" y="13587"/>
                    <a:pt x="11026" y="15121"/>
                    <a:pt x="12623" y="16326"/>
                  </a:cubicBezTo>
                  <a:lnTo>
                    <a:pt x="12623" y="16326"/>
                  </a:lnTo>
                  <a:cubicBezTo>
                    <a:pt x="14140" y="17459"/>
                    <a:pt x="15915" y="17949"/>
                    <a:pt x="17432" y="19154"/>
                  </a:cubicBezTo>
                  <a:lnTo>
                    <a:pt x="17432" y="19154"/>
                  </a:lnTo>
                  <a:cubicBezTo>
                    <a:pt x="19064" y="20447"/>
                    <a:pt x="20688" y="21732"/>
                    <a:pt x="22321" y="23017"/>
                  </a:cubicBezTo>
                  <a:lnTo>
                    <a:pt x="22321" y="23017"/>
                  </a:lnTo>
                  <a:cubicBezTo>
                    <a:pt x="22900" y="23472"/>
                    <a:pt x="23552" y="24114"/>
                    <a:pt x="24247" y="24613"/>
                  </a:cubicBezTo>
                  <a:lnTo>
                    <a:pt x="24247" y="24613"/>
                  </a:lnTo>
                  <a:cubicBezTo>
                    <a:pt x="23400" y="24292"/>
                    <a:pt x="22615" y="23864"/>
                    <a:pt x="21874" y="23373"/>
                  </a:cubicBezTo>
                  <a:lnTo>
                    <a:pt x="21874" y="23373"/>
                  </a:lnTo>
                  <a:cubicBezTo>
                    <a:pt x="21732" y="23231"/>
                    <a:pt x="21589" y="23088"/>
                    <a:pt x="21437" y="22945"/>
                  </a:cubicBezTo>
                  <a:lnTo>
                    <a:pt x="21437" y="22945"/>
                  </a:lnTo>
                  <a:cubicBezTo>
                    <a:pt x="21428" y="22936"/>
                    <a:pt x="21419" y="22927"/>
                    <a:pt x="21411" y="22910"/>
                  </a:cubicBezTo>
                  <a:lnTo>
                    <a:pt x="21411" y="22910"/>
                  </a:lnTo>
                  <a:cubicBezTo>
                    <a:pt x="20626" y="22142"/>
                    <a:pt x="19814" y="21411"/>
                    <a:pt x="18681" y="21054"/>
                  </a:cubicBezTo>
                  <a:lnTo>
                    <a:pt x="18681" y="21054"/>
                  </a:lnTo>
                  <a:cubicBezTo>
                    <a:pt x="18529" y="21009"/>
                    <a:pt x="18386" y="20992"/>
                    <a:pt x="18235" y="20965"/>
                  </a:cubicBezTo>
                  <a:lnTo>
                    <a:pt x="18235" y="20965"/>
                  </a:lnTo>
                  <a:cubicBezTo>
                    <a:pt x="17815" y="20733"/>
                    <a:pt x="17387" y="20519"/>
                    <a:pt x="16923" y="20349"/>
                  </a:cubicBezTo>
                  <a:lnTo>
                    <a:pt x="16923" y="20349"/>
                  </a:lnTo>
                  <a:cubicBezTo>
                    <a:pt x="15291" y="19743"/>
                    <a:pt x="13587" y="19439"/>
                    <a:pt x="12043" y="18583"/>
                  </a:cubicBezTo>
                  <a:lnTo>
                    <a:pt x="12043" y="18583"/>
                  </a:lnTo>
                  <a:cubicBezTo>
                    <a:pt x="10464" y="17700"/>
                    <a:pt x="9153" y="16397"/>
                    <a:pt x="7860" y="15148"/>
                  </a:cubicBezTo>
                  <a:lnTo>
                    <a:pt x="7860" y="15148"/>
                  </a:lnTo>
                  <a:cubicBezTo>
                    <a:pt x="7833" y="15113"/>
                    <a:pt x="7788" y="15121"/>
                    <a:pt x="7761" y="15148"/>
                  </a:cubicBezTo>
                  <a:lnTo>
                    <a:pt x="7761" y="15148"/>
                  </a:lnTo>
                  <a:cubicBezTo>
                    <a:pt x="7913" y="14399"/>
                    <a:pt x="8207" y="13685"/>
                    <a:pt x="8261" y="12918"/>
                  </a:cubicBezTo>
                  <a:moveTo>
                    <a:pt x="31670" y="21848"/>
                  </a:moveTo>
                  <a:cubicBezTo>
                    <a:pt x="32526" y="20465"/>
                    <a:pt x="33302" y="19127"/>
                    <a:pt x="34230" y="17914"/>
                  </a:cubicBezTo>
                  <a:lnTo>
                    <a:pt x="34230" y="17914"/>
                  </a:lnTo>
                  <a:cubicBezTo>
                    <a:pt x="36041" y="16683"/>
                    <a:pt x="38262" y="17138"/>
                    <a:pt x="40252" y="16174"/>
                  </a:cubicBezTo>
                  <a:lnTo>
                    <a:pt x="40252" y="16174"/>
                  </a:lnTo>
                  <a:cubicBezTo>
                    <a:pt x="42437" y="15130"/>
                    <a:pt x="44668" y="12847"/>
                    <a:pt x="47264" y="13623"/>
                  </a:cubicBezTo>
                  <a:lnTo>
                    <a:pt x="47264" y="13623"/>
                  </a:lnTo>
                  <a:cubicBezTo>
                    <a:pt x="47737" y="13757"/>
                    <a:pt x="48138" y="13980"/>
                    <a:pt x="48486" y="14247"/>
                  </a:cubicBezTo>
                  <a:lnTo>
                    <a:pt x="48486" y="14247"/>
                  </a:lnTo>
                  <a:cubicBezTo>
                    <a:pt x="47219" y="13846"/>
                    <a:pt x="45756" y="14461"/>
                    <a:pt x="44543" y="14934"/>
                  </a:cubicBezTo>
                  <a:lnTo>
                    <a:pt x="44543" y="14934"/>
                  </a:lnTo>
                  <a:cubicBezTo>
                    <a:pt x="43686" y="15264"/>
                    <a:pt x="42964" y="15728"/>
                    <a:pt x="42188" y="16201"/>
                  </a:cubicBezTo>
                  <a:lnTo>
                    <a:pt x="42188" y="16201"/>
                  </a:lnTo>
                  <a:cubicBezTo>
                    <a:pt x="40876" y="16995"/>
                    <a:pt x="39592" y="17352"/>
                    <a:pt x="38129" y="17744"/>
                  </a:cubicBezTo>
                  <a:lnTo>
                    <a:pt x="38129" y="17744"/>
                  </a:lnTo>
                  <a:cubicBezTo>
                    <a:pt x="36380" y="18199"/>
                    <a:pt x="34872" y="19011"/>
                    <a:pt x="33499" y="20198"/>
                  </a:cubicBezTo>
                  <a:lnTo>
                    <a:pt x="33499" y="20198"/>
                  </a:lnTo>
                  <a:cubicBezTo>
                    <a:pt x="32544" y="21027"/>
                    <a:pt x="31741" y="22044"/>
                    <a:pt x="30885" y="22999"/>
                  </a:cubicBezTo>
                  <a:lnTo>
                    <a:pt x="30885" y="22999"/>
                  </a:lnTo>
                  <a:cubicBezTo>
                    <a:pt x="31161" y="22642"/>
                    <a:pt x="31420" y="22249"/>
                    <a:pt x="31670" y="21848"/>
                  </a:cubicBezTo>
                  <a:moveTo>
                    <a:pt x="28913" y="24944"/>
                  </a:moveTo>
                  <a:cubicBezTo>
                    <a:pt x="29993" y="24292"/>
                    <a:pt x="30742" y="23391"/>
                    <a:pt x="31589" y="22419"/>
                  </a:cubicBezTo>
                  <a:lnTo>
                    <a:pt x="31589" y="22419"/>
                  </a:lnTo>
                  <a:cubicBezTo>
                    <a:pt x="33070" y="20724"/>
                    <a:pt x="34748" y="19145"/>
                    <a:pt x="36880" y="18342"/>
                  </a:cubicBezTo>
                  <a:lnTo>
                    <a:pt x="36880" y="18342"/>
                  </a:lnTo>
                  <a:cubicBezTo>
                    <a:pt x="38405" y="17771"/>
                    <a:pt x="40047" y="17682"/>
                    <a:pt x="41492" y="16906"/>
                  </a:cubicBezTo>
                  <a:lnTo>
                    <a:pt x="41492" y="16906"/>
                  </a:lnTo>
                  <a:cubicBezTo>
                    <a:pt x="43356" y="15907"/>
                    <a:pt x="46684" y="13328"/>
                    <a:pt x="48968" y="14720"/>
                  </a:cubicBezTo>
                  <a:lnTo>
                    <a:pt x="48968" y="14720"/>
                  </a:lnTo>
                  <a:cubicBezTo>
                    <a:pt x="48968" y="14720"/>
                    <a:pt x="48977" y="14720"/>
                    <a:pt x="48977" y="14720"/>
                  </a:cubicBezTo>
                  <a:lnTo>
                    <a:pt x="48977" y="14720"/>
                  </a:lnTo>
                  <a:cubicBezTo>
                    <a:pt x="48977" y="14720"/>
                    <a:pt x="48977" y="14720"/>
                    <a:pt x="48986" y="14720"/>
                  </a:cubicBezTo>
                  <a:lnTo>
                    <a:pt x="48986" y="14720"/>
                  </a:lnTo>
                  <a:cubicBezTo>
                    <a:pt x="49387" y="15184"/>
                    <a:pt x="49672" y="15755"/>
                    <a:pt x="49815" y="16388"/>
                  </a:cubicBezTo>
                  <a:lnTo>
                    <a:pt x="49815" y="16388"/>
                  </a:lnTo>
                  <a:cubicBezTo>
                    <a:pt x="46131" y="15425"/>
                    <a:pt x="42812" y="17459"/>
                    <a:pt x="39271" y="18449"/>
                  </a:cubicBezTo>
                  <a:lnTo>
                    <a:pt x="39271" y="18449"/>
                  </a:lnTo>
                  <a:cubicBezTo>
                    <a:pt x="37665" y="18904"/>
                    <a:pt x="36166" y="19582"/>
                    <a:pt x="34855" y="20635"/>
                  </a:cubicBezTo>
                  <a:lnTo>
                    <a:pt x="34855" y="20635"/>
                  </a:lnTo>
                  <a:cubicBezTo>
                    <a:pt x="33954" y="21357"/>
                    <a:pt x="33177" y="22214"/>
                    <a:pt x="32375" y="23017"/>
                  </a:cubicBezTo>
                  <a:lnTo>
                    <a:pt x="32375" y="23017"/>
                  </a:lnTo>
                  <a:cubicBezTo>
                    <a:pt x="32107" y="23034"/>
                    <a:pt x="31848" y="23141"/>
                    <a:pt x="31625" y="23320"/>
                  </a:cubicBezTo>
                  <a:lnTo>
                    <a:pt x="31625" y="23320"/>
                  </a:lnTo>
                  <a:cubicBezTo>
                    <a:pt x="31384" y="23525"/>
                    <a:pt x="31233" y="23793"/>
                    <a:pt x="31170" y="24087"/>
                  </a:cubicBezTo>
                  <a:lnTo>
                    <a:pt x="31170" y="24087"/>
                  </a:lnTo>
                  <a:cubicBezTo>
                    <a:pt x="30510" y="24596"/>
                    <a:pt x="29779" y="25006"/>
                    <a:pt x="28922" y="25229"/>
                  </a:cubicBezTo>
                  <a:lnTo>
                    <a:pt x="28922" y="25229"/>
                  </a:lnTo>
                  <a:cubicBezTo>
                    <a:pt x="28931" y="25140"/>
                    <a:pt x="28931" y="25042"/>
                    <a:pt x="28913" y="24944"/>
                  </a:cubicBezTo>
                  <a:moveTo>
                    <a:pt x="14738" y="20867"/>
                  </a:moveTo>
                  <a:cubicBezTo>
                    <a:pt x="13489" y="20563"/>
                    <a:pt x="12293" y="20144"/>
                    <a:pt x="11187" y="19448"/>
                  </a:cubicBezTo>
                  <a:lnTo>
                    <a:pt x="11187" y="19448"/>
                  </a:lnTo>
                  <a:cubicBezTo>
                    <a:pt x="10001" y="18708"/>
                    <a:pt x="8903" y="17825"/>
                    <a:pt x="7770" y="17013"/>
                  </a:cubicBezTo>
                  <a:lnTo>
                    <a:pt x="7770" y="17013"/>
                  </a:lnTo>
                  <a:cubicBezTo>
                    <a:pt x="7699" y="16656"/>
                    <a:pt x="7645" y="16272"/>
                    <a:pt x="7663" y="15835"/>
                  </a:cubicBezTo>
                  <a:lnTo>
                    <a:pt x="7663" y="15835"/>
                  </a:lnTo>
                  <a:cubicBezTo>
                    <a:pt x="7672" y="15639"/>
                    <a:pt x="7708" y="15452"/>
                    <a:pt x="7744" y="15264"/>
                  </a:cubicBezTo>
                  <a:lnTo>
                    <a:pt x="7744" y="15264"/>
                  </a:lnTo>
                  <a:cubicBezTo>
                    <a:pt x="7744" y="15264"/>
                    <a:pt x="7744" y="15273"/>
                    <a:pt x="7744" y="15273"/>
                  </a:cubicBezTo>
                  <a:lnTo>
                    <a:pt x="7744" y="15273"/>
                  </a:lnTo>
                  <a:cubicBezTo>
                    <a:pt x="10134" y="17619"/>
                    <a:pt x="12284" y="19091"/>
                    <a:pt x="15460" y="20117"/>
                  </a:cubicBezTo>
                  <a:lnTo>
                    <a:pt x="15460" y="20117"/>
                  </a:lnTo>
                  <a:cubicBezTo>
                    <a:pt x="16156" y="20340"/>
                    <a:pt x="16772" y="20590"/>
                    <a:pt x="17360" y="20876"/>
                  </a:cubicBezTo>
                  <a:lnTo>
                    <a:pt x="17360" y="20876"/>
                  </a:lnTo>
                  <a:cubicBezTo>
                    <a:pt x="16888" y="20867"/>
                    <a:pt x="16415" y="20902"/>
                    <a:pt x="15942" y="20911"/>
                  </a:cubicBezTo>
                  <a:lnTo>
                    <a:pt x="15942" y="20911"/>
                  </a:lnTo>
                  <a:cubicBezTo>
                    <a:pt x="15880" y="20911"/>
                    <a:pt x="15817" y="20911"/>
                    <a:pt x="15764" y="20911"/>
                  </a:cubicBezTo>
                  <a:lnTo>
                    <a:pt x="15764" y="20911"/>
                  </a:lnTo>
                  <a:cubicBezTo>
                    <a:pt x="15416" y="20911"/>
                    <a:pt x="15068" y="20893"/>
                    <a:pt x="14738" y="20867"/>
                  </a:cubicBezTo>
                  <a:close/>
                  <a:moveTo>
                    <a:pt x="33561" y="23507"/>
                  </a:moveTo>
                  <a:cubicBezTo>
                    <a:pt x="33365" y="23266"/>
                    <a:pt x="33097" y="23115"/>
                    <a:pt x="32821" y="23052"/>
                  </a:cubicBezTo>
                  <a:lnTo>
                    <a:pt x="32821" y="23052"/>
                  </a:lnTo>
                  <a:cubicBezTo>
                    <a:pt x="34203" y="21741"/>
                    <a:pt x="35506" y="20233"/>
                    <a:pt x="37147" y="19457"/>
                  </a:cubicBezTo>
                  <a:lnTo>
                    <a:pt x="37147" y="19457"/>
                  </a:lnTo>
                  <a:cubicBezTo>
                    <a:pt x="39030" y="18565"/>
                    <a:pt x="41117" y="18351"/>
                    <a:pt x="43035" y="17575"/>
                  </a:cubicBezTo>
                  <a:lnTo>
                    <a:pt x="43035" y="17575"/>
                  </a:lnTo>
                  <a:cubicBezTo>
                    <a:pt x="45373" y="16620"/>
                    <a:pt x="47406" y="15960"/>
                    <a:pt x="49869" y="16638"/>
                  </a:cubicBezTo>
                  <a:lnTo>
                    <a:pt x="49869" y="16638"/>
                  </a:lnTo>
                  <a:cubicBezTo>
                    <a:pt x="49904" y="16861"/>
                    <a:pt x="49931" y="17084"/>
                    <a:pt x="49931" y="17316"/>
                  </a:cubicBezTo>
                  <a:lnTo>
                    <a:pt x="49931" y="17316"/>
                  </a:lnTo>
                  <a:cubicBezTo>
                    <a:pt x="49940" y="17673"/>
                    <a:pt x="49887" y="18012"/>
                    <a:pt x="49815" y="18342"/>
                  </a:cubicBezTo>
                  <a:lnTo>
                    <a:pt x="49815" y="18342"/>
                  </a:lnTo>
                  <a:cubicBezTo>
                    <a:pt x="46033" y="18164"/>
                    <a:pt x="42161" y="18806"/>
                    <a:pt x="38682" y="20322"/>
                  </a:cubicBezTo>
                  <a:lnTo>
                    <a:pt x="38682" y="20322"/>
                  </a:lnTo>
                  <a:cubicBezTo>
                    <a:pt x="37058" y="21036"/>
                    <a:pt x="35800" y="22169"/>
                    <a:pt x="34346" y="23159"/>
                  </a:cubicBezTo>
                  <a:lnTo>
                    <a:pt x="34346" y="23159"/>
                  </a:lnTo>
                  <a:cubicBezTo>
                    <a:pt x="34105" y="23320"/>
                    <a:pt x="33864" y="23445"/>
                    <a:pt x="33623" y="23588"/>
                  </a:cubicBezTo>
                  <a:lnTo>
                    <a:pt x="33623" y="23588"/>
                  </a:lnTo>
                  <a:cubicBezTo>
                    <a:pt x="33606" y="23561"/>
                    <a:pt x="33588" y="23534"/>
                    <a:pt x="33561" y="23507"/>
                  </a:cubicBezTo>
                  <a:moveTo>
                    <a:pt x="11365" y="20162"/>
                  </a:moveTo>
                  <a:cubicBezTo>
                    <a:pt x="9599" y="19609"/>
                    <a:pt x="8252" y="18797"/>
                    <a:pt x="7824" y="17218"/>
                  </a:cubicBezTo>
                  <a:lnTo>
                    <a:pt x="7824" y="17218"/>
                  </a:lnTo>
                  <a:cubicBezTo>
                    <a:pt x="9813" y="18770"/>
                    <a:pt x="11651" y="20037"/>
                    <a:pt x="13899" y="20760"/>
                  </a:cubicBezTo>
                  <a:lnTo>
                    <a:pt x="13899" y="20760"/>
                  </a:lnTo>
                  <a:cubicBezTo>
                    <a:pt x="13052" y="20635"/>
                    <a:pt x="12213" y="20438"/>
                    <a:pt x="11365" y="20162"/>
                  </a:cubicBezTo>
                  <a:moveTo>
                    <a:pt x="22802" y="18503"/>
                  </a:moveTo>
                  <a:cubicBezTo>
                    <a:pt x="22820" y="18520"/>
                    <a:pt x="22829" y="18529"/>
                    <a:pt x="22838" y="18547"/>
                  </a:cubicBezTo>
                  <a:lnTo>
                    <a:pt x="22838" y="18547"/>
                  </a:lnTo>
                  <a:cubicBezTo>
                    <a:pt x="23052" y="18797"/>
                    <a:pt x="23391" y="18877"/>
                    <a:pt x="23677" y="18770"/>
                  </a:cubicBezTo>
                  <a:lnTo>
                    <a:pt x="23677" y="18770"/>
                  </a:lnTo>
                  <a:cubicBezTo>
                    <a:pt x="23882" y="19270"/>
                    <a:pt x="24051" y="19805"/>
                    <a:pt x="24176" y="20394"/>
                  </a:cubicBezTo>
                  <a:lnTo>
                    <a:pt x="24176" y="20394"/>
                  </a:lnTo>
                  <a:cubicBezTo>
                    <a:pt x="24479" y="21803"/>
                    <a:pt x="24809" y="23070"/>
                    <a:pt x="25639" y="24150"/>
                  </a:cubicBezTo>
                  <a:lnTo>
                    <a:pt x="25639" y="24150"/>
                  </a:lnTo>
                  <a:cubicBezTo>
                    <a:pt x="24185" y="22660"/>
                    <a:pt x="23694" y="20403"/>
                    <a:pt x="22802" y="18503"/>
                  </a:cubicBezTo>
                  <a:close/>
                  <a:moveTo>
                    <a:pt x="33650" y="23632"/>
                  </a:moveTo>
                  <a:cubicBezTo>
                    <a:pt x="34765" y="22918"/>
                    <a:pt x="35863" y="22124"/>
                    <a:pt x="37067" y="21348"/>
                  </a:cubicBezTo>
                  <a:lnTo>
                    <a:pt x="37067" y="21348"/>
                  </a:lnTo>
                  <a:cubicBezTo>
                    <a:pt x="40734" y="19029"/>
                    <a:pt x="45506" y="18458"/>
                    <a:pt x="49771" y="18538"/>
                  </a:cubicBezTo>
                  <a:lnTo>
                    <a:pt x="49771" y="18538"/>
                  </a:lnTo>
                  <a:cubicBezTo>
                    <a:pt x="49664" y="18958"/>
                    <a:pt x="49521" y="19368"/>
                    <a:pt x="49387" y="19778"/>
                  </a:cubicBezTo>
                  <a:lnTo>
                    <a:pt x="49387" y="19778"/>
                  </a:lnTo>
                  <a:cubicBezTo>
                    <a:pt x="46104" y="20296"/>
                    <a:pt x="42892" y="20162"/>
                    <a:pt x="39681" y="21304"/>
                  </a:cubicBezTo>
                  <a:lnTo>
                    <a:pt x="39681" y="21304"/>
                  </a:lnTo>
                  <a:cubicBezTo>
                    <a:pt x="37647" y="22026"/>
                    <a:pt x="35711" y="22954"/>
                    <a:pt x="33757" y="23837"/>
                  </a:cubicBezTo>
                  <a:lnTo>
                    <a:pt x="33757" y="23837"/>
                  </a:lnTo>
                  <a:cubicBezTo>
                    <a:pt x="33731" y="23766"/>
                    <a:pt x="33695" y="23695"/>
                    <a:pt x="33650" y="23632"/>
                  </a:cubicBezTo>
                  <a:moveTo>
                    <a:pt x="33838" y="24069"/>
                  </a:moveTo>
                  <a:cubicBezTo>
                    <a:pt x="35559" y="23302"/>
                    <a:pt x="37254" y="22472"/>
                    <a:pt x="39065" y="21759"/>
                  </a:cubicBezTo>
                  <a:lnTo>
                    <a:pt x="39065" y="21759"/>
                  </a:lnTo>
                  <a:cubicBezTo>
                    <a:pt x="42446" y="20412"/>
                    <a:pt x="45827" y="20528"/>
                    <a:pt x="49316" y="20001"/>
                  </a:cubicBezTo>
                  <a:lnTo>
                    <a:pt x="49316" y="20001"/>
                  </a:lnTo>
                  <a:cubicBezTo>
                    <a:pt x="49253" y="20215"/>
                    <a:pt x="49191" y="20429"/>
                    <a:pt x="49146" y="20644"/>
                  </a:cubicBezTo>
                  <a:lnTo>
                    <a:pt x="49146" y="20644"/>
                  </a:lnTo>
                  <a:cubicBezTo>
                    <a:pt x="46024" y="21661"/>
                    <a:pt x="42785" y="21830"/>
                    <a:pt x="39610" y="22588"/>
                  </a:cubicBezTo>
                  <a:lnTo>
                    <a:pt x="39610" y="22588"/>
                  </a:lnTo>
                  <a:cubicBezTo>
                    <a:pt x="38254" y="22918"/>
                    <a:pt x="37031" y="23418"/>
                    <a:pt x="35782" y="24016"/>
                  </a:cubicBezTo>
                  <a:lnTo>
                    <a:pt x="35782" y="24016"/>
                  </a:lnTo>
                  <a:cubicBezTo>
                    <a:pt x="35149" y="24328"/>
                    <a:pt x="34498" y="24542"/>
                    <a:pt x="33829" y="24738"/>
                  </a:cubicBezTo>
                  <a:lnTo>
                    <a:pt x="33829" y="24738"/>
                  </a:lnTo>
                  <a:cubicBezTo>
                    <a:pt x="33891" y="24515"/>
                    <a:pt x="33891" y="24292"/>
                    <a:pt x="33838" y="24069"/>
                  </a:cubicBezTo>
                  <a:moveTo>
                    <a:pt x="33383" y="25434"/>
                  </a:moveTo>
                  <a:cubicBezTo>
                    <a:pt x="33508" y="25336"/>
                    <a:pt x="33606" y="25202"/>
                    <a:pt x="33686" y="25068"/>
                  </a:cubicBezTo>
                  <a:lnTo>
                    <a:pt x="33686" y="25068"/>
                  </a:lnTo>
                  <a:cubicBezTo>
                    <a:pt x="33766" y="25051"/>
                    <a:pt x="33838" y="25033"/>
                    <a:pt x="33909" y="25015"/>
                  </a:cubicBezTo>
                  <a:lnTo>
                    <a:pt x="33909" y="25015"/>
                  </a:lnTo>
                  <a:cubicBezTo>
                    <a:pt x="35693" y="24533"/>
                    <a:pt x="37228" y="23454"/>
                    <a:pt x="39021" y="22954"/>
                  </a:cubicBezTo>
                  <a:lnTo>
                    <a:pt x="39021" y="22954"/>
                  </a:lnTo>
                  <a:cubicBezTo>
                    <a:pt x="42339" y="22044"/>
                    <a:pt x="45872" y="22062"/>
                    <a:pt x="49101" y="20840"/>
                  </a:cubicBezTo>
                  <a:lnTo>
                    <a:pt x="49101" y="20840"/>
                  </a:lnTo>
                  <a:cubicBezTo>
                    <a:pt x="49093" y="20858"/>
                    <a:pt x="49093" y="20876"/>
                    <a:pt x="49093" y="20893"/>
                  </a:cubicBezTo>
                  <a:lnTo>
                    <a:pt x="49093" y="20893"/>
                  </a:lnTo>
                  <a:cubicBezTo>
                    <a:pt x="49048" y="21125"/>
                    <a:pt x="49030" y="21348"/>
                    <a:pt x="49030" y="21562"/>
                  </a:cubicBezTo>
                  <a:lnTo>
                    <a:pt x="49030" y="21562"/>
                  </a:lnTo>
                  <a:cubicBezTo>
                    <a:pt x="47210" y="22455"/>
                    <a:pt x="45346" y="22936"/>
                    <a:pt x="43276" y="22936"/>
                  </a:cubicBezTo>
                  <a:lnTo>
                    <a:pt x="43276" y="22936"/>
                  </a:lnTo>
                  <a:cubicBezTo>
                    <a:pt x="41777" y="22927"/>
                    <a:pt x="40439" y="23070"/>
                    <a:pt x="38976" y="23489"/>
                  </a:cubicBezTo>
                  <a:lnTo>
                    <a:pt x="38976" y="23489"/>
                  </a:lnTo>
                  <a:cubicBezTo>
                    <a:pt x="37335" y="23953"/>
                    <a:pt x="35970" y="24970"/>
                    <a:pt x="34355" y="25452"/>
                  </a:cubicBezTo>
                  <a:lnTo>
                    <a:pt x="34355" y="25452"/>
                  </a:lnTo>
                  <a:cubicBezTo>
                    <a:pt x="32749" y="25943"/>
                    <a:pt x="30956" y="25836"/>
                    <a:pt x="29234" y="25809"/>
                  </a:cubicBezTo>
                  <a:lnTo>
                    <a:pt x="29234" y="25809"/>
                  </a:lnTo>
                  <a:cubicBezTo>
                    <a:pt x="29350" y="25773"/>
                    <a:pt x="29457" y="25746"/>
                    <a:pt x="29573" y="25711"/>
                  </a:cubicBezTo>
                  <a:lnTo>
                    <a:pt x="29573" y="25711"/>
                  </a:lnTo>
                  <a:cubicBezTo>
                    <a:pt x="30260" y="25630"/>
                    <a:pt x="30956" y="25550"/>
                    <a:pt x="31652" y="25452"/>
                  </a:cubicBezTo>
                  <a:lnTo>
                    <a:pt x="31652" y="25452"/>
                  </a:lnTo>
                  <a:cubicBezTo>
                    <a:pt x="31902" y="25657"/>
                    <a:pt x="32205" y="25755"/>
                    <a:pt x="32508" y="25755"/>
                  </a:cubicBezTo>
                  <a:lnTo>
                    <a:pt x="32508" y="25755"/>
                  </a:lnTo>
                  <a:cubicBezTo>
                    <a:pt x="32812" y="25755"/>
                    <a:pt x="33124" y="25648"/>
                    <a:pt x="33383" y="25434"/>
                  </a:cubicBezTo>
                  <a:moveTo>
                    <a:pt x="26174" y="22142"/>
                  </a:moveTo>
                  <a:cubicBezTo>
                    <a:pt x="26406" y="22142"/>
                    <a:pt x="26629" y="22080"/>
                    <a:pt x="26826" y="21919"/>
                  </a:cubicBezTo>
                  <a:lnTo>
                    <a:pt x="26826" y="21919"/>
                  </a:lnTo>
                  <a:cubicBezTo>
                    <a:pt x="26879" y="21875"/>
                    <a:pt x="26915" y="21812"/>
                    <a:pt x="26959" y="21759"/>
                  </a:cubicBezTo>
                  <a:lnTo>
                    <a:pt x="26959" y="21759"/>
                  </a:lnTo>
                  <a:cubicBezTo>
                    <a:pt x="26933" y="22508"/>
                    <a:pt x="26826" y="23284"/>
                    <a:pt x="26629" y="24105"/>
                  </a:cubicBezTo>
                  <a:lnTo>
                    <a:pt x="26629" y="24105"/>
                  </a:lnTo>
                  <a:cubicBezTo>
                    <a:pt x="26620" y="24114"/>
                    <a:pt x="26612" y="24132"/>
                    <a:pt x="26603" y="24141"/>
                  </a:cubicBezTo>
                  <a:lnTo>
                    <a:pt x="26603" y="24141"/>
                  </a:lnTo>
                  <a:cubicBezTo>
                    <a:pt x="26397" y="23463"/>
                    <a:pt x="26273" y="22802"/>
                    <a:pt x="26174" y="22142"/>
                  </a:cubicBezTo>
                  <a:moveTo>
                    <a:pt x="33748" y="25827"/>
                  </a:moveTo>
                  <a:cubicBezTo>
                    <a:pt x="35631" y="25452"/>
                    <a:pt x="37201" y="24221"/>
                    <a:pt x="39039" y="23686"/>
                  </a:cubicBezTo>
                  <a:lnTo>
                    <a:pt x="39039" y="23686"/>
                  </a:lnTo>
                  <a:cubicBezTo>
                    <a:pt x="42473" y="22695"/>
                    <a:pt x="45801" y="23356"/>
                    <a:pt x="49039" y="21794"/>
                  </a:cubicBezTo>
                  <a:lnTo>
                    <a:pt x="49039" y="21794"/>
                  </a:lnTo>
                  <a:cubicBezTo>
                    <a:pt x="49066" y="22285"/>
                    <a:pt x="49173" y="22722"/>
                    <a:pt x="49351" y="23150"/>
                  </a:cubicBezTo>
                  <a:lnTo>
                    <a:pt x="49351" y="23150"/>
                  </a:lnTo>
                  <a:cubicBezTo>
                    <a:pt x="48209" y="24150"/>
                    <a:pt x="46381" y="24087"/>
                    <a:pt x="44766" y="24025"/>
                  </a:cubicBezTo>
                  <a:lnTo>
                    <a:pt x="44766" y="24025"/>
                  </a:lnTo>
                  <a:cubicBezTo>
                    <a:pt x="44257" y="24007"/>
                    <a:pt x="43758" y="23989"/>
                    <a:pt x="43321" y="23998"/>
                  </a:cubicBezTo>
                  <a:lnTo>
                    <a:pt x="43321" y="23998"/>
                  </a:lnTo>
                  <a:cubicBezTo>
                    <a:pt x="41831" y="24051"/>
                    <a:pt x="40395" y="24301"/>
                    <a:pt x="38958" y="24712"/>
                  </a:cubicBezTo>
                  <a:lnTo>
                    <a:pt x="38958" y="24712"/>
                  </a:lnTo>
                  <a:cubicBezTo>
                    <a:pt x="37174" y="25229"/>
                    <a:pt x="35274" y="26362"/>
                    <a:pt x="33418" y="26487"/>
                  </a:cubicBezTo>
                  <a:lnTo>
                    <a:pt x="33418" y="26487"/>
                  </a:lnTo>
                  <a:cubicBezTo>
                    <a:pt x="32544" y="26549"/>
                    <a:pt x="31670" y="26415"/>
                    <a:pt x="30804" y="26282"/>
                  </a:cubicBezTo>
                  <a:lnTo>
                    <a:pt x="30804" y="26282"/>
                  </a:lnTo>
                  <a:cubicBezTo>
                    <a:pt x="30046" y="26175"/>
                    <a:pt x="29297" y="26059"/>
                    <a:pt x="28530" y="26068"/>
                  </a:cubicBezTo>
                  <a:lnTo>
                    <a:pt x="28530" y="26068"/>
                  </a:lnTo>
                  <a:cubicBezTo>
                    <a:pt x="28574" y="26023"/>
                    <a:pt x="28610" y="25978"/>
                    <a:pt x="28654" y="25925"/>
                  </a:cubicBezTo>
                  <a:lnTo>
                    <a:pt x="28654" y="25925"/>
                  </a:lnTo>
                  <a:cubicBezTo>
                    <a:pt x="28654" y="25952"/>
                    <a:pt x="28663" y="25969"/>
                    <a:pt x="28690" y="25961"/>
                  </a:cubicBezTo>
                  <a:lnTo>
                    <a:pt x="28690" y="25961"/>
                  </a:lnTo>
                  <a:cubicBezTo>
                    <a:pt x="28726" y="25952"/>
                    <a:pt x="28753" y="25943"/>
                    <a:pt x="28788" y="25934"/>
                  </a:cubicBezTo>
                  <a:lnTo>
                    <a:pt x="28788" y="25934"/>
                  </a:lnTo>
                  <a:cubicBezTo>
                    <a:pt x="29609" y="25978"/>
                    <a:pt x="30457" y="26032"/>
                    <a:pt x="31295" y="26032"/>
                  </a:cubicBezTo>
                  <a:lnTo>
                    <a:pt x="31295" y="26032"/>
                  </a:lnTo>
                  <a:cubicBezTo>
                    <a:pt x="32134" y="26032"/>
                    <a:pt x="32963" y="25987"/>
                    <a:pt x="33748" y="25827"/>
                  </a:cubicBezTo>
                  <a:moveTo>
                    <a:pt x="25380" y="21803"/>
                  </a:moveTo>
                  <a:cubicBezTo>
                    <a:pt x="25550" y="22000"/>
                    <a:pt x="25773" y="22107"/>
                    <a:pt x="26014" y="22142"/>
                  </a:cubicBezTo>
                  <a:lnTo>
                    <a:pt x="26014" y="22142"/>
                  </a:lnTo>
                  <a:cubicBezTo>
                    <a:pt x="26139" y="22838"/>
                    <a:pt x="26290" y="23534"/>
                    <a:pt x="26504" y="24221"/>
                  </a:cubicBezTo>
                  <a:lnTo>
                    <a:pt x="26504" y="24221"/>
                  </a:lnTo>
                  <a:cubicBezTo>
                    <a:pt x="26513" y="24230"/>
                    <a:pt x="26522" y="24230"/>
                    <a:pt x="26522" y="24239"/>
                  </a:cubicBezTo>
                  <a:lnTo>
                    <a:pt x="26522" y="24239"/>
                  </a:lnTo>
                  <a:cubicBezTo>
                    <a:pt x="26442" y="24337"/>
                    <a:pt x="26371" y="24435"/>
                    <a:pt x="26317" y="24560"/>
                  </a:cubicBezTo>
                  <a:lnTo>
                    <a:pt x="26317" y="24560"/>
                  </a:lnTo>
                  <a:cubicBezTo>
                    <a:pt x="25934" y="23659"/>
                    <a:pt x="25639" y="22731"/>
                    <a:pt x="25380" y="21803"/>
                  </a:cubicBezTo>
                  <a:moveTo>
                    <a:pt x="10919" y="22428"/>
                  </a:moveTo>
                  <a:cubicBezTo>
                    <a:pt x="12115" y="22669"/>
                    <a:pt x="13275" y="23043"/>
                    <a:pt x="14461" y="23293"/>
                  </a:cubicBezTo>
                  <a:lnTo>
                    <a:pt x="14461" y="23293"/>
                  </a:lnTo>
                  <a:cubicBezTo>
                    <a:pt x="15505" y="23516"/>
                    <a:pt x="16504" y="23579"/>
                    <a:pt x="17494" y="23579"/>
                  </a:cubicBezTo>
                  <a:lnTo>
                    <a:pt x="17494" y="23579"/>
                  </a:lnTo>
                  <a:cubicBezTo>
                    <a:pt x="15683" y="23703"/>
                    <a:pt x="13863" y="23927"/>
                    <a:pt x="12061" y="23472"/>
                  </a:cubicBezTo>
                  <a:lnTo>
                    <a:pt x="12061" y="23472"/>
                  </a:lnTo>
                  <a:cubicBezTo>
                    <a:pt x="10821" y="23168"/>
                    <a:pt x="9813" y="22446"/>
                    <a:pt x="8511" y="22606"/>
                  </a:cubicBezTo>
                  <a:lnTo>
                    <a:pt x="8511" y="22606"/>
                  </a:lnTo>
                  <a:cubicBezTo>
                    <a:pt x="8091" y="22660"/>
                    <a:pt x="7672" y="22776"/>
                    <a:pt x="7262" y="22936"/>
                  </a:cubicBezTo>
                  <a:lnTo>
                    <a:pt x="7262" y="22936"/>
                  </a:lnTo>
                  <a:cubicBezTo>
                    <a:pt x="8314" y="22330"/>
                    <a:pt x="9483" y="22142"/>
                    <a:pt x="10919" y="22428"/>
                  </a:cubicBezTo>
                  <a:close/>
                  <a:moveTo>
                    <a:pt x="5674" y="24203"/>
                  </a:moveTo>
                  <a:cubicBezTo>
                    <a:pt x="5977" y="23891"/>
                    <a:pt x="6280" y="23614"/>
                    <a:pt x="6602" y="23373"/>
                  </a:cubicBezTo>
                  <a:lnTo>
                    <a:pt x="6602" y="23373"/>
                  </a:lnTo>
                  <a:cubicBezTo>
                    <a:pt x="7610" y="22936"/>
                    <a:pt x="8761" y="22642"/>
                    <a:pt x="9813" y="22901"/>
                  </a:cubicBezTo>
                  <a:lnTo>
                    <a:pt x="9813" y="22901"/>
                  </a:lnTo>
                  <a:cubicBezTo>
                    <a:pt x="11089" y="23213"/>
                    <a:pt x="12043" y="23766"/>
                    <a:pt x="13382" y="23873"/>
                  </a:cubicBezTo>
                  <a:lnTo>
                    <a:pt x="13382" y="23873"/>
                  </a:lnTo>
                  <a:cubicBezTo>
                    <a:pt x="14479" y="23953"/>
                    <a:pt x="15558" y="23873"/>
                    <a:pt x="16638" y="23802"/>
                  </a:cubicBezTo>
                  <a:lnTo>
                    <a:pt x="16638" y="23802"/>
                  </a:lnTo>
                  <a:cubicBezTo>
                    <a:pt x="18297" y="23686"/>
                    <a:pt x="19930" y="23570"/>
                    <a:pt x="21571" y="24034"/>
                  </a:cubicBezTo>
                  <a:lnTo>
                    <a:pt x="21571" y="24034"/>
                  </a:lnTo>
                  <a:cubicBezTo>
                    <a:pt x="21660" y="24114"/>
                    <a:pt x="21741" y="24212"/>
                    <a:pt x="21830" y="24292"/>
                  </a:cubicBezTo>
                  <a:lnTo>
                    <a:pt x="21830" y="24292"/>
                  </a:lnTo>
                  <a:cubicBezTo>
                    <a:pt x="21955" y="24399"/>
                    <a:pt x="22089" y="24480"/>
                    <a:pt x="22213" y="24578"/>
                  </a:cubicBezTo>
                  <a:lnTo>
                    <a:pt x="22213" y="24578"/>
                  </a:lnTo>
                  <a:cubicBezTo>
                    <a:pt x="21250" y="24399"/>
                    <a:pt x="20269" y="24150"/>
                    <a:pt x="19314" y="24087"/>
                  </a:cubicBezTo>
                  <a:lnTo>
                    <a:pt x="19314" y="24087"/>
                  </a:lnTo>
                  <a:cubicBezTo>
                    <a:pt x="17798" y="23989"/>
                    <a:pt x="16094" y="24132"/>
                    <a:pt x="14568" y="24185"/>
                  </a:cubicBezTo>
                  <a:lnTo>
                    <a:pt x="14568" y="24185"/>
                  </a:lnTo>
                  <a:cubicBezTo>
                    <a:pt x="13560" y="24221"/>
                    <a:pt x="12490" y="24105"/>
                    <a:pt x="11410" y="23989"/>
                  </a:cubicBezTo>
                  <a:lnTo>
                    <a:pt x="11410" y="23989"/>
                  </a:lnTo>
                  <a:cubicBezTo>
                    <a:pt x="9421" y="23784"/>
                    <a:pt x="7387" y="23579"/>
                    <a:pt x="5602" y="24274"/>
                  </a:cubicBezTo>
                  <a:lnTo>
                    <a:pt x="5602" y="24274"/>
                  </a:lnTo>
                  <a:cubicBezTo>
                    <a:pt x="5629" y="24257"/>
                    <a:pt x="5647" y="24230"/>
                    <a:pt x="5674" y="24203"/>
                  </a:cubicBezTo>
                  <a:moveTo>
                    <a:pt x="34168" y="26567"/>
                  </a:moveTo>
                  <a:cubicBezTo>
                    <a:pt x="36059" y="26184"/>
                    <a:pt x="37834" y="25175"/>
                    <a:pt x="39725" y="24712"/>
                  </a:cubicBezTo>
                  <a:lnTo>
                    <a:pt x="39725" y="24712"/>
                  </a:lnTo>
                  <a:cubicBezTo>
                    <a:pt x="41974" y="24150"/>
                    <a:pt x="44115" y="24283"/>
                    <a:pt x="46390" y="24176"/>
                  </a:cubicBezTo>
                  <a:lnTo>
                    <a:pt x="46390" y="24176"/>
                  </a:lnTo>
                  <a:cubicBezTo>
                    <a:pt x="47505" y="24114"/>
                    <a:pt x="48611" y="24051"/>
                    <a:pt x="49449" y="23356"/>
                  </a:cubicBezTo>
                  <a:lnTo>
                    <a:pt x="49449" y="23356"/>
                  </a:lnTo>
                  <a:cubicBezTo>
                    <a:pt x="49655" y="23793"/>
                    <a:pt x="49913" y="24230"/>
                    <a:pt x="50190" y="24685"/>
                  </a:cubicBezTo>
                  <a:lnTo>
                    <a:pt x="50190" y="24685"/>
                  </a:lnTo>
                  <a:cubicBezTo>
                    <a:pt x="48584" y="25532"/>
                    <a:pt x="46952" y="25479"/>
                    <a:pt x="45230" y="25434"/>
                  </a:cubicBezTo>
                  <a:lnTo>
                    <a:pt x="45230" y="25434"/>
                  </a:lnTo>
                  <a:cubicBezTo>
                    <a:pt x="44775" y="25425"/>
                    <a:pt x="44320" y="25407"/>
                    <a:pt x="43847" y="25416"/>
                  </a:cubicBezTo>
                  <a:lnTo>
                    <a:pt x="43847" y="25416"/>
                  </a:lnTo>
                  <a:cubicBezTo>
                    <a:pt x="42161" y="25425"/>
                    <a:pt x="40511" y="25702"/>
                    <a:pt x="38887" y="26148"/>
                  </a:cubicBezTo>
                  <a:lnTo>
                    <a:pt x="38887" y="26148"/>
                  </a:lnTo>
                  <a:cubicBezTo>
                    <a:pt x="36692" y="26754"/>
                    <a:pt x="35078" y="27379"/>
                    <a:pt x="32722" y="26969"/>
                  </a:cubicBezTo>
                  <a:lnTo>
                    <a:pt x="32722" y="26969"/>
                  </a:lnTo>
                  <a:cubicBezTo>
                    <a:pt x="32044" y="26853"/>
                    <a:pt x="31366" y="26737"/>
                    <a:pt x="30688" y="26621"/>
                  </a:cubicBezTo>
                  <a:lnTo>
                    <a:pt x="30688" y="26621"/>
                  </a:lnTo>
                  <a:cubicBezTo>
                    <a:pt x="30546" y="26540"/>
                    <a:pt x="30385" y="26523"/>
                    <a:pt x="30225" y="26540"/>
                  </a:cubicBezTo>
                  <a:lnTo>
                    <a:pt x="30225" y="26540"/>
                  </a:lnTo>
                  <a:cubicBezTo>
                    <a:pt x="29591" y="26433"/>
                    <a:pt x="28967" y="26326"/>
                    <a:pt x="28342" y="26219"/>
                  </a:cubicBezTo>
                  <a:lnTo>
                    <a:pt x="28342" y="26219"/>
                  </a:lnTo>
                  <a:cubicBezTo>
                    <a:pt x="28369" y="26201"/>
                    <a:pt x="28387" y="26192"/>
                    <a:pt x="28414" y="26175"/>
                  </a:cubicBezTo>
                  <a:lnTo>
                    <a:pt x="28414" y="26175"/>
                  </a:lnTo>
                  <a:cubicBezTo>
                    <a:pt x="29912" y="26228"/>
                    <a:pt x="31482" y="26683"/>
                    <a:pt x="32990" y="26683"/>
                  </a:cubicBezTo>
                  <a:lnTo>
                    <a:pt x="32990" y="26683"/>
                  </a:lnTo>
                  <a:cubicBezTo>
                    <a:pt x="33383" y="26683"/>
                    <a:pt x="33775" y="26647"/>
                    <a:pt x="34168" y="26567"/>
                  </a:cubicBezTo>
                  <a:moveTo>
                    <a:pt x="19635" y="23543"/>
                  </a:moveTo>
                  <a:cubicBezTo>
                    <a:pt x="20108" y="23525"/>
                    <a:pt x="20581" y="23516"/>
                    <a:pt x="21072" y="23516"/>
                  </a:cubicBezTo>
                  <a:lnTo>
                    <a:pt x="21072" y="23516"/>
                  </a:lnTo>
                  <a:cubicBezTo>
                    <a:pt x="21143" y="23596"/>
                    <a:pt x="21232" y="23677"/>
                    <a:pt x="21312" y="23757"/>
                  </a:cubicBezTo>
                  <a:lnTo>
                    <a:pt x="21312" y="23757"/>
                  </a:lnTo>
                  <a:cubicBezTo>
                    <a:pt x="20750" y="23632"/>
                    <a:pt x="20197" y="23561"/>
                    <a:pt x="19635" y="23543"/>
                  </a:cubicBezTo>
                  <a:close/>
                  <a:moveTo>
                    <a:pt x="5362" y="24560"/>
                  </a:moveTo>
                  <a:cubicBezTo>
                    <a:pt x="7164" y="23811"/>
                    <a:pt x="8957" y="24087"/>
                    <a:pt x="10848" y="24310"/>
                  </a:cubicBezTo>
                  <a:lnTo>
                    <a:pt x="10848" y="24310"/>
                  </a:lnTo>
                  <a:cubicBezTo>
                    <a:pt x="12213" y="24480"/>
                    <a:pt x="13489" y="24381"/>
                    <a:pt x="14863" y="24346"/>
                  </a:cubicBezTo>
                  <a:lnTo>
                    <a:pt x="14863" y="24346"/>
                  </a:lnTo>
                  <a:cubicBezTo>
                    <a:pt x="16156" y="24319"/>
                    <a:pt x="17467" y="24292"/>
                    <a:pt x="18770" y="24274"/>
                  </a:cubicBezTo>
                  <a:lnTo>
                    <a:pt x="18770" y="24274"/>
                  </a:lnTo>
                  <a:cubicBezTo>
                    <a:pt x="20010" y="24257"/>
                    <a:pt x="21268" y="24613"/>
                    <a:pt x="22517" y="24801"/>
                  </a:cubicBezTo>
                  <a:lnTo>
                    <a:pt x="22517" y="24801"/>
                  </a:lnTo>
                  <a:cubicBezTo>
                    <a:pt x="22597" y="24854"/>
                    <a:pt x="22686" y="24899"/>
                    <a:pt x="22767" y="24944"/>
                  </a:cubicBezTo>
                  <a:lnTo>
                    <a:pt x="22767" y="24944"/>
                  </a:lnTo>
                  <a:cubicBezTo>
                    <a:pt x="21990" y="25059"/>
                    <a:pt x="21223" y="25086"/>
                    <a:pt x="20456" y="25077"/>
                  </a:cubicBezTo>
                  <a:lnTo>
                    <a:pt x="20456" y="25077"/>
                  </a:lnTo>
                  <a:cubicBezTo>
                    <a:pt x="20447" y="25068"/>
                    <a:pt x="20447" y="25051"/>
                    <a:pt x="20438" y="25042"/>
                  </a:cubicBezTo>
                  <a:lnTo>
                    <a:pt x="20438" y="25042"/>
                  </a:lnTo>
                  <a:cubicBezTo>
                    <a:pt x="20251" y="24819"/>
                    <a:pt x="19912" y="24783"/>
                    <a:pt x="19689" y="24970"/>
                  </a:cubicBezTo>
                  <a:lnTo>
                    <a:pt x="19689" y="24970"/>
                  </a:lnTo>
                  <a:cubicBezTo>
                    <a:pt x="19662" y="24997"/>
                    <a:pt x="19644" y="25024"/>
                    <a:pt x="19626" y="25051"/>
                  </a:cubicBezTo>
                  <a:lnTo>
                    <a:pt x="19626" y="25051"/>
                  </a:lnTo>
                  <a:cubicBezTo>
                    <a:pt x="17262" y="24935"/>
                    <a:pt x="14952" y="24578"/>
                    <a:pt x="12641" y="25300"/>
                  </a:cubicBezTo>
                  <a:lnTo>
                    <a:pt x="12641" y="25300"/>
                  </a:lnTo>
                  <a:cubicBezTo>
                    <a:pt x="11481" y="25666"/>
                    <a:pt x="10161" y="25648"/>
                    <a:pt x="8841" y="25622"/>
                  </a:cubicBezTo>
                  <a:lnTo>
                    <a:pt x="8841" y="25622"/>
                  </a:lnTo>
                  <a:cubicBezTo>
                    <a:pt x="7101" y="25586"/>
                    <a:pt x="5371" y="25559"/>
                    <a:pt x="3997" y="26407"/>
                  </a:cubicBezTo>
                  <a:lnTo>
                    <a:pt x="3997" y="26407"/>
                  </a:lnTo>
                  <a:cubicBezTo>
                    <a:pt x="4398" y="25737"/>
                    <a:pt x="4862" y="25122"/>
                    <a:pt x="5362" y="24560"/>
                  </a:cubicBezTo>
                  <a:moveTo>
                    <a:pt x="22927" y="24301"/>
                  </a:moveTo>
                  <a:cubicBezTo>
                    <a:pt x="23400" y="24551"/>
                    <a:pt x="23908" y="24720"/>
                    <a:pt x="24453" y="24854"/>
                  </a:cubicBezTo>
                  <a:lnTo>
                    <a:pt x="24453" y="24854"/>
                  </a:lnTo>
                  <a:cubicBezTo>
                    <a:pt x="24444" y="24854"/>
                    <a:pt x="24435" y="24863"/>
                    <a:pt x="24426" y="24863"/>
                  </a:cubicBezTo>
                  <a:lnTo>
                    <a:pt x="24426" y="24863"/>
                  </a:lnTo>
                  <a:cubicBezTo>
                    <a:pt x="24355" y="24926"/>
                    <a:pt x="24292" y="24988"/>
                    <a:pt x="24239" y="25059"/>
                  </a:cubicBezTo>
                  <a:lnTo>
                    <a:pt x="24239" y="25059"/>
                  </a:lnTo>
                  <a:cubicBezTo>
                    <a:pt x="23748" y="24872"/>
                    <a:pt x="23320" y="24613"/>
                    <a:pt x="22927" y="24301"/>
                  </a:cubicBezTo>
                  <a:moveTo>
                    <a:pt x="28895" y="25390"/>
                  </a:moveTo>
                  <a:cubicBezTo>
                    <a:pt x="29716" y="25238"/>
                    <a:pt x="30457" y="24890"/>
                    <a:pt x="31135" y="24426"/>
                  </a:cubicBezTo>
                  <a:lnTo>
                    <a:pt x="31135" y="24426"/>
                  </a:lnTo>
                  <a:cubicBezTo>
                    <a:pt x="31143" y="24551"/>
                    <a:pt x="31152" y="24667"/>
                    <a:pt x="31188" y="24783"/>
                  </a:cubicBezTo>
                  <a:lnTo>
                    <a:pt x="31188" y="24783"/>
                  </a:lnTo>
                  <a:cubicBezTo>
                    <a:pt x="30448" y="25068"/>
                    <a:pt x="29671" y="25291"/>
                    <a:pt x="28877" y="25461"/>
                  </a:cubicBezTo>
                  <a:lnTo>
                    <a:pt x="28877" y="25461"/>
                  </a:lnTo>
                  <a:cubicBezTo>
                    <a:pt x="28886" y="25434"/>
                    <a:pt x="28886" y="25407"/>
                    <a:pt x="28895" y="25390"/>
                  </a:cubicBezTo>
                  <a:moveTo>
                    <a:pt x="50297" y="24863"/>
                  </a:moveTo>
                  <a:cubicBezTo>
                    <a:pt x="50342" y="24944"/>
                    <a:pt x="50395" y="25024"/>
                    <a:pt x="50440" y="25104"/>
                  </a:cubicBezTo>
                  <a:lnTo>
                    <a:pt x="50440" y="25104"/>
                  </a:lnTo>
                  <a:cubicBezTo>
                    <a:pt x="50663" y="25488"/>
                    <a:pt x="50796" y="25925"/>
                    <a:pt x="50859" y="26389"/>
                  </a:cubicBezTo>
                  <a:lnTo>
                    <a:pt x="50859" y="26389"/>
                  </a:lnTo>
                  <a:cubicBezTo>
                    <a:pt x="48370" y="27861"/>
                    <a:pt x="45810" y="27602"/>
                    <a:pt x="43205" y="27343"/>
                  </a:cubicBezTo>
                  <a:lnTo>
                    <a:pt x="43205" y="27343"/>
                  </a:lnTo>
                  <a:cubicBezTo>
                    <a:pt x="42081" y="27227"/>
                    <a:pt x="40957" y="27120"/>
                    <a:pt x="39824" y="27138"/>
                  </a:cubicBezTo>
                  <a:lnTo>
                    <a:pt x="39824" y="27138"/>
                  </a:lnTo>
                  <a:cubicBezTo>
                    <a:pt x="39788" y="27049"/>
                    <a:pt x="39743" y="26969"/>
                    <a:pt x="39681" y="26888"/>
                  </a:cubicBezTo>
                  <a:lnTo>
                    <a:pt x="39681" y="26888"/>
                  </a:lnTo>
                  <a:cubicBezTo>
                    <a:pt x="39413" y="26567"/>
                    <a:pt x="38940" y="26523"/>
                    <a:pt x="38619" y="26790"/>
                  </a:cubicBezTo>
                  <a:lnTo>
                    <a:pt x="38619" y="26790"/>
                  </a:lnTo>
                  <a:cubicBezTo>
                    <a:pt x="38477" y="26906"/>
                    <a:pt x="38396" y="27067"/>
                    <a:pt x="38369" y="27236"/>
                  </a:cubicBezTo>
                  <a:lnTo>
                    <a:pt x="38369" y="27236"/>
                  </a:lnTo>
                  <a:cubicBezTo>
                    <a:pt x="36559" y="27424"/>
                    <a:pt x="34917" y="27745"/>
                    <a:pt x="33008" y="27397"/>
                  </a:cubicBezTo>
                  <a:lnTo>
                    <a:pt x="33008" y="27397"/>
                  </a:lnTo>
                  <a:cubicBezTo>
                    <a:pt x="32321" y="27272"/>
                    <a:pt x="31661" y="27102"/>
                    <a:pt x="30992" y="26960"/>
                  </a:cubicBezTo>
                  <a:lnTo>
                    <a:pt x="30992" y="26960"/>
                  </a:lnTo>
                  <a:cubicBezTo>
                    <a:pt x="30974" y="26924"/>
                    <a:pt x="30965" y="26897"/>
                    <a:pt x="30947" y="26862"/>
                  </a:cubicBezTo>
                  <a:lnTo>
                    <a:pt x="30947" y="26862"/>
                  </a:lnTo>
                  <a:cubicBezTo>
                    <a:pt x="31688" y="27004"/>
                    <a:pt x="32428" y="27138"/>
                    <a:pt x="33177" y="27254"/>
                  </a:cubicBezTo>
                  <a:lnTo>
                    <a:pt x="33177" y="27254"/>
                  </a:lnTo>
                  <a:cubicBezTo>
                    <a:pt x="35113" y="27566"/>
                    <a:pt x="36344" y="27129"/>
                    <a:pt x="38200" y="26558"/>
                  </a:cubicBezTo>
                  <a:lnTo>
                    <a:pt x="38200" y="26558"/>
                  </a:lnTo>
                  <a:cubicBezTo>
                    <a:pt x="40644" y="25800"/>
                    <a:pt x="43053" y="25568"/>
                    <a:pt x="45596" y="25666"/>
                  </a:cubicBezTo>
                  <a:lnTo>
                    <a:pt x="45596" y="25666"/>
                  </a:lnTo>
                  <a:cubicBezTo>
                    <a:pt x="45890" y="25675"/>
                    <a:pt x="46184" y="25684"/>
                    <a:pt x="46470" y="25684"/>
                  </a:cubicBezTo>
                  <a:lnTo>
                    <a:pt x="46470" y="25684"/>
                  </a:lnTo>
                  <a:cubicBezTo>
                    <a:pt x="47826" y="25684"/>
                    <a:pt x="49084" y="25523"/>
                    <a:pt x="50297" y="24863"/>
                  </a:cubicBezTo>
                  <a:moveTo>
                    <a:pt x="28833" y="25586"/>
                  </a:moveTo>
                  <a:cubicBezTo>
                    <a:pt x="29707" y="25452"/>
                    <a:pt x="30501" y="25220"/>
                    <a:pt x="31242" y="24908"/>
                  </a:cubicBezTo>
                  <a:lnTo>
                    <a:pt x="31242" y="24908"/>
                  </a:lnTo>
                  <a:cubicBezTo>
                    <a:pt x="31242" y="24917"/>
                    <a:pt x="31250" y="24926"/>
                    <a:pt x="31250" y="24935"/>
                  </a:cubicBezTo>
                  <a:lnTo>
                    <a:pt x="31250" y="24935"/>
                  </a:lnTo>
                  <a:cubicBezTo>
                    <a:pt x="30688" y="25158"/>
                    <a:pt x="30126" y="25381"/>
                    <a:pt x="29555" y="25586"/>
                  </a:cubicBezTo>
                  <a:lnTo>
                    <a:pt x="29555" y="25586"/>
                  </a:lnTo>
                  <a:cubicBezTo>
                    <a:pt x="29297" y="25622"/>
                    <a:pt x="29038" y="25666"/>
                    <a:pt x="28788" y="25711"/>
                  </a:cubicBezTo>
                  <a:lnTo>
                    <a:pt x="28788" y="25711"/>
                  </a:lnTo>
                  <a:cubicBezTo>
                    <a:pt x="28806" y="25675"/>
                    <a:pt x="28824" y="25630"/>
                    <a:pt x="28833" y="25586"/>
                  </a:cubicBezTo>
                  <a:moveTo>
                    <a:pt x="12704" y="25506"/>
                  </a:moveTo>
                  <a:cubicBezTo>
                    <a:pt x="14889" y="24810"/>
                    <a:pt x="17200" y="25140"/>
                    <a:pt x="19519" y="25256"/>
                  </a:cubicBezTo>
                  <a:lnTo>
                    <a:pt x="19519" y="25256"/>
                  </a:lnTo>
                  <a:cubicBezTo>
                    <a:pt x="19475" y="25416"/>
                    <a:pt x="19501" y="25595"/>
                    <a:pt x="19617" y="25729"/>
                  </a:cubicBezTo>
                  <a:lnTo>
                    <a:pt x="19617" y="25729"/>
                  </a:lnTo>
                  <a:cubicBezTo>
                    <a:pt x="19644" y="25755"/>
                    <a:pt x="19671" y="25773"/>
                    <a:pt x="19707" y="25800"/>
                  </a:cubicBezTo>
                  <a:lnTo>
                    <a:pt x="19707" y="25800"/>
                  </a:lnTo>
                  <a:cubicBezTo>
                    <a:pt x="18021" y="25978"/>
                    <a:pt x="16299" y="25916"/>
                    <a:pt x="14586" y="26023"/>
                  </a:cubicBezTo>
                  <a:lnTo>
                    <a:pt x="14586" y="26023"/>
                  </a:lnTo>
                  <a:cubicBezTo>
                    <a:pt x="14399" y="25809"/>
                    <a:pt x="14069" y="25782"/>
                    <a:pt x="13846" y="25969"/>
                  </a:cubicBezTo>
                  <a:lnTo>
                    <a:pt x="13846" y="25969"/>
                  </a:lnTo>
                  <a:cubicBezTo>
                    <a:pt x="13801" y="26005"/>
                    <a:pt x="13765" y="26059"/>
                    <a:pt x="13730" y="26112"/>
                  </a:cubicBezTo>
                  <a:lnTo>
                    <a:pt x="13730" y="26112"/>
                  </a:lnTo>
                  <a:cubicBezTo>
                    <a:pt x="13078" y="26184"/>
                    <a:pt x="12436" y="26273"/>
                    <a:pt x="11794" y="26442"/>
                  </a:cubicBezTo>
                  <a:lnTo>
                    <a:pt x="11794" y="26442"/>
                  </a:lnTo>
                  <a:cubicBezTo>
                    <a:pt x="9876" y="26951"/>
                    <a:pt x="8109" y="27085"/>
                    <a:pt x="6165" y="27334"/>
                  </a:cubicBezTo>
                  <a:lnTo>
                    <a:pt x="6165" y="27334"/>
                  </a:lnTo>
                  <a:cubicBezTo>
                    <a:pt x="4969" y="27495"/>
                    <a:pt x="4023" y="27843"/>
                    <a:pt x="3131" y="28664"/>
                  </a:cubicBezTo>
                  <a:lnTo>
                    <a:pt x="3131" y="28664"/>
                  </a:lnTo>
                  <a:cubicBezTo>
                    <a:pt x="3087" y="28708"/>
                    <a:pt x="3158" y="28771"/>
                    <a:pt x="3203" y="28735"/>
                  </a:cubicBezTo>
                  <a:lnTo>
                    <a:pt x="3203" y="28735"/>
                  </a:lnTo>
                  <a:cubicBezTo>
                    <a:pt x="5085" y="27102"/>
                    <a:pt x="7297" y="27655"/>
                    <a:pt x="9501" y="27263"/>
                  </a:cubicBezTo>
                  <a:lnTo>
                    <a:pt x="9501" y="27263"/>
                  </a:lnTo>
                  <a:cubicBezTo>
                    <a:pt x="10928" y="27013"/>
                    <a:pt x="12249" y="26540"/>
                    <a:pt x="13658" y="26317"/>
                  </a:cubicBezTo>
                  <a:lnTo>
                    <a:pt x="13658" y="26317"/>
                  </a:lnTo>
                  <a:cubicBezTo>
                    <a:pt x="13640" y="26451"/>
                    <a:pt x="13676" y="26603"/>
                    <a:pt x="13774" y="26719"/>
                  </a:cubicBezTo>
                  <a:lnTo>
                    <a:pt x="13774" y="26719"/>
                  </a:lnTo>
                  <a:cubicBezTo>
                    <a:pt x="13970" y="26951"/>
                    <a:pt x="14301" y="26978"/>
                    <a:pt x="14532" y="26790"/>
                  </a:cubicBezTo>
                  <a:lnTo>
                    <a:pt x="14532" y="26790"/>
                  </a:lnTo>
                  <a:cubicBezTo>
                    <a:pt x="14711" y="26639"/>
                    <a:pt x="14764" y="26398"/>
                    <a:pt x="14684" y="26184"/>
                  </a:cubicBezTo>
                  <a:lnTo>
                    <a:pt x="14684" y="26184"/>
                  </a:lnTo>
                  <a:cubicBezTo>
                    <a:pt x="17575" y="26014"/>
                    <a:pt x="20385" y="26308"/>
                    <a:pt x="23088" y="25104"/>
                  </a:cubicBezTo>
                  <a:lnTo>
                    <a:pt x="23088" y="25104"/>
                  </a:lnTo>
                  <a:cubicBezTo>
                    <a:pt x="23239" y="25175"/>
                    <a:pt x="23400" y="25238"/>
                    <a:pt x="23561" y="25300"/>
                  </a:cubicBezTo>
                  <a:lnTo>
                    <a:pt x="23561" y="25300"/>
                  </a:lnTo>
                  <a:cubicBezTo>
                    <a:pt x="21892" y="25978"/>
                    <a:pt x="20099" y="26308"/>
                    <a:pt x="18342" y="26692"/>
                  </a:cubicBezTo>
                  <a:lnTo>
                    <a:pt x="18342" y="26692"/>
                  </a:lnTo>
                  <a:cubicBezTo>
                    <a:pt x="16352" y="27138"/>
                    <a:pt x="14390" y="26701"/>
                    <a:pt x="12409" y="27272"/>
                  </a:cubicBezTo>
                  <a:lnTo>
                    <a:pt x="12409" y="27272"/>
                  </a:lnTo>
                  <a:cubicBezTo>
                    <a:pt x="10518" y="27807"/>
                    <a:pt x="8734" y="28467"/>
                    <a:pt x="6789" y="28869"/>
                  </a:cubicBezTo>
                  <a:lnTo>
                    <a:pt x="6789" y="28869"/>
                  </a:lnTo>
                  <a:cubicBezTo>
                    <a:pt x="5228" y="29190"/>
                    <a:pt x="3729" y="29538"/>
                    <a:pt x="2355" y="30323"/>
                  </a:cubicBezTo>
                  <a:lnTo>
                    <a:pt x="2355" y="30323"/>
                  </a:lnTo>
                  <a:cubicBezTo>
                    <a:pt x="2676" y="29047"/>
                    <a:pt x="3176" y="27816"/>
                    <a:pt x="3827" y="26692"/>
                  </a:cubicBezTo>
                  <a:lnTo>
                    <a:pt x="3827" y="26692"/>
                  </a:lnTo>
                  <a:cubicBezTo>
                    <a:pt x="5192" y="25773"/>
                    <a:pt x="7003" y="25800"/>
                    <a:pt x="8814" y="25836"/>
                  </a:cubicBezTo>
                  <a:lnTo>
                    <a:pt x="8814" y="25836"/>
                  </a:lnTo>
                  <a:cubicBezTo>
                    <a:pt x="9162" y="25845"/>
                    <a:pt x="9501" y="25853"/>
                    <a:pt x="9831" y="25853"/>
                  </a:cubicBezTo>
                  <a:lnTo>
                    <a:pt x="9831" y="25853"/>
                  </a:lnTo>
                  <a:cubicBezTo>
                    <a:pt x="10848" y="25853"/>
                    <a:pt x="11829" y="25791"/>
                    <a:pt x="12704" y="25506"/>
                  </a:cubicBezTo>
                  <a:moveTo>
                    <a:pt x="31340" y="25095"/>
                  </a:moveTo>
                  <a:cubicBezTo>
                    <a:pt x="31375" y="25149"/>
                    <a:pt x="31402" y="25211"/>
                    <a:pt x="31447" y="25256"/>
                  </a:cubicBezTo>
                  <a:lnTo>
                    <a:pt x="31447" y="25256"/>
                  </a:lnTo>
                  <a:cubicBezTo>
                    <a:pt x="31447" y="25265"/>
                    <a:pt x="31456" y="25265"/>
                    <a:pt x="31456" y="25265"/>
                  </a:cubicBezTo>
                  <a:lnTo>
                    <a:pt x="31456" y="25265"/>
                  </a:lnTo>
                  <a:cubicBezTo>
                    <a:pt x="31117" y="25327"/>
                    <a:pt x="30778" y="25390"/>
                    <a:pt x="30439" y="25443"/>
                  </a:cubicBezTo>
                  <a:lnTo>
                    <a:pt x="30439" y="25443"/>
                  </a:lnTo>
                  <a:cubicBezTo>
                    <a:pt x="30742" y="25336"/>
                    <a:pt x="31036" y="25211"/>
                    <a:pt x="31340" y="25095"/>
                  </a:cubicBezTo>
                  <a:close/>
                  <a:moveTo>
                    <a:pt x="22535" y="25175"/>
                  </a:moveTo>
                  <a:cubicBezTo>
                    <a:pt x="21857" y="25425"/>
                    <a:pt x="21161" y="25577"/>
                    <a:pt x="20456" y="25693"/>
                  </a:cubicBezTo>
                  <a:lnTo>
                    <a:pt x="20456" y="25693"/>
                  </a:lnTo>
                  <a:cubicBezTo>
                    <a:pt x="20545" y="25568"/>
                    <a:pt x="20572" y="25425"/>
                    <a:pt x="20545" y="25283"/>
                  </a:cubicBezTo>
                  <a:lnTo>
                    <a:pt x="20545" y="25283"/>
                  </a:lnTo>
                  <a:cubicBezTo>
                    <a:pt x="20608" y="25283"/>
                    <a:pt x="20670" y="25283"/>
                    <a:pt x="20733" y="25283"/>
                  </a:cubicBezTo>
                  <a:lnTo>
                    <a:pt x="20733" y="25283"/>
                  </a:lnTo>
                  <a:cubicBezTo>
                    <a:pt x="21330" y="25283"/>
                    <a:pt x="21937" y="25256"/>
                    <a:pt x="22535" y="25175"/>
                  </a:cubicBezTo>
                  <a:close/>
                  <a:moveTo>
                    <a:pt x="18404" y="26879"/>
                  </a:moveTo>
                  <a:cubicBezTo>
                    <a:pt x="20251" y="26433"/>
                    <a:pt x="22124" y="26157"/>
                    <a:pt x="23873" y="25390"/>
                  </a:cubicBezTo>
                  <a:lnTo>
                    <a:pt x="23873" y="25390"/>
                  </a:lnTo>
                  <a:cubicBezTo>
                    <a:pt x="23926" y="25398"/>
                    <a:pt x="23980" y="25407"/>
                    <a:pt x="24033" y="25425"/>
                  </a:cubicBezTo>
                  <a:lnTo>
                    <a:pt x="24033" y="25425"/>
                  </a:lnTo>
                  <a:cubicBezTo>
                    <a:pt x="23971" y="25568"/>
                    <a:pt x="23944" y="25720"/>
                    <a:pt x="23935" y="25880"/>
                  </a:cubicBezTo>
                  <a:lnTo>
                    <a:pt x="23935" y="25880"/>
                  </a:lnTo>
                  <a:cubicBezTo>
                    <a:pt x="20411" y="26371"/>
                    <a:pt x="16959" y="28093"/>
                    <a:pt x="13596" y="29127"/>
                  </a:cubicBezTo>
                  <a:lnTo>
                    <a:pt x="13596" y="29127"/>
                  </a:lnTo>
                  <a:cubicBezTo>
                    <a:pt x="9742" y="30323"/>
                    <a:pt x="5638" y="30644"/>
                    <a:pt x="2016" y="32455"/>
                  </a:cubicBezTo>
                  <a:lnTo>
                    <a:pt x="2016" y="32455"/>
                  </a:lnTo>
                  <a:cubicBezTo>
                    <a:pt x="2070" y="31804"/>
                    <a:pt x="2168" y="31153"/>
                    <a:pt x="2320" y="30501"/>
                  </a:cubicBezTo>
                  <a:lnTo>
                    <a:pt x="2320" y="30501"/>
                  </a:lnTo>
                  <a:cubicBezTo>
                    <a:pt x="3961" y="29636"/>
                    <a:pt x="5692" y="29288"/>
                    <a:pt x="7512" y="28904"/>
                  </a:cubicBezTo>
                  <a:lnTo>
                    <a:pt x="7512" y="28904"/>
                  </a:lnTo>
                  <a:cubicBezTo>
                    <a:pt x="9528" y="28476"/>
                    <a:pt x="11437" y="27557"/>
                    <a:pt x="13462" y="27218"/>
                  </a:cubicBezTo>
                  <a:lnTo>
                    <a:pt x="13462" y="27218"/>
                  </a:lnTo>
                  <a:cubicBezTo>
                    <a:pt x="14229" y="27085"/>
                    <a:pt x="14979" y="27085"/>
                    <a:pt x="15719" y="27085"/>
                  </a:cubicBezTo>
                  <a:lnTo>
                    <a:pt x="15719" y="27085"/>
                  </a:lnTo>
                  <a:cubicBezTo>
                    <a:pt x="15799" y="27085"/>
                    <a:pt x="15871" y="27085"/>
                    <a:pt x="15951" y="27085"/>
                  </a:cubicBezTo>
                  <a:lnTo>
                    <a:pt x="15951" y="27085"/>
                  </a:lnTo>
                  <a:cubicBezTo>
                    <a:pt x="16754" y="27085"/>
                    <a:pt x="17566" y="27076"/>
                    <a:pt x="18404" y="26879"/>
                  </a:cubicBezTo>
                  <a:moveTo>
                    <a:pt x="2007" y="32669"/>
                  </a:moveTo>
                  <a:cubicBezTo>
                    <a:pt x="5656" y="30849"/>
                    <a:pt x="9778" y="30519"/>
                    <a:pt x="13658" y="29324"/>
                  </a:cubicBezTo>
                  <a:lnTo>
                    <a:pt x="13658" y="29324"/>
                  </a:lnTo>
                  <a:cubicBezTo>
                    <a:pt x="16995" y="28289"/>
                    <a:pt x="20456" y="26603"/>
                    <a:pt x="23944" y="26103"/>
                  </a:cubicBezTo>
                  <a:lnTo>
                    <a:pt x="23944" y="26103"/>
                  </a:lnTo>
                  <a:cubicBezTo>
                    <a:pt x="23962" y="26219"/>
                    <a:pt x="23998" y="26335"/>
                    <a:pt x="24042" y="26442"/>
                  </a:cubicBezTo>
                  <a:lnTo>
                    <a:pt x="24042" y="26442"/>
                  </a:lnTo>
                  <a:cubicBezTo>
                    <a:pt x="22347" y="26933"/>
                    <a:pt x="20652" y="27450"/>
                    <a:pt x="19055" y="28200"/>
                  </a:cubicBezTo>
                  <a:lnTo>
                    <a:pt x="19055" y="28200"/>
                  </a:lnTo>
                  <a:cubicBezTo>
                    <a:pt x="16852" y="29235"/>
                    <a:pt x="15202" y="30662"/>
                    <a:pt x="12739" y="31117"/>
                  </a:cubicBezTo>
                  <a:lnTo>
                    <a:pt x="12739" y="31117"/>
                  </a:lnTo>
                  <a:cubicBezTo>
                    <a:pt x="11044" y="31429"/>
                    <a:pt x="9501" y="31866"/>
                    <a:pt x="7922" y="32589"/>
                  </a:cubicBezTo>
                  <a:lnTo>
                    <a:pt x="7922" y="32589"/>
                  </a:lnTo>
                  <a:cubicBezTo>
                    <a:pt x="5995" y="33472"/>
                    <a:pt x="4184" y="34418"/>
                    <a:pt x="2061" y="34569"/>
                  </a:cubicBezTo>
                  <a:lnTo>
                    <a:pt x="2061" y="34569"/>
                  </a:lnTo>
                  <a:cubicBezTo>
                    <a:pt x="1989" y="33945"/>
                    <a:pt x="1972" y="33311"/>
                    <a:pt x="2007" y="32669"/>
                  </a:cubicBezTo>
                  <a:moveTo>
                    <a:pt x="28235" y="26433"/>
                  </a:moveTo>
                  <a:cubicBezTo>
                    <a:pt x="28208" y="26407"/>
                    <a:pt x="28173" y="26380"/>
                    <a:pt x="28146" y="26344"/>
                  </a:cubicBezTo>
                  <a:lnTo>
                    <a:pt x="28146" y="26344"/>
                  </a:lnTo>
                  <a:cubicBezTo>
                    <a:pt x="28726" y="26451"/>
                    <a:pt x="29306" y="26567"/>
                    <a:pt x="29886" y="26674"/>
                  </a:cubicBezTo>
                  <a:lnTo>
                    <a:pt x="29886" y="26674"/>
                  </a:lnTo>
                  <a:cubicBezTo>
                    <a:pt x="29868" y="26683"/>
                    <a:pt x="29859" y="26683"/>
                    <a:pt x="29841" y="26692"/>
                  </a:cubicBezTo>
                  <a:lnTo>
                    <a:pt x="29841" y="26692"/>
                  </a:lnTo>
                  <a:cubicBezTo>
                    <a:pt x="29832" y="26701"/>
                    <a:pt x="29823" y="26719"/>
                    <a:pt x="29814" y="26728"/>
                  </a:cubicBezTo>
                  <a:lnTo>
                    <a:pt x="29814" y="26728"/>
                  </a:lnTo>
                  <a:cubicBezTo>
                    <a:pt x="29341" y="26656"/>
                    <a:pt x="28851" y="26612"/>
                    <a:pt x="28360" y="26621"/>
                  </a:cubicBezTo>
                  <a:lnTo>
                    <a:pt x="28360" y="26621"/>
                  </a:lnTo>
                  <a:cubicBezTo>
                    <a:pt x="28324" y="26558"/>
                    <a:pt x="28289" y="26496"/>
                    <a:pt x="28235" y="26433"/>
                  </a:cubicBezTo>
                  <a:moveTo>
                    <a:pt x="2079" y="34721"/>
                  </a:moveTo>
                  <a:cubicBezTo>
                    <a:pt x="3586" y="34641"/>
                    <a:pt x="4942" y="34195"/>
                    <a:pt x="6343" y="33561"/>
                  </a:cubicBezTo>
                  <a:lnTo>
                    <a:pt x="6343" y="33561"/>
                  </a:lnTo>
                  <a:cubicBezTo>
                    <a:pt x="8520" y="32571"/>
                    <a:pt x="10420" y="31768"/>
                    <a:pt x="12784" y="31322"/>
                  </a:cubicBezTo>
                  <a:lnTo>
                    <a:pt x="12784" y="31322"/>
                  </a:lnTo>
                  <a:cubicBezTo>
                    <a:pt x="14613" y="30983"/>
                    <a:pt x="15764" y="30359"/>
                    <a:pt x="17316" y="29386"/>
                  </a:cubicBezTo>
                  <a:lnTo>
                    <a:pt x="17316" y="29386"/>
                  </a:lnTo>
                  <a:cubicBezTo>
                    <a:pt x="19412" y="28066"/>
                    <a:pt x="21758" y="27325"/>
                    <a:pt x="24114" y="26603"/>
                  </a:cubicBezTo>
                  <a:lnTo>
                    <a:pt x="24114" y="26603"/>
                  </a:lnTo>
                  <a:cubicBezTo>
                    <a:pt x="24149" y="26656"/>
                    <a:pt x="24185" y="26719"/>
                    <a:pt x="24230" y="26772"/>
                  </a:cubicBezTo>
                  <a:lnTo>
                    <a:pt x="24230" y="26772"/>
                  </a:lnTo>
                  <a:cubicBezTo>
                    <a:pt x="22508" y="27736"/>
                    <a:pt x="20866" y="28860"/>
                    <a:pt x="19002" y="29529"/>
                  </a:cubicBezTo>
                  <a:lnTo>
                    <a:pt x="19002" y="29529"/>
                  </a:lnTo>
                  <a:cubicBezTo>
                    <a:pt x="17191" y="30171"/>
                    <a:pt x="15451" y="30849"/>
                    <a:pt x="13810" y="31866"/>
                  </a:cubicBezTo>
                  <a:lnTo>
                    <a:pt x="13810" y="31866"/>
                  </a:lnTo>
                  <a:cubicBezTo>
                    <a:pt x="12097" y="32928"/>
                    <a:pt x="10643" y="34632"/>
                    <a:pt x="8805" y="35426"/>
                  </a:cubicBezTo>
                  <a:lnTo>
                    <a:pt x="8805" y="35426"/>
                  </a:lnTo>
                  <a:cubicBezTo>
                    <a:pt x="7913" y="35818"/>
                    <a:pt x="7110" y="35774"/>
                    <a:pt x="6263" y="35729"/>
                  </a:cubicBezTo>
                  <a:lnTo>
                    <a:pt x="6263" y="35729"/>
                  </a:lnTo>
                  <a:cubicBezTo>
                    <a:pt x="5897" y="35702"/>
                    <a:pt x="5531" y="35684"/>
                    <a:pt x="5139" y="35702"/>
                  </a:cubicBezTo>
                  <a:lnTo>
                    <a:pt x="5139" y="35702"/>
                  </a:lnTo>
                  <a:cubicBezTo>
                    <a:pt x="4193" y="35738"/>
                    <a:pt x="3310" y="35979"/>
                    <a:pt x="2418" y="36309"/>
                  </a:cubicBezTo>
                  <a:lnTo>
                    <a:pt x="2418" y="36309"/>
                  </a:lnTo>
                  <a:cubicBezTo>
                    <a:pt x="2257" y="35791"/>
                    <a:pt x="2150" y="35265"/>
                    <a:pt x="2079" y="34721"/>
                  </a:cubicBezTo>
                  <a:moveTo>
                    <a:pt x="50877" y="26612"/>
                  </a:moveTo>
                  <a:cubicBezTo>
                    <a:pt x="50957" y="27441"/>
                    <a:pt x="50805" y="28342"/>
                    <a:pt x="50484" y="29217"/>
                  </a:cubicBezTo>
                  <a:lnTo>
                    <a:pt x="50484" y="29217"/>
                  </a:lnTo>
                  <a:cubicBezTo>
                    <a:pt x="50466" y="29217"/>
                    <a:pt x="50457" y="29208"/>
                    <a:pt x="50440" y="29217"/>
                  </a:cubicBezTo>
                  <a:lnTo>
                    <a:pt x="50440" y="29217"/>
                  </a:lnTo>
                  <a:cubicBezTo>
                    <a:pt x="46479" y="30367"/>
                    <a:pt x="42901" y="28557"/>
                    <a:pt x="38985" y="28271"/>
                  </a:cubicBezTo>
                  <a:lnTo>
                    <a:pt x="38985" y="28271"/>
                  </a:lnTo>
                  <a:cubicBezTo>
                    <a:pt x="38316" y="28218"/>
                    <a:pt x="37647" y="28235"/>
                    <a:pt x="36978" y="28244"/>
                  </a:cubicBezTo>
                  <a:lnTo>
                    <a:pt x="36978" y="28244"/>
                  </a:lnTo>
                  <a:cubicBezTo>
                    <a:pt x="35952" y="28262"/>
                    <a:pt x="34944" y="28280"/>
                    <a:pt x="33909" y="28075"/>
                  </a:cubicBezTo>
                  <a:lnTo>
                    <a:pt x="33909" y="28075"/>
                  </a:lnTo>
                  <a:cubicBezTo>
                    <a:pt x="32945" y="27887"/>
                    <a:pt x="32009" y="27620"/>
                    <a:pt x="31063" y="27370"/>
                  </a:cubicBezTo>
                  <a:lnTo>
                    <a:pt x="31063" y="27370"/>
                  </a:lnTo>
                  <a:cubicBezTo>
                    <a:pt x="31072" y="27325"/>
                    <a:pt x="31063" y="27281"/>
                    <a:pt x="31063" y="27227"/>
                  </a:cubicBezTo>
                  <a:lnTo>
                    <a:pt x="31063" y="27227"/>
                  </a:lnTo>
                  <a:cubicBezTo>
                    <a:pt x="32178" y="27468"/>
                    <a:pt x="33284" y="27718"/>
                    <a:pt x="34426" y="27798"/>
                  </a:cubicBezTo>
                  <a:lnTo>
                    <a:pt x="34426" y="27798"/>
                  </a:lnTo>
                  <a:cubicBezTo>
                    <a:pt x="35773" y="27905"/>
                    <a:pt x="37067" y="27647"/>
                    <a:pt x="38369" y="27486"/>
                  </a:cubicBezTo>
                  <a:lnTo>
                    <a:pt x="38369" y="27486"/>
                  </a:lnTo>
                  <a:cubicBezTo>
                    <a:pt x="38387" y="27611"/>
                    <a:pt x="38432" y="27745"/>
                    <a:pt x="38521" y="27852"/>
                  </a:cubicBezTo>
                  <a:lnTo>
                    <a:pt x="38521" y="27852"/>
                  </a:lnTo>
                  <a:cubicBezTo>
                    <a:pt x="38789" y="28173"/>
                    <a:pt x="39262" y="28218"/>
                    <a:pt x="39583" y="27950"/>
                  </a:cubicBezTo>
                  <a:lnTo>
                    <a:pt x="39583" y="27950"/>
                  </a:lnTo>
                  <a:cubicBezTo>
                    <a:pt x="39761" y="27798"/>
                    <a:pt x="39850" y="27584"/>
                    <a:pt x="39850" y="27361"/>
                  </a:cubicBezTo>
                  <a:lnTo>
                    <a:pt x="39850" y="27361"/>
                  </a:lnTo>
                  <a:cubicBezTo>
                    <a:pt x="40314" y="27352"/>
                    <a:pt x="40796" y="27361"/>
                    <a:pt x="41278" y="27441"/>
                  </a:cubicBezTo>
                  <a:lnTo>
                    <a:pt x="41278" y="27441"/>
                  </a:lnTo>
                  <a:cubicBezTo>
                    <a:pt x="42687" y="27655"/>
                    <a:pt x="44231" y="27879"/>
                    <a:pt x="45765" y="27879"/>
                  </a:cubicBezTo>
                  <a:lnTo>
                    <a:pt x="45765" y="27879"/>
                  </a:lnTo>
                  <a:cubicBezTo>
                    <a:pt x="47585" y="27879"/>
                    <a:pt x="49378" y="27566"/>
                    <a:pt x="50877" y="26612"/>
                  </a:cubicBezTo>
                  <a:close/>
                  <a:moveTo>
                    <a:pt x="24096" y="27441"/>
                  </a:moveTo>
                  <a:cubicBezTo>
                    <a:pt x="24230" y="27299"/>
                    <a:pt x="24372" y="27165"/>
                    <a:pt x="24506" y="27031"/>
                  </a:cubicBezTo>
                  <a:lnTo>
                    <a:pt x="24506" y="27031"/>
                  </a:lnTo>
                  <a:cubicBezTo>
                    <a:pt x="24595" y="27085"/>
                    <a:pt x="24685" y="27129"/>
                    <a:pt x="24774" y="27174"/>
                  </a:cubicBezTo>
                  <a:lnTo>
                    <a:pt x="24774" y="27174"/>
                  </a:lnTo>
                  <a:cubicBezTo>
                    <a:pt x="24667" y="27316"/>
                    <a:pt x="24569" y="27468"/>
                    <a:pt x="24470" y="27629"/>
                  </a:cubicBezTo>
                  <a:lnTo>
                    <a:pt x="24470" y="27629"/>
                  </a:lnTo>
                  <a:cubicBezTo>
                    <a:pt x="24363" y="27531"/>
                    <a:pt x="24230" y="27459"/>
                    <a:pt x="24096" y="27441"/>
                  </a:cubicBezTo>
                  <a:close/>
                  <a:moveTo>
                    <a:pt x="8609" y="35774"/>
                  </a:moveTo>
                  <a:cubicBezTo>
                    <a:pt x="10393" y="35131"/>
                    <a:pt x="11749" y="33481"/>
                    <a:pt x="13310" y="32446"/>
                  </a:cubicBezTo>
                  <a:lnTo>
                    <a:pt x="13310" y="32446"/>
                  </a:lnTo>
                  <a:cubicBezTo>
                    <a:pt x="15309" y="31117"/>
                    <a:pt x="17459" y="30367"/>
                    <a:pt x="19671" y="29520"/>
                  </a:cubicBezTo>
                  <a:lnTo>
                    <a:pt x="19671" y="29520"/>
                  </a:lnTo>
                  <a:cubicBezTo>
                    <a:pt x="21214" y="28931"/>
                    <a:pt x="22651" y="27994"/>
                    <a:pt x="24069" y="27111"/>
                  </a:cubicBezTo>
                  <a:lnTo>
                    <a:pt x="24069" y="27111"/>
                  </a:lnTo>
                  <a:cubicBezTo>
                    <a:pt x="24042" y="27156"/>
                    <a:pt x="24016" y="27201"/>
                    <a:pt x="23980" y="27245"/>
                  </a:cubicBezTo>
                  <a:lnTo>
                    <a:pt x="23980" y="27245"/>
                  </a:lnTo>
                  <a:cubicBezTo>
                    <a:pt x="23908" y="27316"/>
                    <a:pt x="23837" y="27388"/>
                    <a:pt x="23766" y="27459"/>
                  </a:cubicBezTo>
                  <a:lnTo>
                    <a:pt x="23766" y="27459"/>
                  </a:lnTo>
                  <a:cubicBezTo>
                    <a:pt x="23677" y="27486"/>
                    <a:pt x="23578" y="27531"/>
                    <a:pt x="23498" y="27602"/>
                  </a:cubicBezTo>
                  <a:lnTo>
                    <a:pt x="23498" y="27602"/>
                  </a:lnTo>
                  <a:cubicBezTo>
                    <a:pt x="23391" y="27691"/>
                    <a:pt x="23320" y="27816"/>
                    <a:pt x="23275" y="27950"/>
                  </a:cubicBezTo>
                  <a:lnTo>
                    <a:pt x="23275" y="27950"/>
                  </a:lnTo>
                  <a:cubicBezTo>
                    <a:pt x="22222" y="29003"/>
                    <a:pt x="21143" y="30037"/>
                    <a:pt x="19948" y="30894"/>
                  </a:cubicBezTo>
                  <a:lnTo>
                    <a:pt x="19948" y="30894"/>
                  </a:lnTo>
                  <a:cubicBezTo>
                    <a:pt x="18324" y="32062"/>
                    <a:pt x="16442" y="32767"/>
                    <a:pt x="14657" y="33615"/>
                  </a:cubicBezTo>
                  <a:lnTo>
                    <a:pt x="14657" y="33615"/>
                  </a:lnTo>
                  <a:cubicBezTo>
                    <a:pt x="13150" y="34337"/>
                    <a:pt x="11847" y="35194"/>
                    <a:pt x="10563" y="36237"/>
                  </a:cubicBezTo>
                  <a:lnTo>
                    <a:pt x="10563" y="36237"/>
                  </a:lnTo>
                  <a:cubicBezTo>
                    <a:pt x="9403" y="37174"/>
                    <a:pt x="8332" y="37915"/>
                    <a:pt x="6780" y="37995"/>
                  </a:cubicBezTo>
                  <a:lnTo>
                    <a:pt x="6780" y="37995"/>
                  </a:lnTo>
                  <a:cubicBezTo>
                    <a:pt x="5540" y="38066"/>
                    <a:pt x="4246" y="37870"/>
                    <a:pt x="3006" y="37745"/>
                  </a:cubicBezTo>
                  <a:lnTo>
                    <a:pt x="3006" y="37745"/>
                  </a:lnTo>
                  <a:cubicBezTo>
                    <a:pt x="2783" y="37317"/>
                    <a:pt x="2605" y="36862"/>
                    <a:pt x="2453" y="36407"/>
                  </a:cubicBezTo>
                  <a:lnTo>
                    <a:pt x="2453" y="36407"/>
                  </a:lnTo>
                  <a:cubicBezTo>
                    <a:pt x="3827" y="35970"/>
                    <a:pt x="5049" y="35907"/>
                    <a:pt x="6468" y="35979"/>
                  </a:cubicBezTo>
                  <a:lnTo>
                    <a:pt x="6468" y="35979"/>
                  </a:lnTo>
                  <a:cubicBezTo>
                    <a:pt x="6735" y="35988"/>
                    <a:pt x="6985" y="36006"/>
                    <a:pt x="7226" y="36006"/>
                  </a:cubicBezTo>
                  <a:lnTo>
                    <a:pt x="7226" y="36006"/>
                  </a:lnTo>
                  <a:cubicBezTo>
                    <a:pt x="7681" y="36006"/>
                    <a:pt x="8109" y="35952"/>
                    <a:pt x="8609" y="35774"/>
                  </a:cubicBezTo>
                  <a:moveTo>
                    <a:pt x="23320" y="49012"/>
                  </a:moveTo>
                  <a:cubicBezTo>
                    <a:pt x="22883" y="47683"/>
                    <a:pt x="23480" y="45417"/>
                    <a:pt x="23293" y="44088"/>
                  </a:cubicBezTo>
                  <a:lnTo>
                    <a:pt x="23293" y="44088"/>
                  </a:lnTo>
                  <a:cubicBezTo>
                    <a:pt x="23079" y="42607"/>
                    <a:pt x="22579" y="41206"/>
                    <a:pt x="22597" y="39690"/>
                  </a:cubicBezTo>
                  <a:lnTo>
                    <a:pt x="22597" y="39690"/>
                  </a:lnTo>
                  <a:cubicBezTo>
                    <a:pt x="22615" y="37843"/>
                    <a:pt x="23123" y="35961"/>
                    <a:pt x="23453" y="34141"/>
                  </a:cubicBezTo>
                  <a:lnTo>
                    <a:pt x="23453" y="34141"/>
                  </a:lnTo>
                  <a:cubicBezTo>
                    <a:pt x="23792" y="32321"/>
                    <a:pt x="24078" y="30510"/>
                    <a:pt x="24702" y="28762"/>
                  </a:cubicBezTo>
                  <a:lnTo>
                    <a:pt x="24702" y="28762"/>
                  </a:lnTo>
                  <a:cubicBezTo>
                    <a:pt x="24720" y="28708"/>
                    <a:pt x="24694" y="28681"/>
                    <a:pt x="24649" y="28672"/>
                  </a:cubicBezTo>
                  <a:lnTo>
                    <a:pt x="24649" y="28672"/>
                  </a:lnTo>
                  <a:cubicBezTo>
                    <a:pt x="24908" y="28137"/>
                    <a:pt x="25229" y="27647"/>
                    <a:pt x="25603" y="27245"/>
                  </a:cubicBezTo>
                  <a:lnTo>
                    <a:pt x="25603" y="27245"/>
                  </a:lnTo>
                  <a:cubicBezTo>
                    <a:pt x="25666" y="27227"/>
                    <a:pt x="25746" y="27218"/>
                    <a:pt x="25809" y="27192"/>
                  </a:cubicBezTo>
                  <a:lnTo>
                    <a:pt x="25809" y="27192"/>
                  </a:lnTo>
                  <a:cubicBezTo>
                    <a:pt x="25809" y="27209"/>
                    <a:pt x="25818" y="27227"/>
                    <a:pt x="25818" y="27245"/>
                  </a:cubicBezTo>
                  <a:lnTo>
                    <a:pt x="25818" y="27245"/>
                  </a:lnTo>
                  <a:cubicBezTo>
                    <a:pt x="24265" y="30519"/>
                    <a:pt x="23338" y="34177"/>
                    <a:pt x="23516" y="37799"/>
                  </a:cubicBezTo>
                  <a:lnTo>
                    <a:pt x="23516" y="37799"/>
                  </a:lnTo>
                  <a:cubicBezTo>
                    <a:pt x="23614" y="39877"/>
                    <a:pt x="24337" y="41893"/>
                    <a:pt x="24346" y="43981"/>
                  </a:cubicBezTo>
                  <a:lnTo>
                    <a:pt x="24346" y="43981"/>
                  </a:lnTo>
                  <a:cubicBezTo>
                    <a:pt x="24346" y="45908"/>
                    <a:pt x="23775" y="47701"/>
                    <a:pt x="24230" y="49601"/>
                  </a:cubicBezTo>
                  <a:lnTo>
                    <a:pt x="24230" y="49601"/>
                  </a:lnTo>
                  <a:cubicBezTo>
                    <a:pt x="23900" y="49432"/>
                    <a:pt x="23596" y="49235"/>
                    <a:pt x="23320" y="49012"/>
                  </a:cubicBezTo>
                  <a:moveTo>
                    <a:pt x="44882" y="30671"/>
                  </a:moveTo>
                  <a:cubicBezTo>
                    <a:pt x="42884" y="30153"/>
                    <a:pt x="40930" y="29565"/>
                    <a:pt x="38887" y="29190"/>
                  </a:cubicBezTo>
                  <a:lnTo>
                    <a:pt x="38887" y="29190"/>
                  </a:lnTo>
                  <a:cubicBezTo>
                    <a:pt x="37094" y="28860"/>
                    <a:pt x="35238" y="28896"/>
                    <a:pt x="33472" y="28485"/>
                  </a:cubicBezTo>
                  <a:lnTo>
                    <a:pt x="33472" y="28485"/>
                  </a:lnTo>
                  <a:cubicBezTo>
                    <a:pt x="32598" y="28289"/>
                    <a:pt x="31741" y="28012"/>
                    <a:pt x="30894" y="27745"/>
                  </a:cubicBezTo>
                  <a:lnTo>
                    <a:pt x="30894" y="27745"/>
                  </a:lnTo>
                  <a:cubicBezTo>
                    <a:pt x="30938" y="27700"/>
                    <a:pt x="30974" y="27647"/>
                    <a:pt x="31001" y="27584"/>
                  </a:cubicBezTo>
                  <a:lnTo>
                    <a:pt x="31001" y="27584"/>
                  </a:lnTo>
                  <a:cubicBezTo>
                    <a:pt x="32062" y="27870"/>
                    <a:pt x="33124" y="28173"/>
                    <a:pt x="34203" y="28360"/>
                  </a:cubicBezTo>
                  <a:lnTo>
                    <a:pt x="34203" y="28360"/>
                  </a:lnTo>
                  <a:cubicBezTo>
                    <a:pt x="35220" y="28530"/>
                    <a:pt x="36237" y="28521"/>
                    <a:pt x="37263" y="28503"/>
                  </a:cubicBezTo>
                  <a:lnTo>
                    <a:pt x="37263" y="28503"/>
                  </a:lnTo>
                  <a:cubicBezTo>
                    <a:pt x="38209" y="28494"/>
                    <a:pt x="39163" y="28485"/>
                    <a:pt x="40109" y="28619"/>
                  </a:cubicBezTo>
                  <a:lnTo>
                    <a:pt x="40109" y="28619"/>
                  </a:lnTo>
                  <a:cubicBezTo>
                    <a:pt x="43579" y="29110"/>
                    <a:pt x="46898" y="30457"/>
                    <a:pt x="50395" y="29466"/>
                  </a:cubicBezTo>
                  <a:lnTo>
                    <a:pt x="50395" y="29466"/>
                  </a:lnTo>
                  <a:cubicBezTo>
                    <a:pt x="50163" y="30046"/>
                    <a:pt x="49860" y="30599"/>
                    <a:pt x="49494" y="31117"/>
                  </a:cubicBezTo>
                  <a:lnTo>
                    <a:pt x="49494" y="31117"/>
                  </a:lnTo>
                  <a:cubicBezTo>
                    <a:pt x="49110" y="31233"/>
                    <a:pt x="48691" y="31277"/>
                    <a:pt x="48263" y="31277"/>
                  </a:cubicBezTo>
                  <a:lnTo>
                    <a:pt x="48263" y="31277"/>
                  </a:lnTo>
                  <a:cubicBezTo>
                    <a:pt x="47121" y="31277"/>
                    <a:pt x="45881" y="30938"/>
                    <a:pt x="44882" y="30671"/>
                  </a:cubicBezTo>
                  <a:close/>
                  <a:moveTo>
                    <a:pt x="24310" y="49628"/>
                  </a:moveTo>
                  <a:cubicBezTo>
                    <a:pt x="24105" y="47951"/>
                    <a:pt x="24444" y="46372"/>
                    <a:pt x="24533" y="44704"/>
                  </a:cubicBezTo>
                  <a:lnTo>
                    <a:pt x="24533" y="44704"/>
                  </a:lnTo>
                  <a:cubicBezTo>
                    <a:pt x="24640" y="42723"/>
                    <a:pt x="24078" y="40921"/>
                    <a:pt x="23846" y="38976"/>
                  </a:cubicBezTo>
                  <a:lnTo>
                    <a:pt x="23846" y="38976"/>
                  </a:lnTo>
                  <a:cubicBezTo>
                    <a:pt x="23382" y="35113"/>
                    <a:pt x="24301" y="31215"/>
                    <a:pt x="25862" y="27691"/>
                  </a:cubicBezTo>
                  <a:lnTo>
                    <a:pt x="25862" y="27691"/>
                  </a:lnTo>
                  <a:cubicBezTo>
                    <a:pt x="25916" y="27870"/>
                    <a:pt x="25996" y="28039"/>
                    <a:pt x="26121" y="28191"/>
                  </a:cubicBezTo>
                  <a:lnTo>
                    <a:pt x="26121" y="28191"/>
                  </a:lnTo>
                  <a:cubicBezTo>
                    <a:pt x="26139" y="28218"/>
                    <a:pt x="26165" y="28226"/>
                    <a:pt x="26183" y="28253"/>
                  </a:cubicBezTo>
                  <a:lnTo>
                    <a:pt x="26183" y="28253"/>
                  </a:lnTo>
                  <a:cubicBezTo>
                    <a:pt x="25987" y="29065"/>
                    <a:pt x="25800" y="29886"/>
                    <a:pt x="25630" y="30706"/>
                  </a:cubicBezTo>
                  <a:lnTo>
                    <a:pt x="25630" y="30706"/>
                  </a:lnTo>
                  <a:cubicBezTo>
                    <a:pt x="25416" y="30644"/>
                    <a:pt x="25175" y="30671"/>
                    <a:pt x="24979" y="30831"/>
                  </a:cubicBezTo>
                  <a:lnTo>
                    <a:pt x="24979" y="30831"/>
                  </a:lnTo>
                  <a:cubicBezTo>
                    <a:pt x="24685" y="31072"/>
                    <a:pt x="24640" y="31509"/>
                    <a:pt x="24890" y="31813"/>
                  </a:cubicBezTo>
                  <a:lnTo>
                    <a:pt x="24890" y="31813"/>
                  </a:lnTo>
                  <a:cubicBezTo>
                    <a:pt x="25024" y="31973"/>
                    <a:pt x="25220" y="32054"/>
                    <a:pt x="25416" y="32054"/>
                  </a:cubicBezTo>
                  <a:lnTo>
                    <a:pt x="25416" y="32054"/>
                  </a:lnTo>
                  <a:cubicBezTo>
                    <a:pt x="25389" y="32268"/>
                    <a:pt x="25354" y="32491"/>
                    <a:pt x="25336" y="32705"/>
                  </a:cubicBezTo>
                  <a:lnTo>
                    <a:pt x="25336" y="32705"/>
                  </a:lnTo>
                  <a:cubicBezTo>
                    <a:pt x="25256" y="33784"/>
                    <a:pt x="25363" y="34846"/>
                    <a:pt x="25202" y="35925"/>
                  </a:cubicBezTo>
                  <a:lnTo>
                    <a:pt x="25202" y="35925"/>
                  </a:lnTo>
                  <a:cubicBezTo>
                    <a:pt x="25068" y="36871"/>
                    <a:pt x="24711" y="37790"/>
                    <a:pt x="24694" y="38753"/>
                  </a:cubicBezTo>
                  <a:lnTo>
                    <a:pt x="24694" y="38753"/>
                  </a:lnTo>
                  <a:cubicBezTo>
                    <a:pt x="24676" y="40279"/>
                    <a:pt x="25122" y="41831"/>
                    <a:pt x="25220" y="43356"/>
                  </a:cubicBezTo>
                  <a:lnTo>
                    <a:pt x="25220" y="43356"/>
                  </a:lnTo>
                  <a:cubicBezTo>
                    <a:pt x="25363" y="45569"/>
                    <a:pt x="26424" y="47906"/>
                    <a:pt x="25407" y="49994"/>
                  </a:cubicBezTo>
                  <a:lnTo>
                    <a:pt x="25407" y="49994"/>
                  </a:lnTo>
                  <a:cubicBezTo>
                    <a:pt x="25024" y="49922"/>
                    <a:pt x="24658" y="49797"/>
                    <a:pt x="24310" y="49628"/>
                  </a:cubicBezTo>
                  <a:moveTo>
                    <a:pt x="37932" y="42241"/>
                  </a:moveTo>
                  <a:cubicBezTo>
                    <a:pt x="36478" y="40297"/>
                    <a:pt x="35506" y="38316"/>
                    <a:pt x="34623" y="36059"/>
                  </a:cubicBezTo>
                  <a:lnTo>
                    <a:pt x="34623" y="36059"/>
                  </a:lnTo>
                  <a:cubicBezTo>
                    <a:pt x="33320" y="32723"/>
                    <a:pt x="31054" y="30287"/>
                    <a:pt x="28485" y="27896"/>
                  </a:cubicBezTo>
                  <a:lnTo>
                    <a:pt x="28485" y="27896"/>
                  </a:lnTo>
                  <a:cubicBezTo>
                    <a:pt x="28672" y="27923"/>
                    <a:pt x="28851" y="27977"/>
                    <a:pt x="29011" y="28048"/>
                  </a:cubicBezTo>
                  <a:lnTo>
                    <a:pt x="29011" y="28048"/>
                  </a:lnTo>
                  <a:cubicBezTo>
                    <a:pt x="30644" y="29252"/>
                    <a:pt x="31563" y="31045"/>
                    <a:pt x="32928" y="32553"/>
                  </a:cubicBezTo>
                  <a:lnTo>
                    <a:pt x="32928" y="32553"/>
                  </a:lnTo>
                  <a:cubicBezTo>
                    <a:pt x="34007" y="33766"/>
                    <a:pt x="35131" y="34560"/>
                    <a:pt x="35881" y="36068"/>
                  </a:cubicBezTo>
                  <a:lnTo>
                    <a:pt x="35881" y="36068"/>
                  </a:lnTo>
                  <a:cubicBezTo>
                    <a:pt x="36398" y="37139"/>
                    <a:pt x="36799" y="38280"/>
                    <a:pt x="37549" y="39217"/>
                  </a:cubicBezTo>
                  <a:lnTo>
                    <a:pt x="37549" y="39217"/>
                  </a:lnTo>
                  <a:cubicBezTo>
                    <a:pt x="38057" y="39877"/>
                    <a:pt x="38753" y="40314"/>
                    <a:pt x="39315" y="40921"/>
                  </a:cubicBezTo>
                  <a:lnTo>
                    <a:pt x="39315" y="40921"/>
                  </a:lnTo>
                  <a:cubicBezTo>
                    <a:pt x="40163" y="41849"/>
                    <a:pt x="40591" y="42973"/>
                    <a:pt x="41064" y="44106"/>
                  </a:cubicBezTo>
                  <a:lnTo>
                    <a:pt x="41064" y="44106"/>
                  </a:lnTo>
                  <a:cubicBezTo>
                    <a:pt x="40760" y="44695"/>
                    <a:pt x="40377" y="45239"/>
                    <a:pt x="39940" y="45738"/>
                  </a:cubicBezTo>
                  <a:lnTo>
                    <a:pt x="39940" y="45738"/>
                  </a:lnTo>
                  <a:cubicBezTo>
                    <a:pt x="39717" y="44373"/>
                    <a:pt x="38771" y="43365"/>
                    <a:pt x="37932" y="42241"/>
                  </a:cubicBezTo>
                  <a:moveTo>
                    <a:pt x="42973" y="31545"/>
                  </a:moveTo>
                  <a:cubicBezTo>
                    <a:pt x="41759" y="30947"/>
                    <a:pt x="40475" y="30599"/>
                    <a:pt x="39146" y="30332"/>
                  </a:cubicBezTo>
                  <a:lnTo>
                    <a:pt x="39146" y="30332"/>
                  </a:lnTo>
                  <a:cubicBezTo>
                    <a:pt x="37486" y="30002"/>
                    <a:pt x="35791" y="29832"/>
                    <a:pt x="34141" y="29458"/>
                  </a:cubicBezTo>
                  <a:lnTo>
                    <a:pt x="34141" y="29458"/>
                  </a:lnTo>
                  <a:cubicBezTo>
                    <a:pt x="32830" y="29172"/>
                    <a:pt x="31705" y="28592"/>
                    <a:pt x="30555" y="27986"/>
                  </a:cubicBezTo>
                  <a:lnTo>
                    <a:pt x="30555" y="27986"/>
                  </a:lnTo>
                  <a:cubicBezTo>
                    <a:pt x="30590" y="27977"/>
                    <a:pt x="30617" y="27959"/>
                    <a:pt x="30644" y="27941"/>
                  </a:cubicBezTo>
                  <a:lnTo>
                    <a:pt x="30644" y="27941"/>
                  </a:lnTo>
                  <a:cubicBezTo>
                    <a:pt x="31688" y="28280"/>
                    <a:pt x="32740" y="28610"/>
                    <a:pt x="33793" y="28815"/>
                  </a:cubicBezTo>
                  <a:lnTo>
                    <a:pt x="33793" y="28815"/>
                  </a:lnTo>
                  <a:cubicBezTo>
                    <a:pt x="35988" y="29243"/>
                    <a:pt x="38236" y="29270"/>
                    <a:pt x="40439" y="29752"/>
                  </a:cubicBezTo>
                  <a:lnTo>
                    <a:pt x="40439" y="29752"/>
                  </a:lnTo>
                  <a:cubicBezTo>
                    <a:pt x="42973" y="30305"/>
                    <a:pt x="46541" y="32089"/>
                    <a:pt x="49271" y="31438"/>
                  </a:cubicBezTo>
                  <a:lnTo>
                    <a:pt x="49271" y="31438"/>
                  </a:lnTo>
                  <a:cubicBezTo>
                    <a:pt x="48504" y="32410"/>
                    <a:pt x="47522" y="33142"/>
                    <a:pt x="46479" y="33374"/>
                  </a:cubicBezTo>
                  <a:lnTo>
                    <a:pt x="46479" y="33374"/>
                  </a:lnTo>
                  <a:cubicBezTo>
                    <a:pt x="45239" y="33115"/>
                    <a:pt x="43802" y="31955"/>
                    <a:pt x="42973" y="31545"/>
                  </a:cubicBezTo>
                  <a:moveTo>
                    <a:pt x="32776" y="29993"/>
                  </a:moveTo>
                  <a:cubicBezTo>
                    <a:pt x="31545" y="29663"/>
                    <a:pt x="30867" y="28672"/>
                    <a:pt x="30010" y="27959"/>
                  </a:cubicBezTo>
                  <a:lnTo>
                    <a:pt x="30010" y="27959"/>
                  </a:lnTo>
                  <a:cubicBezTo>
                    <a:pt x="30100" y="27994"/>
                    <a:pt x="30198" y="28021"/>
                    <a:pt x="30305" y="28021"/>
                  </a:cubicBezTo>
                  <a:lnTo>
                    <a:pt x="30305" y="28021"/>
                  </a:lnTo>
                  <a:cubicBezTo>
                    <a:pt x="31402" y="28681"/>
                    <a:pt x="32535" y="29252"/>
                    <a:pt x="33802" y="29547"/>
                  </a:cubicBezTo>
                  <a:lnTo>
                    <a:pt x="33802" y="29547"/>
                  </a:lnTo>
                  <a:cubicBezTo>
                    <a:pt x="36023" y="30064"/>
                    <a:pt x="38334" y="30180"/>
                    <a:pt x="40528" y="30831"/>
                  </a:cubicBezTo>
                  <a:lnTo>
                    <a:pt x="40528" y="30831"/>
                  </a:lnTo>
                  <a:cubicBezTo>
                    <a:pt x="42339" y="31367"/>
                    <a:pt x="43633" y="32428"/>
                    <a:pt x="45292" y="33160"/>
                  </a:cubicBezTo>
                  <a:lnTo>
                    <a:pt x="45292" y="33160"/>
                  </a:lnTo>
                  <a:cubicBezTo>
                    <a:pt x="45506" y="33258"/>
                    <a:pt x="45756" y="33356"/>
                    <a:pt x="46024" y="33445"/>
                  </a:cubicBezTo>
                  <a:lnTo>
                    <a:pt x="46024" y="33445"/>
                  </a:lnTo>
                  <a:cubicBezTo>
                    <a:pt x="46015" y="33445"/>
                    <a:pt x="46015" y="33445"/>
                    <a:pt x="46015" y="33445"/>
                  </a:cubicBezTo>
                  <a:lnTo>
                    <a:pt x="46015" y="33445"/>
                  </a:lnTo>
                  <a:cubicBezTo>
                    <a:pt x="43526" y="33615"/>
                    <a:pt x="40769" y="32241"/>
                    <a:pt x="38655" y="31081"/>
                  </a:cubicBezTo>
                  <a:lnTo>
                    <a:pt x="38655" y="31081"/>
                  </a:lnTo>
                  <a:cubicBezTo>
                    <a:pt x="37834" y="30626"/>
                    <a:pt x="37005" y="30171"/>
                    <a:pt x="36068" y="30028"/>
                  </a:cubicBezTo>
                  <a:lnTo>
                    <a:pt x="36068" y="30028"/>
                  </a:lnTo>
                  <a:cubicBezTo>
                    <a:pt x="35586" y="29957"/>
                    <a:pt x="35078" y="30002"/>
                    <a:pt x="34569" y="30037"/>
                  </a:cubicBezTo>
                  <a:lnTo>
                    <a:pt x="34569" y="30037"/>
                  </a:lnTo>
                  <a:cubicBezTo>
                    <a:pt x="34266" y="30064"/>
                    <a:pt x="33962" y="30091"/>
                    <a:pt x="33659" y="30091"/>
                  </a:cubicBezTo>
                  <a:lnTo>
                    <a:pt x="33659" y="30091"/>
                  </a:lnTo>
                  <a:cubicBezTo>
                    <a:pt x="33356" y="30091"/>
                    <a:pt x="33061" y="30064"/>
                    <a:pt x="32776" y="29993"/>
                  </a:cubicBezTo>
                  <a:moveTo>
                    <a:pt x="28226" y="28200"/>
                  </a:moveTo>
                  <a:cubicBezTo>
                    <a:pt x="28289" y="28128"/>
                    <a:pt x="28342" y="28039"/>
                    <a:pt x="28396" y="27959"/>
                  </a:cubicBezTo>
                  <a:lnTo>
                    <a:pt x="28396" y="27959"/>
                  </a:lnTo>
                  <a:cubicBezTo>
                    <a:pt x="28467" y="28021"/>
                    <a:pt x="28538" y="28093"/>
                    <a:pt x="28610" y="28164"/>
                  </a:cubicBezTo>
                  <a:lnTo>
                    <a:pt x="28610" y="28164"/>
                  </a:lnTo>
                  <a:cubicBezTo>
                    <a:pt x="28583" y="28182"/>
                    <a:pt x="28574" y="28209"/>
                    <a:pt x="28601" y="28235"/>
                  </a:cubicBezTo>
                  <a:lnTo>
                    <a:pt x="28601" y="28235"/>
                  </a:lnTo>
                  <a:cubicBezTo>
                    <a:pt x="29609" y="29475"/>
                    <a:pt x="30617" y="30724"/>
                    <a:pt x="31402" y="32116"/>
                  </a:cubicBezTo>
                  <a:lnTo>
                    <a:pt x="31402" y="32116"/>
                  </a:lnTo>
                  <a:cubicBezTo>
                    <a:pt x="31688" y="32633"/>
                    <a:pt x="31911" y="33151"/>
                    <a:pt x="32107" y="33668"/>
                  </a:cubicBezTo>
                  <a:lnTo>
                    <a:pt x="32107" y="33668"/>
                  </a:lnTo>
                  <a:cubicBezTo>
                    <a:pt x="31973" y="33677"/>
                    <a:pt x="31830" y="33722"/>
                    <a:pt x="31714" y="33811"/>
                  </a:cubicBezTo>
                  <a:lnTo>
                    <a:pt x="31714" y="33811"/>
                  </a:lnTo>
                  <a:cubicBezTo>
                    <a:pt x="31688" y="33838"/>
                    <a:pt x="31670" y="33873"/>
                    <a:pt x="31643" y="33909"/>
                  </a:cubicBezTo>
                  <a:lnTo>
                    <a:pt x="31643" y="33909"/>
                  </a:lnTo>
                  <a:cubicBezTo>
                    <a:pt x="30796" y="31866"/>
                    <a:pt x="29529" y="30011"/>
                    <a:pt x="28226" y="28200"/>
                  </a:cubicBezTo>
                  <a:moveTo>
                    <a:pt x="32562" y="47460"/>
                  </a:moveTo>
                  <a:cubicBezTo>
                    <a:pt x="33383" y="43847"/>
                    <a:pt x="31331" y="40814"/>
                    <a:pt x="31045" y="37254"/>
                  </a:cubicBezTo>
                  <a:lnTo>
                    <a:pt x="31045" y="37254"/>
                  </a:lnTo>
                  <a:cubicBezTo>
                    <a:pt x="30804" y="34177"/>
                    <a:pt x="29315" y="31251"/>
                    <a:pt x="27780" y="28548"/>
                  </a:cubicBezTo>
                  <a:lnTo>
                    <a:pt x="27780" y="28548"/>
                  </a:lnTo>
                  <a:cubicBezTo>
                    <a:pt x="27878" y="28494"/>
                    <a:pt x="27968" y="28441"/>
                    <a:pt x="28057" y="28369"/>
                  </a:cubicBezTo>
                  <a:lnTo>
                    <a:pt x="28057" y="28369"/>
                  </a:lnTo>
                  <a:cubicBezTo>
                    <a:pt x="28092" y="28342"/>
                    <a:pt x="28128" y="28298"/>
                    <a:pt x="28164" y="28262"/>
                  </a:cubicBezTo>
                  <a:lnTo>
                    <a:pt x="28164" y="28262"/>
                  </a:lnTo>
                  <a:cubicBezTo>
                    <a:pt x="29529" y="30252"/>
                    <a:pt x="30662" y="32161"/>
                    <a:pt x="31474" y="34266"/>
                  </a:cubicBezTo>
                  <a:lnTo>
                    <a:pt x="31474" y="34266"/>
                  </a:lnTo>
                  <a:cubicBezTo>
                    <a:pt x="31447" y="34444"/>
                    <a:pt x="31500" y="34641"/>
                    <a:pt x="31625" y="34801"/>
                  </a:cubicBezTo>
                  <a:lnTo>
                    <a:pt x="31625" y="34801"/>
                  </a:lnTo>
                  <a:cubicBezTo>
                    <a:pt x="31643" y="34819"/>
                    <a:pt x="31670" y="34828"/>
                    <a:pt x="31688" y="34846"/>
                  </a:cubicBezTo>
                  <a:lnTo>
                    <a:pt x="31688" y="34846"/>
                  </a:lnTo>
                  <a:cubicBezTo>
                    <a:pt x="32071" y="35925"/>
                    <a:pt x="32375" y="37049"/>
                    <a:pt x="32580" y="38280"/>
                  </a:cubicBezTo>
                  <a:lnTo>
                    <a:pt x="32580" y="38280"/>
                  </a:lnTo>
                  <a:cubicBezTo>
                    <a:pt x="32830" y="39797"/>
                    <a:pt x="33231" y="41314"/>
                    <a:pt x="33695" y="42786"/>
                  </a:cubicBezTo>
                  <a:lnTo>
                    <a:pt x="33695" y="42786"/>
                  </a:lnTo>
                  <a:cubicBezTo>
                    <a:pt x="34257" y="44588"/>
                    <a:pt x="35167" y="46086"/>
                    <a:pt x="35176" y="48013"/>
                  </a:cubicBezTo>
                  <a:lnTo>
                    <a:pt x="35176" y="48013"/>
                  </a:lnTo>
                  <a:cubicBezTo>
                    <a:pt x="34293" y="47969"/>
                    <a:pt x="33427" y="47639"/>
                    <a:pt x="32562" y="47460"/>
                  </a:cubicBezTo>
                  <a:moveTo>
                    <a:pt x="21000" y="30350"/>
                  </a:moveTo>
                  <a:cubicBezTo>
                    <a:pt x="21785" y="29707"/>
                    <a:pt x="22526" y="29011"/>
                    <a:pt x="23248" y="28289"/>
                  </a:cubicBezTo>
                  <a:lnTo>
                    <a:pt x="23248" y="28289"/>
                  </a:lnTo>
                  <a:cubicBezTo>
                    <a:pt x="23248" y="28289"/>
                    <a:pt x="23248" y="28298"/>
                    <a:pt x="23248" y="28298"/>
                  </a:cubicBezTo>
                  <a:lnTo>
                    <a:pt x="23248" y="28298"/>
                  </a:lnTo>
                  <a:cubicBezTo>
                    <a:pt x="22668" y="29083"/>
                    <a:pt x="22035" y="29841"/>
                    <a:pt x="21357" y="30537"/>
                  </a:cubicBezTo>
                  <a:lnTo>
                    <a:pt x="21357" y="30537"/>
                  </a:lnTo>
                  <a:cubicBezTo>
                    <a:pt x="21259" y="30430"/>
                    <a:pt x="21134" y="30367"/>
                    <a:pt x="21000" y="30350"/>
                  </a:cubicBezTo>
                  <a:moveTo>
                    <a:pt x="25541" y="50020"/>
                  </a:moveTo>
                  <a:cubicBezTo>
                    <a:pt x="26183" y="48870"/>
                    <a:pt x="26121" y="47746"/>
                    <a:pt x="25880" y="46434"/>
                  </a:cubicBezTo>
                  <a:lnTo>
                    <a:pt x="25880" y="46434"/>
                  </a:lnTo>
                  <a:cubicBezTo>
                    <a:pt x="25523" y="44498"/>
                    <a:pt x="25496" y="42562"/>
                    <a:pt x="25166" y="40618"/>
                  </a:cubicBezTo>
                  <a:lnTo>
                    <a:pt x="25166" y="40618"/>
                  </a:lnTo>
                  <a:cubicBezTo>
                    <a:pt x="24818" y="38521"/>
                    <a:pt x="25461" y="36764"/>
                    <a:pt x="25550" y="34703"/>
                  </a:cubicBezTo>
                  <a:lnTo>
                    <a:pt x="25550" y="34703"/>
                  </a:lnTo>
                  <a:cubicBezTo>
                    <a:pt x="25595" y="33749"/>
                    <a:pt x="25684" y="32839"/>
                    <a:pt x="25809" y="31938"/>
                  </a:cubicBezTo>
                  <a:lnTo>
                    <a:pt x="25809" y="31938"/>
                  </a:lnTo>
                  <a:cubicBezTo>
                    <a:pt x="25826" y="31920"/>
                    <a:pt x="25853" y="31920"/>
                    <a:pt x="25871" y="31902"/>
                  </a:cubicBezTo>
                  <a:lnTo>
                    <a:pt x="25871" y="31902"/>
                  </a:lnTo>
                  <a:cubicBezTo>
                    <a:pt x="26165" y="31652"/>
                    <a:pt x="26210" y="31215"/>
                    <a:pt x="25969" y="30921"/>
                  </a:cubicBezTo>
                  <a:lnTo>
                    <a:pt x="25969" y="30921"/>
                  </a:lnTo>
                  <a:cubicBezTo>
                    <a:pt x="25960" y="30912"/>
                    <a:pt x="25951" y="30912"/>
                    <a:pt x="25951" y="30903"/>
                  </a:cubicBezTo>
                  <a:lnTo>
                    <a:pt x="25951" y="30903"/>
                  </a:lnTo>
                  <a:cubicBezTo>
                    <a:pt x="26076" y="30091"/>
                    <a:pt x="26237" y="29270"/>
                    <a:pt x="26415" y="28449"/>
                  </a:cubicBezTo>
                  <a:lnTo>
                    <a:pt x="26415" y="28449"/>
                  </a:lnTo>
                  <a:cubicBezTo>
                    <a:pt x="26504" y="28503"/>
                    <a:pt x="26594" y="28557"/>
                    <a:pt x="26692" y="28592"/>
                  </a:cubicBezTo>
                  <a:lnTo>
                    <a:pt x="26692" y="28592"/>
                  </a:lnTo>
                  <a:cubicBezTo>
                    <a:pt x="26745" y="30207"/>
                    <a:pt x="26290" y="31911"/>
                    <a:pt x="26281" y="33517"/>
                  </a:cubicBezTo>
                  <a:lnTo>
                    <a:pt x="26281" y="33517"/>
                  </a:lnTo>
                  <a:cubicBezTo>
                    <a:pt x="26273" y="35292"/>
                    <a:pt x="26353" y="37094"/>
                    <a:pt x="26603" y="38860"/>
                  </a:cubicBezTo>
                  <a:lnTo>
                    <a:pt x="26603" y="38860"/>
                  </a:lnTo>
                  <a:cubicBezTo>
                    <a:pt x="26835" y="40511"/>
                    <a:pt x="26799" y="42188"/>
                    <a:pt x="27058" y="43829"/>
                  </a:cubicBezTo>
                  <a:lnTo>
                    <a:pt x="27058" y="43829"/>
                  </a:lnTo>
                  <a:cubicBezTo>
                    <a:pt x="27406" y="45997"/>
                    <a:pt x="28369" y="47701"/>
                    <a:pt x="27361" y="49904"/>
                  </a:cubicBezTo>
                  <a:lnTo>
                    <a:pt x="27361" y="49904"/>
                  </a:lnTo>
                  <a:cubicBezTo>
                    <a:pt x="27004" y="50029"/>
                    <a:pt x="26629" y="50083"/>
                    <a:pt x="26246" y="50083"/>
                  </a:cubicBezTo>
                  <a:lnTo>
                    <a:pt x="26246" y="50083"/>
                  </a:lnTo>
                  <a:cubicBezTo>
                    <a:pt x="26014" y="50083"/>
                    <a:pt x="25773" y="50056"/>
                    <a:pt x="25541" y="50020"/>
                  </a:cubicBezTo>
                  <a:moveTo>
                    <a:pt x="21286" y="31295"/>
                  </a:moveTo>
                  <a:cubicBezTo>
                    <a:pt x="21446" y="31161"/>
                    <a:pt x="21500" y="30956"/>
                    <a:pt x="21455" y="30769"/>
                  </a:cubicBezTo>
                  <a:lnTo>
                    <a:pt x="21455" y="30769"/>
                  </a:lnTo>
                  <a:cubicBezTo>
                    <a:pt x="22151" y="30091"/>
                    <a:pt x="22793" y="29359"/>
                    <a:pt x="23355" y="28574"/>
                  </a:cubicBezTo>
                  <a:lnTo>
                    <a:pt x="23355" y="28574"/>
                  </a:lnTo>
                  <a:cubicBezTo>
                    <a:pt x="23373" y="28601"/>
                    <a:pt x="23382" y="28637"/>
                    <a:pt x="23400" y="28664"/>
                  </a:cubicBezTo>
                  <a:lnTo>
                    <a:pt x="23400" y="28664"/>
                  </a:lnTo>
                  <a:cubicBezTo>
                    <a:pt x="23462" y="28735"/>
                    <a:pt x="23543" y="28797"/>
                    <a:pt x="23623" y="28842"/>
                  </a:cubicBezTo>
                  <a:lnTo>
                    <a:pt x="23623" y="28842"/>
                  </a:lnTo>
                  <a:cubicBezTo>
                    <a:pt x="22758" y="30011"/>
                    <a:pt x="21839" y="31135"/>
                    <a:pt x="20822" y="32178"/>
                  </a:cubicBezTo>
                  <a:lnTo>
                    <a:pt x="20822" y="32178"/>
                  </a:lnTo>
                  <a:cubicBezTo>
                    <a:pt x="19591" y="33418"/>
                    <a:pt x="18154" y="34400"/>
                    <a:pt x="16914" y="35622"/>
                  </a:cubicBezTo>
                  <a:lnTo>
                    <a:pt x="16914" y="35622"/>
                  </a:lnTo>
                  <a:cubicBezTo>
                    <a:pt x="15514" y="36987"/>
                    <a:pt x="14604" y="38495"/>
                    <a:pt x="12739" y="39360"/>
                  </a:cubicBezTo>
                  <a:lnTo>
                    <a:pt x="12739" y="39360"/>
                  </a:lnTo>
                  <a:cubicBezTo>
                    <a:pt x="11321" y="40020"/>
                    <a:pt x="9831" y="40555"/>
                    <a:pt x="8386" y="41153"/>
                  </a:cubicBezTo>
                  <a:lnTo>
                    <a:pt x="8386" y="41153"/>
                  </a:lnTo>
                  <a:cubicBezTo>
                    <a:pt x="7904" y="41215"/>
                    <a:pt x="7422" y="41251"/>
                    <a:pt x="6905" y="41126"/>
                  </a:cubicBezTo>
                  <a:lnTo>
                    <a:pt x="6905" y="41126"/>
                  </a:lnTo>
                  <a:cubicBezTo>
                    <a:pt x="6307" y="40983"/>
                    <a:pt x="5754" y="40716"/>
                    <a:pt x="5246" y="40368"/>
                  </a:cubicBezTo>
                  <a:lnTo>
                    <a:pt x="5246" y="40368"/>
                  </a:lnTo>
                  <a:cubicBezTo>
                    <a:pt x="6950" y="40270"/>
                    <a:pt x="8609" y="40109"/>
                    <a:pt x="10170" y="39271"/>
                  </a:cubicBezTo>
                  <a:lnTo>
                    <a:pt x="10170" y="39271"/>
                  </a:lnTo>
                  <a:cubicBezTo>
                    <a:pt x="11901" y="38343"/>
                    <a:pt x="13185" y="36782"/>
                    <a:pt x="14693" y="35559"/>
                  </a:cubicBezTo>
                  <a:lnTo>
                    <a:pt x="14693" y="35559"/>
                  </a:lnTo>
                  <a:cubicBezTo>
                    <a:pt x="16361" y="34204"/>
                    <a:pt x="18395" y="33436"/>
                    <a:pt x="20055" y="32054"/>
                  </a:cubicBezTo>
                  <a:lnTo>
                    <a:pt x="20055" y="32054"/>
                  </a:lnTo>
                  <a:cubicBezTo>
                    <a:pt x="20304" y="31839"/>
                    <a:pt x="20554" y="31616"/>
                    <a:pt x="20795" y="31393"/>
                  </a:cubicBezTo>
                  <a:lnTo>
                    <a:pt x="20795" y="31393"/>
                  </a:lnTo>
                  <a:cubicBezTo>
                    <a:pt x="20849" y="31402"/>
                    <a:pt x="20902" y="31411"/>
                    <a:pt x="20956" y="31411"/>
                  </a:cubicBezTo>
                  <a:lnTo>
                    <a:pt x="20956" y="31411"/>
                  </a:lnTo>
                  <a:cubicBezTo>
                    <a:pt x="21072" y="31411"/>
                    <a:pt x="21188" y="31376"/>
                    <a:pt x="21286" y="31295"/>
                  </a:cubicBezTo>
                  <a:moveTo>
                    <a:pt x="36550" y="43695"/>
                  </a:moveTo>
                  <a:cubicBezTo>
                    <a:pt x="35542" y="41813"/>
                    <a:pt x="34114" y="40279"/>
                    <a:pt x="33534" y="38200"/>
                  </a:cubicBezTo>
                  <a:lnTo>
                    <a:pt x="33534" y="38200"/>
                  </a:lnTo>
                  <a:cubicBezTo>
                    <a:pt x="33213" y="37058"/>
                    <a:pt x="33017" y="35898"/>
                    <a:pt x="32705" y="34766"/>
                  </a:cubicBezTo>
                  <a:lnTo>
                    <a:pt x="32705" y="34766"/>
                  </a:lnTo>
                  <a:cubicBezTo>
                    <a:pt x="32901" y="34516"/>
                    <a:pt x="32910" y="34159"/>
                    <a:pt x="32705" y="33909"/>
                  </a:cubicBezTo>
                  <a:lnTo>
                    <a:pt x="32705" y="33909"/>
                  </a:lnTo>
                  <a:cubicBezTo>
                    <a:pt x="32606" y="33793"/>
                    <a:pt x="32482" y="33731"/>
                    <a:pt x="32348" y="33695"/>
                  </a:cubicBezTo>
                  <a:lnTo>
                    <a:pt x="32348" y="33695"/>
                  </a:lnTo>
                  <a:cubicBezTo>
                    <a:pt x="32294" y="33543"/>
                    <a:pt x="32250" y="33383"/>
                    <a:pt x="32187" y="33231"/>
                  </a:cubicBezTo>
                  <a:lnTo>
                    <a:pt x="32187" y="33231"/>
                  </a:lnTo>
                  <a:cubicBezTo>
                    <a:pt x="31438" y="31536"/>
                    <a:pt x="30278" y="30073"/>
                    <a:pt x="29101" y="28646"/>
                  </a:cubicBezTo>
                  <a:lnTo>
                    <a:pt x="29101" y="28646"/>
                  </a:lnTo>
                  <a:cubicBezTo>
                    <a:pt x="31518" y="31045"/>
                    <a:pt x="33490" y="33472"/>
                    <a:pt x="34694" y="36808"/>
                  </a:cubicBezTo>
                  <a:lnTo>
                    <a:pt x="34694" y="36808"/>
                  </a:lnTo>
                  <a:cubicBezTo>
                    <a:pt x="35211" y="38263"/>
                    <a:pt x="35782" y="39556"/>
                    <a:pt x="36639" y="40841"/>
                  </a:cubicBezTo>
                  <a:lnTo>
                    <a:pt x="36639" y="40841"/>
                  </a:lnTo>
                  <a:cubicBezTo>
                    <a:pt x="37665" y="42393"/>
                    <a:pt x="39538" y="44026"/>
                    <a:pt x="39725" y="45988"/>
                  </a:cubicBezTo>
                  <a:lnTo>
                    <a:pt x="39725" y="45988"/>
                  </a:lnTo>
                  <a:cubicBezTo>
                    <a:pt x="39208" y="46523"/>
                    <a:pt x="38619" y="46978"/>
                    <a:pt x="37977" y="47326"/>
                  </a:cubicBezTo>
                  <a:lnTo>
                    <a:pt x="37977" y="47326"/>
                  </a:lnTo>
                  <a:cubicBezTo>
                    <a:pt x="38218" y="46033"/>
                    <a:pt x="37147" y="44802"/>
                    <a:pt x="36550" y="43695"/>
                  </a:cubicBezTo>
                  <a:moveTo>
                    <a:pt x="27923" y="46407"/>
                  </a:moveTo>
                  <a:cubicBezTo>
                    <a:pt x="27414" y="44070"/>
                    <a:pt x="27227" y="41849"/>
                    <a:pt x="26897" y="39485"/>
                  </a:cubicBezTo>
                  <a:lnTo>
                    <a:pt x="26897" y="39485"/>
                  </a:lnTo>
                  <a:cubicBezTo>
                    <a:pt x="26620" y="37504"/>
                    <a:pt x="26487" y="35506"/>
                    <a:pt x="26504" y="33508"/>
                  </a:cubicBezTo>
                  <a:lnTo>
                    <a:pt x="26504" y="33508"/>
                  </a:lnTo>
                  <a:cubicBezTo>
                    <a:pt x="26513" y="31884"/>
                    <a:pt x="26924" y="30260"/>
                    <a:pt x="26879" y="28646"/>
                  </a:cubicBezTo>
                  <a:lnTo>
                    <a:pt x="26879" y="28646"/>
                  </a:lnTo>
                  <a:cubicBezTo>
                    <a:pt x="26942" y="28664"/>
                    <a:pt x="27013" y="28672"/>
                    <a:pt x="27075" y="28681"/>
                  </a:cubicBezTo>
                  <a:lnTo>
                    <a:pt x="27075" y="28681"/>
                  </a:lnTo>
                  <a:cubicBezTo>
                    <a:pt x="27325" y="31875"/>
                    <a:pt x="27852" y="35051"/>
                    <a:pt x="28280" y="38227"/>
                  </a:cubicBezTo>
                  <a:lnTo>
                    <a:pt x="28280" y="38227"/>
                  </a:lnTo>
                  <a:cubicBezTo>
                    <a:pt x="28244" y="38254"/>
                    <a:pt x="28199" y="38263"/>
                    <a:pt x="28164" y="38289"/>
                  </a:cubicBezTo>
                  <a:lnTo>
                    <a:pt x="28164" y="38289"/>
                  </a:lnTo>
                  <a:cubicBezTo>
                    <a:pt x="27869" y="38539"/>
                    <a:pt x="27825" y="38976"/>
                    <a:pt x="28075" y="39271"/>
                  </a:cubicBezTo>
                  <a:lnTo>
                    <a:pt x="28075" y="39271"/>
                  </a:lnTo>
                  <a:cubicBezTo>
                    <a:pt x="28173" y="39387"/>
                    <a:pt x="28298" y="39458"/>
                    <a:pt x="28431" y="39494"/>
                  </a:cubicBezTo>
                  <a:lnTo>
                    <a:pt x="28431" y="39494"/>
                  </a:lnTo>
                  <a:cubicBezTo>
                    <a:pt x="28556" y="40555"/>
                    <a:pt x="28672" y="41635"/>
                    <a:pt x="28877" y="42678"/>
                  </a:cubicBezTo>
                  <a:lnTo>
                    <a:pt x="28877" y="42678"/>
                  </a:lnTo>
                  <a:cubicBezTo>
                    <a:pt x="29243" y="44480"/>
                    <a:pt x="30242" y="46131"/>
                    <a:pt x="29752" y="47986"/>
                  </a:cubicBezTo>
                  <a:lnTo>
                    <a:pt x="29752" y="47986"/>
                  </a:lnTo>
                  <a:cubicBezTo>
                    <a:pt x="28985" y="48593"/>
                    <a:pt x="28503" y="49441"/>
                    <a:pt x="27521" y="49842"/>
                  </a:cubicBezTo>
                  <a:lnTo>
                    <a:pt x="27521" y="49842"/>
                  </a:lnTo>
                  <a:cubicBezTo>
                    <a:pt x="28057" y="48709"/>
                    <a:pt x="28199" y="47656"/>
                    <a:pt x="27923" y="46407"/>
                  </a:cubicBezTo>
                  <a:moveTo>
                    <a:pt x="31135" y="44186"/>
                  </a:moveTo>
                  <a:cubicBezTo>
                    <a:pt x="30519" y="42232"/>
                    <a:pt x="29636" y="40841"/>
                    <a:pt x="29627" y="38726"/>
                  </a:cubicBezTo>
                  <a:lnTo>
                    <a:pt x="29627" y="38726"/>
                  </a:lnTo>
                  <a:cubicBezTo>
                    <a:pt x="29627" y="35417"/>
                    <a:pt x="28833" y="31688"/>
                    <a:pt x="27361" y="28672"/>
                  </a:cubicBezTo>
                  <a:lnTo>
                    <a:pt x="27361" y="28672"/>
                  </a:lnTo>
                  <a:cubicBezTo>
                    <a:pt x="27397" y="28664"/>
                    <a:pt x="27432" y="28655"/>
                    <a:pt x="27468" y="28655"/>
                  </a:cubicBezTo>
                  <a:lnTo>
                    <a:pt x="27468" y="28655"/>
                  </a:lnTo>
                  <a:cubicBezTo>
                    <a:pt x="28877" y="31572"/>
                    <a:pt x="30572" y="34266"/>
                    <a:pt x="30813" y="37611"/>
                  </a:cubicBezTo>
                  <a:lnTo>
                    <a:pt x="30813" y="37611"/>
                  </a:lnTo>
                  <a:cubicBezTo>
                    <a:pt x="31072" y="41082"/>
                    <a:pt x="33097" y="43874"/>
                    <a:pt x="32446" y="47433"/>
                  </a:cubicBezTo>
                  <a:lnTo>
                    <a:pt x="32446" y="47433"/>
                  </a:lnTo>
                  <a:cubicBezTo>
                    <a:pt x="32009" y="47353"/>
                    <a:pt x="31581" y="47317"/>
                    <a:pt x="31152" y="47371"/>
                  </a:cubicBezTo>
                  <a:lnTo>
                    <a:pt x="31152" y="47371"/>
                  </a:lnTo>
                  <a:cubicBezTo>
                    <a:pt x="31518" y="46318"/>
                    <a:pt x="31491" y="45301"/>
                    <a:pt x="31135" y="44186"/>
                  </a:cubicBezTo>
                  <a:close/>
                  <a:moveTo>
                    <a:pt x="13382" y="39324"/>
                  </a:moveTo>
                  <a:cubicBezTo>
                    <a:pt x="14773" y="38593"/>
                    <a:pt x="15603" y="37370"/>
                    <a:pt x="16656" y="36255"/>
                  </a:cubicBezTo>
                  <a:lnTo>
                    <a:pt x="16656" y="36255"/>
                  </a:lnTo>
                  <a:cubicBezTo>
                    <a:pt x="17985" y="34837"/>
                    <a:pt x="19626" y="33731"/>
                    <a:pt x="20991" y="32339"/>
                  </a:cubicBezTo>
                  <a:lnTo>
                    <a:pt x="20991" y="32339"/>
                  </a:lnTo>
                  <a:cubicBezTo>
                    <a:pt x="22026" y="31295"/>
                    <a:pt x="22954" y="30162"/>
                    <a:pt x="23792" y="28967"/>
                  </a:cubicBezTo>
                  <a:lnTo>
                    <a:pt x="23792" y="28967"/>
                  </a:lnTo>
                  <a:cubicBezTo>
                    <a:pt x="23587" y="29466"/>
                    <a:pt x="23409" y="29984"/>
                    <a:pt x="23257" y="30492"/>
                  </a:cubicBezTo>
                  <a:lnTo>
                    <a:pt x="23257" y="30492"/>
                  </a:lnTo>
                  <a:cubicBezTo>
                    <a:pt x="23222" y="30483"/>
                    <a:pt x="23186" y="30492"/>
                    <a:pt x="23159" y="30528"/>
                  </a:cubicBezTo>
                  <a:lnTo>
                    <a:pt x="23159" y="30528"/>
                  </a:lnTo>
                  <a:cubicBezTo>
                    <a:pt x="21910" y="32669"/>
                    <a:pt x="20126" y="34355"/>
                    <a:pt x="18681" y="36345"/>
                  </a:cubicBezTo>
                  <a:lnTo>
                    <a:pt x="18681" y="36345"/>
                  </a:lnTo>
                  <a:cubicBezTo>
                    <a:pt x="17869" y="37451"/>
                    <a:pt x="17146" y="38673"/>
                    <a:pt x="16004" y="39485"/>
                  </a:cubicBezTo>
                  <a:lnTo>
                    <a:pt x="16004" y="39485"/>
                  </a:lnTo>
                  <a:cubicBezTo>
                    <a:pt x="14711" y="40404"/>
                    <a:pt x="13060" y="40876"/>
                    <a:pt x="11615" y="41528"/>
                  </a:cubicBezTo>
                  <a:lnTo>
                    <a:pt x="11615" y="41528"/>
                  </a:lnTo>
                  <a:cubicBezTo>
                    <a:pt x="11606" y="41528"/>
                    <a:pt x="11606" y="41537"/>
                    <a:pt x="11597" y="41545"/>
                  </a:cubicBezTo>
                  <a:lnTo>
                    <a:pt x="11597" y="41545"/>
                  </a:lnTo>
                  <a:cubicBezTo>
                    <a:pt x="11107" y="41215"/>
                    <a:pt x="10580" y="40966"/>
                    <a:pt x="9911" y="40975"/>
                  </a:cubicBezTo>
                  <a:lnTo>
                    <a:pt x="9911" y="40975"/>
                  </a:lnTo>
                  <a:cubicBezTo>
                    <a:pt x="9706" y="40983"/>
                    <a:pt x="9501" y="41001"/>
                    <a:pt x="9305" y="41028"/>
                  </a:cubicBezTo>
                  <a:lnTo>
                    <a:pt x="9305" y="41028"/>
                  </a:lnTo>
                  <a:cubicBezTo>
                    <a:pt x="10696" y="40520"/>
                    <a:pt x="12106" y="40002"/>
                    <a:pt x="13382" y="39324"/>
                  </a:cubicBezTo>
                  <a:moveTo>
                    <a:pt x="27370" y="29235"/>
                  </a:moveTo>
                  <a:cubicBezTo>
                    <a:pt x="28654" y="32187"/>
                    <a:pt x="29431" y="35559"/>
                    <a:pt x="29431" y="38735"/>
                  </a:cubicBezTo>
                  <a:lnTo>
                    <a:pt x="29431" y="38735"/>
                  </a:lnTo>
                  <a:cubicBezTo>
                    <a:pt x="29431" y="39770"/>
                    <a:pt x="29440" y="40537"/>
                    <a:pt x="29814" y="41528"/>
                  </a:cubicBezTo>
                  <a:lnTo>
                    <a:pt x="29814" y="41528"/>
                  </a:lnTo>
                  <a:cubicBezTo>
                    <a:pt x="30572" y="43499"/>
                    <a:pt x="31705" y="45185"/>
                    <a:pt x="31036" y="47389"/>
                  </a:cubicBezTo>
                  <a:lnTo>
                    <a:pt x="31036" y="47389"/>
                  </a:lnTo>
                  <a:cubicBezTo>
                    <a:pt x="30706" y="47451"/>
                    <a:pt x="30376" y="47567"/>
                    <a:pt x="30046" y="47772"/>
                  </a:cubicBezTo>
                  <a:lnTo>
                    <a:pt x="30046" y="47772"/>
                  </a:lnTo>
                  <a:cubicBezTo>
                    <a:pt x="30019" y="47790"/>
                    <a:pt x="29993" y="47817"/>
                    <a:pt x="29966" y="47835"/>
                  </a:cubicBezTo>
                  <a:lnTo>
                    <a:pt x="29966" y="47835"/>
                  </a:lnTo>
                  <a:cubicBezTo>
                    <a:pt x="30135" y="47210"/>
                    <a:pt x="30135" y="46613"/>
                    <a:pt x="29993" y="45863"/>
                  </a:cubicBezTo>
                  <a:lnTo>
                    <a:pt x="29993" y="45863"/>
                  </a:lnTo>
                  <a:cubicBezTo>
                    <a:pt x="29627" y="43963"/>
                    <a:pt x="28985" y="42188"/>
                    <a:pt x="28726" y="40243"/>
                  </a:cubicBezTo>
                  <a:lnTo>
                    <a:pt x="28726" y="40243"/>
                  </a:lnTo>
                  <a:cubicBezTo>
                    <a:pt x="28699" y="40002"/>
                    <a:pt x="28672" y="39752"/>
                    <a:pt x="28646" y="39512"/>
                  </a:cubicBezTo>
                  <a:lnTo>
                    <a:pt x="28646" y="39512"/>
                  </a:lnTo>
                  <a:cubicBezTo>
                    <a:pt x="28788" y="39503"/>
                    <a:pt x="28931" y="39467"/>
                    <a:pt x="29056" y="39369"/>
                  </a:cubicBezTo>
                  <a:lnTo>
                    <a:pt x="29056" y="39369"/>
                  </a:lnTo>
                  <a:cubicBezTo>
                    <a:pt x="29350" y="39119"/>
                    <a:pt x="29395" y="38682"/>
                    <a:pt x="29145" y="38387"/>
                  </a:cubicBezTo>
                  <a:lnTo>
                    <a:pt x="29145" y="38387"/>
                  </a:lnTo>
                  <a:cubicBezTo>
                    <a:pt x="28985" y="38182"/>
                    <a:pt x="28726" y="38111"/>
                    <a:pt x="28476" y="38156"/>
                  </a:cubicBezTo>
                  <a:lnTo>
                    <a:pt x="28476" y="38156"/>
                  </a:lnTo>
                  <a:cubicBezTo>
                    <a:pt x="28119" y="35176"/>
                    <a:pt x="27798" y="32196"/>
                    <a:pt x="27370" y="29235"/>
                  </a:cubicBezTo>
                  <a:moveTo>
                    <a:pt x="22436" y="48049"/>
                  </a:moveTo>
                  <a:cubicBezTo>
                    <a:pt x="22526" y="45926"/>
                    <a:pt x="22213" y="43910"/>
                    <a:pt x="22151" y="41777"/>
                  </a:cubicBezTo>
                  <a:lnTo>
                    <a:pt x="22151" y="41777"/>
                  </a:lnTo>
                  <a:cubicBezTo>
                    <a:pt x="22089" y="39779"/>
                    <a:pt x="22401" y="37834"/>
                    <a:pt x="22758" y="35890"/>
                  </a:cubicBezTo>
                  <a:lnTo>
                    <a:pt x="22758" y="35890"/>
                  </a:lnTo>
                  <a:cubicBezTo>
                    <a:pt x="22936" y="35131"/>
                    <a:pt x="23114" y="34364"/>
                    <a:pt x="23266" y="33597"/>
                  </a:cubicBezTo>
                  <a:lnTo>
                    <a:pt x="23266" y="33597"/>
                  </a:lnTo>
                  <a:cubicBezTo>
                    <a:pt x="23284" y="33570"/>
                    <a:pt x="23293" y="33552"/>
                    <a:pt x="23311" y="33534"/>
                  </a:cubicBezTo>
                  <a:lnTo>
                    <a:pt x="23311" y="33534"/>
                  </a:lnTo>
                  <a:cubicBezTo>
                    <a:pt x="23391" y="33418"/>
                    <a:pt x="23391" y="33294"/>
                    <a:pt x="23355" y="33187"/>
                  </a:cubicBezTo>
                  <a:lnTo>
                    <a:pt x="23355" y="33187"/>
                  </a:lnTo>
                  <a:cubicBezTo>
                    <a:pt x="23364" y="33133"/>
                    <a:pt x="23382" y="33071"/>
                    <a:pt x="23391" y="33017"/>
                  </a:cubicBezTo>
                  <a:lnTo>
                    <a:pt x="23391" y="33017"/>
                  </a:lnTo>
                  <a:cubicBezTo>
                    <a:pt x="23578" y="31938"/>
                    <a:pt x="23873" y="30582"/>
                    <a:pt x="24355" y="29342"/>
                  </a:cubicBezTo>
                  <a:lnTo>
                    <a:pt x="24355" y="29342"/>
                  </a:lnTo>
                  <a:cubicBezTo>
                    <a:pt x="23784" y="31161"/>
                    <a:pt x="23480" y="33044"/>
                    <a:pt x="23132" y="34917"/>
                  </a:cubicBezTo>
                  <a:lnTo>
                    <a:pt x="23132" y="34917"/>
                  </a:lnTo>
                  <a:cubicBezTo>
                    <a:pt x="22793" y="36746"/>
                    <a:pt x="22312" y="38619"/>
                    <a:pt x="22472" y="40493"/>
                  </a:cubicBezTo>
                  <a:lnTo>
                    <a:pt x="22472" y="40493"/>
                  </a:lnTo>
                  <a:cubicBezTo>
                    <a:pt x="22651" y="42661"/>
                    <a:pt x="23346" y="44579"/>
                    <a:pt x="23123" y="46809"/>
                  </a:cubicBezTo>
                  <a:lnTo>
                    <a:pt x="23123" y="46809"/>
                  </a:lnTo>
                  <a:cubicBezTo>
                    <a:pt x="23043" y="47567"/>
                    <a:pt x="22891" y="48156"/>
                    <a:pt x="23052" y="48745"/>
                  </a:cubicBezTo>
                  <a:lnTo>
                    <a:pt x="23052" y="48745"/>
                  </a:lnTo>
                  <a:cubicBezTo>
                    <a:pt x="22820" y="48531"/>
                    <a:pt x="22615" y="48299"/>
                    <a:pt x="22436" y="48049"/>
                  </a:cubicBezTo>
                  <a:moveTo>
                    <a:pt x="39012" y="40323"/>
                  </a:moveTo>
                  <a:cubicBezTo>
                    <a:pt x="37397" y="38789"/>
                    <a:pt x="36773" y="37058"/>
                    <a:pt x="35684" y="35176"/>
                  </a:cubicBezTo>
                  <a:lnTo>
                    <a:pt x="35684" y="35176"/>
                  </a:lnTo>
                  <a:cubicBezTo>
                    <a:pt x="34783" y="33615"/>
                    <a:pt x="33258" y="32624"/>
                    <a:pt x="32187" y="31170"/>
                  </a:cubicBezTo>
                  <a:lnTo>
                    <a:pt x="32187" y="31170"/>
                  </a:lnTo>
                  <a:cubicBezTo>
                    <a:pt x="31928" y="30814"/>
                    <a:pt x="31661" y="30457"/>
                    <a:pt x="31384" y="30100"/>
                  </a:cubicBezTo>
                  <a:lnTo>
                    <a:pt x="31384" y="30100"/>
                  </a:lnTo>
                  <a:cubicBezTo>
                    <a:pt x="31572" y="30243"/>
                    <a:pt x="31786" y="30376"/>
                    <a:pt x="32009" y="30466"/>
                  </a:cubicBezTo>
                  <a:lnTo>
                    <a:pt x="32009" y="30466"/>
                  </a:lnTo>
                  <a:cubicBezTo>
                    <a:pt x="32053" y="30483"/>
                    <a:pt x="32098" y="30492"/>
                    <a:pt x="32134" y="30510"/>
                  </a:cubicBezTo>
                  <a:lnTo>
                    <a:pt x="32134" y="30510"/>
                  </a:lnTo>
                  <a:cubicBezTo>
                    <a:pt x="32972" y="31269"/>
                    <a:pt x="33838" y="31991"/>
                    <a:pt x="34685" y="32732"/>
                  </a:cubicBezTo>
                  <a:lnTo>
                    <a:pt x="34685" y="32732"/>
                  </a:lnTo>
                  <a:cubicBezTo>
                    <a:pt x="36059" y="33936"/>
                    <a:pt x="36657" y="35310"/>
                    <a:pt x="37361" y="36924"/>
                  </a:cubicBezTo>
                  <a:lnTo>
                    <a:pt x="37361" y="36924"/>
                  </a:lnTo>
                  <a:cubicBezTo>
                    <a:pt x="38262" y="38985"/>
                    <a:pt x="40448" y="40430"/>
                    <a:pt x="41706" y="42277"/>
                  </a:cubicBezTo>
                  <a:lnTo>
                    <a:pt x="41706" y="42277"/>
                  </a:lnTo>
                  <a:cubicBezTo>
                    <a:pt x="41670" y="42420"/>
                    <a:pt x="41661" y="42571"/>
                    <a:pt x="41617" y="42714"/>
                  </a:cubicBezTo>
                  <a:lnTo>
                    <a:pt x="41617" y="42714"/>
                  </a:lnTo>
                  <a:cubicBezTo>
                    <a:pt x="41510" y="43116"/>
                    <a:pt x="41349" y="43517"/>
                    <a:pt x="41162" y="43901"/>
                  </a:cubicBezTo>
                  <a:lnTo>
                    <a:pt x="41162" y="43901"/>
                  </a:lnTo>
                  <a:cubicBezTo>
                    <a:pt x="40698" y="42536"/>
                    <a:pt x="40091" y="41349"/>
                    <a:pt x="39012" y="40323"/>
                  </a:cubicBezTo>
                  <a:moveTo>
                    <a:pt x="39556" y="39360"/>
                  </a:moveTo>
                  <a:cubicBezTo>
                    <a:pt x="38245" y="38022"/>
                    <a:pt x="37691" y="36862"/>
                    <a:pt x="36933" y="35149"/>
                  </a:cubicBezTo>
                  <a:lnTo>
                    <a:pt x="36933" y="35149"/>
                  </a:lnTo>
                  <a:cubicBezTo>
                    <a:pt x="36148" y="33356"/>
                    <a:pt x="34123" y="31884"/>
                    <a:pt x="32508" y="30617"/>
                  </a:cubicBezTo>
                  <a:lnTo>
                    <a:pt x="32508" y="30617"/>
                  </a:lnTo>
                  <a:cubicBezTo>
                    <a:pt x="32901" y="30706"/>
                    <a:pt x="33293" y="30751"/>
                    <a:pt x="33695" y="30760"/>
                  </a:cubicBezTo>
                  <a:lnTo>
                    <a:pt x="33695" y="30760"/>
                  </a:lnTo>
                  <a:cubicBezTo>
                    <a:pt x="35693" y="31848"/>
                    <a:pt x="36666" y="34052"/>
                    <a:pt x="37790" y="35943"/>
                  </a:cubicBezTo>
                  <a:lnTo>
                    <a:pt x="37790" y="35943"/>
                  </a:lnTo>
                  <a:cubicBezTo>
                    <a:pt x="38860" y="37727"/>
                    <a:pt x="40609" y="38405"/>
                    <a:pt x="41831" y="40056"/>
                  </a:cubicBezTo>
                  <a:lnTo>
                    <a:pt x="41831" y="40056"/>
                  </a:lnTo>
                  <a:cubicBezTo>
                    <a:pt x="41902" y="40743"/>
                    <a:pt x="41867" y="41438"/>
                    <a:pt x="41733" y="42134"/>
                  </a:cubicBezTo>
                  <a:lnTo>
                    <a:pt x="41733" y="42134"/>
                  </a:lnTo>
                  <a:cubicBezTo>
                    <a:pt x="41117" y="41099"/>
                    <a:pt x="40403" y="40216"/>
                    <a:pt x="39556" y="39360"/>
                  </a:cubicBezTo>
                  <a:moveTo>
                    <a:pt x="40305" y="38129"/>
                  </a:moveTo>
                  <a:cubicBezTo>
                    <a:pt x="39610" y="37549"/>
                    <a:pt x="38824" y="37192"/>
                    <a:pt x="38254" y="36380"/>
                  </a:cubicBezTo>
                  <a:lnTo>
                    <a:pt x="38254" y="36380"/>
                  </a:lnTo>
                  <a:cubicBezTo>
                    <a:pt x="37879" y="35854"/>
                    <a:pt x="37593" y="35256"/>
                    <a:pt x="37272" y="34694"/>
                  </a:cubicBezTo>
                  <a:lnTo>
                    <a:pt x="37272" y="34694"/>
                  </a:lnTo>
                  <a:cubicBezTo>
                    <a:pt x="36371" y="33115"/>
                    <a:pt x="35640" y="31661"/>
                    <a:pt x="34123" y="30760"/>
                  </a:cubicBezTo>
                  <a:lnTo>
                    <a:pt x="34123" y="30760"/>
                  </a:lnTo>
                  <a:cubicBezTo>
                    <a:pt x="34426" y="30760"/>
                    <a:pt x="34721" y="30751"/>
                    <a:pt x="35024" y="30760"/>
                  </a:cubicBezTo>
                  <a:lnTo>
                    <a:pt x="35024" y="30760"/>
                  </a:lnTo>
                  <a:cubicBezTo>
                    <a:pt x="35443" y="31402"/>
                    <a:pt x="35845" y="32098"/>
                    <a:pt x="36353" y="32660"/>
                  </a:cubicBezTo>
                  <a:lnTo>
                    <a:pt x="36353" y="32660"/>
                  </a:lnTo>
                  <a:cubicBezTo>
                    <a:pt x="37138" y="33534"/>
                    <a:pt x="38245" y="34070"/>
                    <a:pt x="39119" y="34846"/>
                  </a:cubicBezTo>
                  <a:lnTo>
                    <a:pt x="39119" y="34846"/>
                  </a:lnTo>
                  <a:cubicBezTo>
                    <a:pt x="40573" y="36122"/>
                    <a:pt x="41528" y="37870"/>
                    <a:pt x="41795" y="39735"/>
                  </a:cubicBezTo>
                  <a:lnTo>
                    <a:pt x="41795" y="39735"/>
                  </a:lnTo>
                  <a:cubicBezTo>
                    <a:pt x="41358" y="39128"/>
                    <a:pt x="40903" y="38628"/>
                    <a:pt x="40305" y="38129"/>
                  </a:cubicBezTo>
                  <a:moveTo>
                    <a:pt x="8680" y="37790"/>
                  </a:moveTo>
                  <a:cubicBezTo>
                    <a:pt x="10491" y="36987"/>
                    <a:pt x="11829" y="35328"/>
                    <a:pt x="13587" y="34391"/>
                  </a:cubicBezTo>
                  <a:lnTo>
                    <a:pt x="13587" y="34391"/>
                  </a:lnTo>
                  <a:cubicBezTo>
                    <a:pt x="15621" y="33294"/>
                    <a:pt x="17851" y="32553"/>
                    <a:pt x="19787" y="31269"/>
                  </a:cubicBezTo>
                  <a:lnTo>
                    <a:pt x="19787" y="31269"/>
                  </a:lnTo>
                  <a:cubicBezTo>
                    <a:pt x="20001" y="31126"/>
                    <a:pt x="20206" y="30965"/>
                    <a:pt x="20411" y="30814"/>
                  </a:cubicBezTo>
                  <a:lnTo>
                    <a:pt x="20411" y="30814"/>
                  </a:lnTo>
                  <a:cubicBezTo>
                    <a:pt x="20394" y="30956"/>
                    <a:pt x="20429" y="31108"/>
                    <a:pt x="20527" y="31224"/>
                  </a:cubicBezTo>
                  <a:lnTo>
                    <a:pt x="20527" y="31224"/>
                  </a:lnTo>
                  <a:cubicBezTo>
                    <a:pt x="20545" y="31251"/>
                    <a:pt x="20572" y="31260"/>
                    <a:pt x="20590" y="31277"/>
                  </a:cubicBezTo>
                  <a:lnTo>
                    <a:pt x="20590" y="31277"/>
                  </a:lnTo>
                  <a:cubicBezTo>
                    <a:pt x="20188" y="31643"/>
                    <a:pt x="19778" y="32000"/>
                    <a:pt x="19341" y="32330"/>
                  </a:cubicBezTo>
                  <a:lnTo>
                    <a:pt x="19341" y="32330"/>
                  </a:lnTo>
                  <a:cubicBezTo>
                    <a:pt x="17914" y="33418"/>
                    <a:pt x="16227" y="34070"/>
                    <a:pt x="14809" y="35167"/>
                  </a:cubicBezTo>
                  <a:lnTo>
                    <a:pt x="14809" y="35167"/>
                  </a:lnTo>
                  <a:cubicBezTo>
                    <a:pt x="13524" y="36175"/>
                    <a:pt x="12454" y="37433"/>
                    <a:pt x="11134" y="38396"/>
                  </a:cubicBezTo>
                  <a:lnTo>
                    <a:pt x="11134" y="38396"/>
                  </a:lnTo>
                  <a:cubicBezTo>
                    <a:pt x="9269" y="39761"/>
                    <a:pt x="7253" y="39966"/>
                    <a:pt x="5076" y="40252"/>
                  </a:cubicBezTo>
                  <a:lnTo>
                    <a:pt x="5076" y="40252"/>
                  </a:lnTo>
                  <a:cubicBezTo>
                    <a:pt x="4514" y="39833"/>
                    <a:pt x="4023" y="39315"/>
                    <a:pt x="3622" y="38762"/>
                  </a:cubicBezTo>
                  <a:lnTo>
                    <a:pt x="3622" y="38762"/>
                  </a:lnTo>
                  <a:cubicBezTo>
                    <a:pt x="3426" y="38486"/>
                    <a:pt x="3238" y="38191"/>
                    <a:pt x="3078" y="37897"/>
                  </a:cubicBezTo>
                  <a:lnTo>
                    <a:pt x="3078" y="37897"/>
                  </a:lnTo>
                  <a:cubicBezTo>
                    <a:pt x="4095" y="38040"/>
                    <a:pt x="5210" y="38227"/>
                    <a:pt x="6298" y="38236"/>
                  </a:cubicBezTo>
                  <a:lnTo>
                    <a:pt x="6298" y="38236"/>
                  </a:lnTo>
                  <a:cubicBezTo>
                    <a:pt x="7128" y="38236"/>
                    <a:pt x="7949" y="38120"/>
                    <a:pt x="8680" y="37790"/>
                  </a:cubicBezTo>
                  <a:moveTo>
                    <a:pt x="11731" y="41635"/>
                  </a:moveTo>
                  <a:cubicBezTo>
                    <a:pt x="14292" y="40689"/>
                    <a:pt x="16379" y="39877"/>
                    <a:pt x="18074" y="37647"/>
                  </a:cubicBezTo>
                  <a:lnTo>
                    <a:pt x="18074" y="37647"/>
                  </a:lnTo>
                  <a:cubicBezTo>
                    <a:pt x="19716" y="35488"/>
                    <a:pt x="21776" y="33410"/>
                    <a:pt x="23106" y="31028"/>
                  </a:cubicBezTo>
                  <a:lnTo>
                    <a:pt x="23106" y="31028"/>
                  </a:lnTo>
                  <a:cubicBezTo>
                    <a:pt x="23052" y="31242"/>
                    <a:pt x="22999" y="31465"/>
                    <a:pt x="22945" y="31670"/>
                  </a:cubicBezTo>
                  <a:lnTo>
                    <a:pt x="22945" y="31670"/>
                  </a:lnTo>
                  <a:cubicBezTo>
                    <a:pt x="22927" y="31732"/>
                    <a:pt x="22918" y="31804"/>
                    <a:pt x="22900" y="31866"/>
                  </a:cubicBezTo>
                  <a:lnTo>
                    <a:pt x="22900" y="31866"/>
                  </a:lnTo>
                  <a:cubicBezTo>
                    <a:pt x="22865" y="31866"/>
                    <a:pt x="22829" y="31875"/>
                    <a:pt x="22811" y="31911"/>
                  </a:cubicBezTo>
                  <a:lnTo>
                    <a:pt x="22811" y="31911"/>
                  </a:lnTo>
                  <a:cubicBezTo>
                    <a:pt x="21464" y="34070"/>
                    <a:pt x="20179" y="36273"/>
                    <a:pt x="18859" y="38450"/>
                  </a:cubicBezTo>
                  <a:lnTo>
                    <a:pt x="18859" y="38450"/>
                  </a:lnTo>
                  <a:cubicBezTo>
                    <a:pt x="17494" y="40716"/>
                    <a:pt x="15335" y="41537"/>
                    <a:pt x="13105" y="42652"/>
                  </a:cubicBezTo>
                  <a:lnTo>
                    <a:pt x="13105" y="42652"/>
                  </a:lnTo>
                  <a:cubicBezTo>
                    <a:pt x="12623" y="42357"/>
                    <a:pt x="12195" y="41965"/>
                    <a:pt x="11731" y="41635"/>
                  </a:cubicBezTo>
                  <a:moveTo>
                    <a:pt x="13275" y="42750"/>
                  </a:moveTo>
                  <a:cubicBezTo>
                    <a:pt x="14996" y="42045"/>
                    <a:pt x="17004" y="41331"/>
                    <a:pt x="18181" y="39949"/>
                  </a:cubicBezTo>
                  <a:lnTo>
                    <a:pt x="18181" y="39949"/>
                  </a:lnTo>
                  <a:cubicBezTo>
                    <a:pt x="20019" y="37772"/>
                    <a:pt x="21384" y="34810"/>
                    <a:pt x="22811" y="32303"/>
                  </a:cubicBezTo>
                  <a:lnTo>
                    <a:pt x="22811" y="32303"/>
                  </a:lnTo>
                  <a:cubicBezTo>
                    <a:pt x="22731" y="32669"/>
                    <a:pt x="22651" y="33026"/>
                    <a:pt x="22588" y="33383"/>
                  </a:cubicBezTo>
                  <a:lnTo>
                    <a:pt x="22588" y="33383"/>
                  </a:lnTo>
                  <a:cubicBezTo>
                    <a:pt x="21553" y="34890"/>
                    <a:pt x="20804" y="36478"/>
                    <a:pt x="19983" y="38120"/>
                  </a:cubicBezTo>
                  <a:lnTo>
                    <a:pt x="19983" y="38120"/>
                  </a:lnTo>
                  <a:cubicBezTo>
                    <a:pt x="19145" y="39797"/>
                    <a:pt x="16861" y="43080"/>
                    <a:pt x="14648" y="43125"/>
                  </a:cubicBezTo>
                  <a:lnTo>
                    <a:pt x="14648" y="43125"/>
                  </a:lnTo>
                  <a:cubicBezTo>
                    <a:pt x="14631" y="43125"/>
                    <a:pt x="14622" y="43125"/>
                    <a:pt x="14604" y="43125"/>
                  </a:cubicBezTo>
                  <a:lnTo>
                    <a:pt x="14604" y="43125"/>
                  </a:lnTo>
                  <a:cubicBezTo>
                    <a:pt x="14095" y="43125"/>
                    <a:pt x="13667" y="42973"/>
                    <a:pt x="13275" y="42750"/>
                  </a:cubicBezTo>
                  <a:moveTo>
                    <a:pt x="32535" y="34926"/>
                  </a:moveTo>
                  <a:cubicBezTo>
                    <a:pt x="32812" y="35898"/>
                    <a:pt x="33017" y="36880"/>
                    <a:pt x="33258" y="37897"/>
                  </a:cubicBezTo>
                  <a:lnTo>
                    <a:pt x="33258" y="37897"/>
                  </a:lnTo>
                  <a:cubicBezTo>
                    <a:pt x="33623" y="39387"/>
                    <a:pt x="34177" y="40288"/>
                    <a:pt x="35051" y="41519"/>
                  </a:cubicBezTo>
                  <a:lnTo>
                    <a:pt x="35051" y="41519"/>
                  </a:lnTo>
                  <a:cubicBezTo>
                    <a:pt x="35925" y="42741"/>
                    <a:pt x="38048" y="45828"/>
                    <a:pt x="37736" y="47326"/>
                  </a:cubicBezTo>
                  <a:lnTo>
                    <a:pt x="37736" y="47326"/>
                  </a:lnTo>
                  <a:cubicBezTo>
                    <a:pt x="37727" y="47371"/>
                    <a:pt x="37745" y="47407"/>
                    <a:pt x="37772" y="47424"/>
                  </a:cubicBezTo>
                  <a:lnTo>
                    <a:pt x="37772" y="47424"/>
                  </a:lnTo>
                  <a:cubicBezTo>
                    <a:pt x="37040" y="47790"/>
                    <a:pt x="36255" y="48004"/>
                    <a:pt x="35434" y="48022"/>
                  </a:cubicBezTo>
                  <a:lnTo>
                    <a:pt x="35434" y="48022"/>
                  </a:lnTo>
                  <a:cubicBezTo>
                    <a:pt x="35426" y="48022"/>
                    <a:pt x="35408" y="48022"/>
                    <a:pt x="35399" y="48022"/>
                  </a:cubicBezTo>
                  <a:lnTo>
                    <a:pt x="35399" y="48022"/>
                  </a:lnTo>
                  <a:cubicBezTo>
                    <a:pt x="35327" y="46381"/>
                    <a:pt x="34685" y="45158"/>
                    <a:pt x="34105" y="43642"/>
                  </a:cubicBezTo>
                  <a:lnTo>
                    <a:pt x="34105" y="43642"/>
                  </a:lnTo>
                  <a:cubicBezTo>
                    <a:pt x="33302" y="41554"/>
                    <a:pt x="32892" y="39217"/>
                    <a:pt x="32553" y="37031"/>
                  </a:cubicBezTo>
                  <a:lnTo>
                    <a:pt x="32553" y="37031"/>
                  </a:lnTo>
                  <a:cubicBezTo>
                    <a:pt x="32446" y="36345"/>
                    <a:pt x="32267" y="35684"/>
                    <a:pt x="32062" y="35033"/>
                  </a:cubicBezTo>
                  <a:lnTo>
                    <a:pt x="32062" y="35033"/>
                  </a:lnTo>
                  <a:cubicBezTo>
                    <a:pt x="32089" y="35042"/>
                    <a:pt x="32125" y="35042"/>
                    <a:pt x="32160" y="35042"/>
                  </a:cubicBezTo>
                  <a:lnTo>
                    <a:pt x="32160" y="35042"/>
                  </a:lnTo>
                  <a:cubicBezTo>
                    <a:pt x="32285" y="35042"/>
                    <a:pt x="32419" y="35006"/>
                    <a:pt x="32535" y="34926"/>
                  </a:cubicBezTo>
                  <a:moveTo>
                    <a:pt x="21535" y="41064"/>
                  </a:moveTo>
                  <a:cubicBezTo>
                    <a:pt x="21705" y="40225"/>
                    <a:pt x="21892" y="39396"/>
                    <a:pt x="22097" y="38575"/>
                  </a:cubicBezTo>
                  <a:lnTo>
                    <a:pt x="22097" y="38575"/>
                  </a:lnTo>
                  <a:cubicBezTo>
                    <a:pt x="21999" y="39387"/>
                    <a:pt x="21928" y="40198"/>
                    <a:pt x="21919" y="41010"/>
                  </a:cubicBezTo>
                  <a:lnTo>
                    <a:pt x="21919" y="41010"/>
                  </a:lnTo>
                  <a:cubicBezTo>
                    <a:pt x="21883" y="43267"/>
                    <a:pt x="22187" y="45515"/>
                    <a:pt x="22258" y="47772"/>
                  </a:cubicBezTo>
                  <a:lnTo>
                    <a:pt x="22258" y="47772"/>
                  </a:lnTo>
                  <a:cubicBezTo>
                    <a:pt x="21054" y="45845"/>
                    <a:pt x="21116" y="43214"/>
                    <a:pt x="21535" y="41064"/>
                  </a:cubicBez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49000">
                  <a:srgbClr val="FFDD80"/>
                </a:gs>
                <a:gs pos="100000">
                  <a:schemeClr val="dk1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ormorant Infant"/>
              <a:buNone/>
              <a:defRPr sz="3000" b="1">
                <a:solidFill>
                  <a:schemeClr val="dk1"/>
                </a:solidFill>
                <a:latin typeface="Cormorant Infant"/>
                <a:ea typeface="Cormorant Infant"/>
                <a:cs typeface="Cormorant Infant"/>
                <a:sym typeface="Cormorant Infan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tamaran"/>
              <a:buChar char="●"/>
              <a:defRPr sz="18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●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○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tamaran"/>
              <a:buChar char="■"/>
              <a:defRPr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4" r:id="rId4"/>
    <p:sldLayoutId id="2147483685" r:id="rId5"/>
    <p:sldLayoutId id="2147483686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903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pos="449">
          <p15:clr>
            <a:srgbClr val="EA4335"/>
          </p15:clr>
        </p15:guide>
        <p15:guide id="5" orient="horz" pos="34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44"/>
          <p:cNvSpPr txBox="1">
            <a:spLocks noGrp="1"/>
          </p:cNvSpPr>
          <p:nvPr>
            <p:ph type="ctrTitle" idx="4294967295"/>
          </p:nvPr>
        </p:nvSpPr>
        <p:spPr>
          <a:xfrm>
            <a:off x="1149350" y="874016"/>
            <a:ext cx="6845300" cy="24066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IN" sz="2000" dirty="0"/>
              <a:t>Title: Natural Language Processing (NLP) Project</a:t>
            </a:r>
            <a:br>
              <a:rPr lang="en-IN" sz="2000" dirty="0"/>
            </a:br>
            <a:r>
              <a:rPr lang="en-IN" sz="2000" dirty="0"/>
              <a:t> </a:t>
            </a:r>
            <a:r>
              <a:rPr lang="en-IN" sz="1800" dirty="0"/>
              <a:t>Language Recognition using Naive Bayes Classifier</a:t>
            </a:r>
            <a:br>
              <a:rPr lang="en-IN" sz="2000" dirty="0"/>
            </a:br>
            <a:r>
              <a:rPr lang="en-IN" sz="1800" dirty="0"/>
              <a:t>Presented by: Pritha Roy</a:t>
            </a:r>
            <a:br>
              <a:rPr lang="en-IN" sz="1800" dirty="0"/>
            </a:br>
            <a:r>
              <a:rPr lang="en-IN" sz="1800" dirty="0"/>
              <a:t>Institute: NSTI(W) Kolkata</a:t>
            </a:r>
            <a:br>
              <a:rPr lang="en-IN" sz="1800" dirty="0"/>
            </a:br>
            <a:r>
              <a:rPr lang="en-IN" sz="1800" dirty="0"/>
              <a:t>Course: AIPA</a:t>
            </a:r>
            <a:br>
              <a:rPr lang="en-IN" sz="1800" dirty="0"/>
            </a:br>
            <a:r>
              <a:rPr lang="en-IN" sz="1400" dirty="0"/>
              <a:t>Date:7/06/2025</a:t>
            </a:r>
            <a:endParaRPr sz="1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>
          <a:extLst>
            <a:ext uri="{FF2B5EF4-FFF2-40B4-BE49-F238E27FC236}">
              <a16:creationId xmlns:a16="http://schemas.microsoft.com/office/drawing/2014/main" id="{62E5CD73-3E49-5596-6095-599B28F0F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>
            <a:extLst>
              <a:ext uri="{FF2B5EF4-FFF2-40B4-BE49-F238E27FC236}">
                <a16:creationId xmlns:a16="http://schemas.microsoft.com/office/drawing/2014/main" id="{72929A82-17FE-8881-B117-9C970E6766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395376" y="1939665"/>
            <a:ext cx="1686185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/>
              <a:t>Than you</a:t>
            </a:r>
            <a:endParaRPr sz="3000" b="1" dirty="0"/>
          </a:p>
        </p:txBody>
      </p:sp>
      <p:sp>
        <p:nvSpPr>
          <p:cNvPr id="2502" name="Google Shape;2502;p45">
            <a:extLst>
              <a:ext uri="{FF2B5EF4-FFF2-40B4-BE49-F238E27FC236}">
                <a16:creationId xmlns:a16="http://schemas.microsoft.com/office/drawing/2014/main" id="{D35A3B8D-5CCD-F5E7-44CB-44A7882216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395376" y="4152615"/>
            <a:ext cx="1974955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304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>
          <a:extLst>
            <a:ext uri="{FF2B5EF4-FFF2-40B4-BE49-F238E27FC236}">
              <a16:creationId xmlns:a16="http://schemas.microsoft.com/office/drawing/2014/main" id="{C5D6C6B7-3566-39CF-2BD0-421FBA849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>
            <a:extLst>
              <a:ext uri="{FF2B5EF4-FFF2-40B4-BE49-F238E27FC236}">
                <a16:creationId xmlns:a16="http://schemas.microsoft.com/office/drawing/2014/main" id="{85BEE470-06B4-FD70-FB6A-3844517667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9608" y="0"/>
            <a:ext cx="2448002" cy="4541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800" dirty="0"/>
              <a:t>Introduction to NLP</a:t>
            </a:r>
            <a:endParaRPr sz="1800" b="1" dirty="0"/>
          </a:p>
        </p:txBody>
      </p:sp>
      <p:sp>
        <p:nvSpPr>
          <p:cNvPr id="2502" name="Google Shape;2502;p45">
            <a:extLst>
              <a:ext uri="{FF2B5EF4-FFF2-40B4-BE49-F238E27FC236}">
                <a16:creationId xmlns:a16="http://schemas.microsoft.com/office/drawing/2014/main" id="{32DE2923-2707-75A6-1575-0D63FD4668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12956" y="557426"/>
            <a:ext cx="7718425" cy="4028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sz="1400" b="1" dirty="0"/>
              <a:t>What is NLP?</a:t>
            </a:r>
          </a:p>
          <a:p>
            <a:pPr marL="0" lvl="0" indent="0">
              <a:buNone/>
            </a:pPr>
            <a:r>
              <a:rPr lang="en-US" sz="1400" dirty="0"/>
              <a:t>Natural Language Processing is a branch of AI that helps computers understand, interpret, and generate human language.</a:t>
            </a:r>
            <a:br>
              <a:rPr lang="en-US" sz="1400" dirty="0"/>
            </a:br>
            <a:r>
              <a:rPr lang="en-US" sz="1400" b="1" dirty="0"/>
              <a:t>Applications:</a:t>
            </a:r>
            <a:r>
              <a:rPr lang="en-US" sz="1400" dirty="0"/>
              <a:t> Chatbots, Language Translation, Sentiment Analysis.</a:t>
            </a:r>
          </a:p>
          <a:p>
            <a:pPr marL="0" lvl="0" indent="0">
              <a:buNone/>
            </a:pPr>
            <a:endParaRPr lang="en-US" sz="1400" dirty="0"/>
          </a:p>
          <a:p>
            <a:pPr marL="0" lvl="0" indent="0">
              <a:buNone/>
            </a:pPr>
            <a:r>
              <a:rPr lang="en-IN" sz="1400" dirty="0"/>
              <a:t> </a:t>
            </a:r>
            <a:r>
              <a:rPr lang="en-IN" sz="1400" b="1" dirty="0"/>
              <a:t>Libraries Used:</a:t>
            </a:r>
          </a:p>
          <a:p>
            <a:pPr marL="0" lvl="0" indent="0">
              <a:buNone/>
            </a:pPr>
            <a:endParaRPr lang="en-IN" sz="1400" dirty="0"/>
          </a:p>
          <a:p>
            <a:pPr marL="0" lvl="0" indent="0"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953D11-7E57-C1BD-DAE4-A110DB810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979" y="2222885"/>
            <a:ext cx="683037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/>
          <p:cNvSpPr txBox="1">
            <a:spLocks noGrp="1"/>
          </p:cNvSpPr>
          <p:nvPr>
            <p:ph type="title" idx="4294967295"/>
          </p:nvPr>
        </p:nvSpPr>
        <p:spPr>
          <a:xfrm>
            <a:off x="72173" y="0"/>
            <a:ext cx="2767671" cy="4486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800" dirty="0"/>
              <a:t>Project Objective</a:t>
            </a:r>
            <a:endParaRPr sz="1800" b="1" dirty="0"/>
          </a:p>
        </p:txBody>
      </p:sp>
      <p:sp>
        <p:nvSpPr>
          <p:cNvPr id="2502" name="Google Shape;2502;p45"/>
          <p:cNvSpPr txBox="1">
            <a:spLocks noGrp="1"/>
          </p:cNvSpPr>
          <p:nvPr>
            <p:ph type="body" idx="4294967295"/>
          </p:nvPr>
        </p:nvSpPr>
        <p:spPr>
          <a:xfrm>
            <a:off x="401445" y="367719"/>
            <a:ext cx="7523356" cy="4571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b="1" dirty="0"/>
              <a:t>What is the main goal of this project?</a:t>
            </a:r>
          </a:p>
          <a:p>
            <a:pPr marL="0" lvl="0" indent="0">
              <a:buNone/>
            </a:pPr>
            <a:r>
              <a:rPr lang="en-US" sz="1400" dirty="0"/>
              <a:t>To detect the language of a given text using</a:t>
            </a:r>
          </a:p>
          <a:p>
            <a:pPr marL="0" lvl="0" indent="0">
              <a:buNone/>
            </a:pPr>
            <a:r>
              <a:rPr lang="en-US" sz="1400" dirty="0"/>
              <a:t>a Machine Learning algorithm — specifically, </a:t>
            </a:r>
          </a:p>
          <a:p>
            <a:pPr marL="0" lvl="0" indent="0">
              <a:buNone/>
            </a:pPr>
            <a:r>
              <a:rPr lang="en-US" sz="1400" dirty="0"/>
              <a:t>the Multinomial Naive Bayes classifier</a:t>
            </a:r>
            <a:r>
              <a:rPr lang="en-US" dirty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IN" sz="1400" dirty="0"/>
              <a:t>Use Case: Automatic  Languages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Languages in Dataset: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English – “How are you?”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Spanish – “¿Cómo estás?”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German – “Wie geht’s dir?”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French – “Comment ça va 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Italian – “Come stai?”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Dutch – “Hoe gaat het?”</a:t>
            </a:r>
          </a:p>
          <a:p>
            <a:pPr marL="0" lvl="0" indent="0"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A0D353-C1B1-6BBB-BE9E-BEC09A450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948" y="52466"/>
            <a:ext cx="5089160" cy="50366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>
          <a:extLst>
            <a:ext uri="{FF2B5EF4-FFF2-40B4-BE49-F238E27FC236}">
              <a16:creationId xmlns:a16="http://schemas.microsoft.com/office/drawing/2014/main" id="{B506D8A5-3AD7-7DFB-2683-9F96D5683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>
            <a:extLst>
              <a:ext uri="{FF2B5EF4-FFF2-40B4-BE49-F238E27FC236}">
                <a16:creationId xmlns:a16="http://schemas.microsoft.com/office/drawing/2014/main" id="{D4ABD1F8-7198-5335-83B1-DD622EE4D3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0169" y="277318"/>
            <a:ext cx="3267648" cy="1049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1800" dirty="0"/>
              <a:t>Dataset Details</a:t>
            </a:r>
            <a:br>
              <a:rPr lang="en-IN" sz="1800" dirty="0"/>
            </a:br>
            <a:endParaRPr sz="1800" b="1" dirty="0"/>
          </a:p>
        </p:txBody>
      </p:sp>
      <p:sp>
        <p:nvSpPr>
          <p:cNvPr id="2502" name="Google Shape;2502;p45">
            <a:extLst>
              <a:ext uri="{FF2B5EF4-FFF2-40B4-BE49-F238E27FC236}">
                <a16:creationId xmlns:a16="http://schemas.microsoft.com/office/drawing/2014/main" id="{107D9795-BC95-C38F-98A1-F9646F1B82E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486" y="329784"/>
            <a:ext cx="6333343" cy="1865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b="1" dirty="0"/>
              <a:t>Q: What dataset is used?</a:t>
            </a:r>
            <a:br>
              <a:rPr lang="en-IN" sz="1400" dirty="0"/>
            </a:br>
            <a:r>
              <a:rPr lang="en-IN" sz="1400" dirty="0"/>
              <a:t>A custom or pre-collected dataset with text samples </a:t>
            </a:r>
            <a:r>
              <a:rPr lang="en-IN" sz="1400" dirty="0" err="1"/>
              <a:t>labeled</a:t>
            </a:r>
            <a:r>
              <a:rPr lang="en-IN" sz="1400" dirty="0"/>
              <a:t> by language.</a:t>
            </a:r>
            <a:br>
              <a:rPr lang="en-IN" sz="1400" dirty="0"/>
            </a:br>
            <a:r>
              <a:rPr lang="en-IN" sz="1400" b="1" dirty="0"/>
              <a:t>Examples:</a:t>
            </a: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‘Bonjour tout le monde’– French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‘Hello world’ – English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‘Hola mundo’ – Spanish etc.</a:t>
            </a:r>
            <a:br>
              <a:rPr lang="en-IN" sz="1400" dirty="0"/>
            </a:br>
            <a:r>
              <a:rPr lang="en-IN" sz="1400" b="1" dirty="0"/>
              <a:t>Size:</a:t>
            </a:r>
            <a:r>
              <a:rPr lang="en-IN" sz="1400" dirty="0"/>
              <a:t> ~</a:t>
            </a:r>
            <a:r>
              <a:rPr lang="en-IN" dirty="0"/>
              <a:t>10338 rows × 22 columns , </a:t>
            </a:r>
            <a:r>
              <a:rPr lang="en-IN" sz="1400" dirty="0"/>
              <a:t>multiple languages.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D0140-4ADB-585C-0E2A-15057F7BB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78" y="2195721"/>
            <a:ext cx="8709284" cy="275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62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>
          <a:extLst>
            <a:ext uri="{FF2B5EF4-FFF2-40B4-BE49-F238E27FC236}">
              <a16:creationId xmlns:a16="http://schemas.microsoft.com/office/drawing/2014/main" id="{22339AD3-B667-504D-B1BE-A00A819B8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>
            <a:extLst>
              <a:ext uri="{FF2B5EF4-FFF2-40B4-BE49-F238E27FC236}">
                <a16:creationId xmlns:a16="http://schemas.microsoft.com/office/drawing/2014/main" id="{0B230E63-4382-28A6-247C-937A90F04A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987246" cy="4099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800" dirty="0"/>
              <a:t>Text Preprocessing</a:t>
            </a:r>
            <a:endParaRPr sz="1800" b="1" dirty="0"/>
          </a:p>
        </p:txBody>
      </p:sp>
      <p:sp>
        <p:nvSpPr>
          <p:cNvPr id="2502" name="Google Shape;2502;p45">
            <a:extLst>
              <a:ext uri="{FF2B5EF4-FFF2-40B4-BE49-F238E27FC236}">
                <a16:creationId xmlns:a16="http://schemas.microsoft.com/office/drawing/2014/main" id="{19FA3E74-EAB8-4F64-BE4E-85F92A95D4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339957"/>
            <a:ext cx="7718425" cy="5778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Steps followed: </a:t>
            </a:r>
            <a:r>
              <a:rPr lang="en-US" sz="1400" dirty="0"/>
              <a:t>Lowercasing, Tokenization (using NLTK), Removing punctuation, TF-IDF Vectorization for feature extraction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0FD569-B02C-2A4C-0793-7CBDDFC7F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96" y="917809"/>
            <a:ext cx="8192643" cy="407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4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>
          <a:extLst>
            <a:ext uri="{FF2B5EF4-FFF2-40B4-BE49-F238E27FC236}">
              <a16:creationId xmlns:a16="http://schemas.microsoft.com/office/drawing/2014/main" id="{A0EAF079-FA0C-336E-3F57-F3096CCF3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>
            <a:extLst>
              <a:ext uri="{FF2B5EF4-FFF2-40B4-BE49-F238E27FC236}">
                <a16:creationId xmlns:a16="http://schemas.microsoft.com/office/drawing/2014/main" id="{E67DA6B1-B9CF-BD30-9653-B36CB52BC8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521700" cy="34834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800" dirty="0"/>
              <a:t>Machine Learning Model</a:t>
            </a:r>
            <a:endParaRPr sz="1800" b="1" dirty="0"/>
          </a:p>
        </p:txBody>
      </p:sp>
      <p:sp>
        <p:nvSpPr>
          <p:cNvPr id="2502" name="Google Shape;2502;p45">
            <a:extLst>
              <a:ext uri="{FF2B5EF4-FFF2-40B4-BE49-F238E27FC236}">
                <a16:creationId xmlns:a16="http://schemas.microsoft.com/office/drawing/2014/main" id="{6DEC3B6C-71E3-14EF-9C43-C9BDE0B353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455" y="289679"/>
            <a:ext cx="7718425" cy="5722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400" b="1" dirty="0"/>
              <a:t>Model Used:</a:t>
            </a:r>
            <a:r>
              <a:rPr lang="en-US" sz="1400" dirty="0"/>
              <a:t> Multinomial Naive Bayes</a:t>
            </a:r>
          </a:p>
          <a:p>
            <a:pPr marL="0" indent="0">
              <a:buNone/>
            </a:pPr>
            <a:r>
              <a:rPr lang="en-US" sz="1400" b="1" dirty="0"/>
              <a:t>Training/Test Split:</a:t>
            </a:r>
            <a:r>
              <a:rPr lang="en-US" sz="1400" dirty="0"/>
              <a:t> 80% training, 20% testing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B36DF6-9D98-4034-7D11-FBBC21F35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6" y="861934"/>
            <a:ext cx="5696262" cy="41316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D08E13-ED8E-3984-54A8-DB3515FBEC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719" y="53402"/>
            <a:ext cx="3312826" cy="494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736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>
          <a:extLst>
            <a:ext uri="{FF2B5EF4-FFF2-40B4-BE49-F238E27FC236}">
              <a16:creationId xmlns:a16="http://schemas.microsoft.com/office/drawing/2014/main" id="{417C2F72-3C64-9C06-A511-30ADA0B04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>
            <a:extLst>
              <a:ext uri="{FF2B5EF4-FFF2-40B4-BE49-F238E27FC236}">
                <a16:creationId xmlns:a16="http://schemas.microsoft.com/office/drawing/2014/main" id="{F6B78BA7-5122-61C3-657B-60C848A0B8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521700" cy="3604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800" dirty="0"/>
              <a:t>Evaluation Metrics</a:t>
            </a:r>
            <a:endParaRPr sz="1800" b="1" dirty="0"/>
          </a:p>
        </p:txBody>
      </p:sp>
      <p:sp>
        <p:nvSpPr>
          <p:cNvPr id="2502" name="Google Shape;2502;p45">
            <a:extLst>
              <a:ext uri="{FF2B5EF4-FFF2-40B4-BE49-F238E27FC236}">
                <a16:creationId xmlns:a16="http://schemas.microsoft.com/office/drawing/2014/main" id="{53E83CF4-D4B6-43EA-AC32-2AB49EBA5F3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5261" y="284813"/>
            <a:ext cx="5286169" cy="794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IN" dirty="0"/>
              <a:t>Accuracy: 0.9381044487427466</a:t>
            </a:r>
            <a:br>
              <a:rPr lang="en-US" dirty="0"/>
            </a:br>
            <a:r>
              <a:rPr lang="en-US" dirty="0"/>
              <a:t>Classification Report: Shows precision, recall, F1-score </a:t>
            </a:r>
            <a:br>
              <a:rPr lang="en-US" dirty="0"/>
            </a:b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743EFB-0235-7DC8-BA5E-F4AC2F43E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53" y="989351"/>
            <a:ext cx="8449093" cy="386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73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>
          <a:extLst>
            <a:ext uri="{FF2B5EF4-FFF2-40B4-BE49-F238E27FC236}">
              <a16:creationId xmlns:a16="http://schemas.microsoft.com/office/drawing/2014/main" id="{1DB1FE12-E67C-2F92-986C-837AD6C8E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>
            <a:extLst>
              <a:ext uri="{FF2B5EF4-FFF2-40B4-BE49-F238E27FC236}">
                <a16:creationId xmlns:a16="http://schemas.microsoft.com/office/drawing/2014/main" id="{D855175D-2D25-96BE-959F-64F352D27E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5321"/>
            <a:ext cx="8521700" cy="3799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800" dirty="0"/>
              <a:t>Output:</a:t>
            </a:r>
            <a:endParaRPr sz="1800" b="1" dirty="0"/>
          </a:p>
        </p:txBody>
      </p:sp>
      <p:sp>
        <p:nvSpPr>
          <p:cNvPr id="2502" name="Google Shape;2502;p45">
            <a:extLst>
              <a:ext uri="{FF2B5EF4-FFF2-40B4-BE49-F238E27FC236}">
                <a16:creationId xmlns:a16="http://schemas.microsoft.com/office/drawing/2014/main" id="{505E5EA7-CD24-D501-33C6-CC83B5050BE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88176" y="337279"/>
            <a:ext cx="2181069" cy="42712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CB8F9E-401C-CAC2-775C-8B014A27E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6" y="337278"/>
            <a:ext cx="5784483" cy="4780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64B5521-1A61-21DC-52DC-905763E0D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789" y="337277"/>
            <a:ext cx="3192905" cy="478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2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0">
          <a:extLst>
            <a:ext uri="{FF2B5EF4-FFF2-40B4-BE49-F238E27FC236}">
              <a16:creationId xmlns:a16="http://schemas.microsoft.com/office/drawing/2014/main" id="{6558A4C6-389D-D749-317D-0C13A7301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1" name="Google Shape;2501;p45">
            <a:extLst>
              <a:ext uri="{FF2B5EF4-FFF2-40B4-BE49-F238E27FC236}">
                <a16:creationId xmlns:a16="http://schemas.microsoft.com/office/drawing/2014/main" id="{558F66DF-12C4-38C6-70BA-22F4884C73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653467" y="1035198"/>
            <a:ext cx="1985989" cy="5730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1800" dirty="0"/>
              <a:t>Conclusion</a:t>
            </a:r>
            <a:endParaRPr sz="1800" b="1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39EA90-488B-253B-8ED8-FFE536D2F03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955983" y="1788643"/>
            <a:ext cx="4352474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Learned NLP, preprocessing, and Naive Bayes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Successfully built a Language Detection model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Future work: Add deep learning model like LSTM</a:t>
            </a:r>
          </a:p>
        </p:txBody>
      </p:sp>
    </p:spTree>
    <p:extLst>
      <p:ext uri="{BB962C8B-B14F-4D97-AF65-F5344CB8AC3E}">
        <p14:creationId xmlns:p14="http://schemas.microsoft.com/office/powerpoint/2010/main" val="2337810754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and Gold Project Proposal by Slidesgo">
  <a:themeElements>
    <a:clrScheme name="Simple Light">
      <a:dk1>
        <a:srgbClr val="97793A"/>
      </a:dk1>
      <a:lt1>
        <a:srgbClr val="FFFFFF"/>
      </a:lt1>
      <a:dk2>
        <a:srgbClr val="000000"/>
      </a:dk2>
      <a:lt2>
        <a:srgbClr val="FFFFFF"/>
      </a:lt2>
      <a:accent1>
        <a:srgbClr val="97793A"/>
      </a:accent1>
      <a:accent2>
        <a:srgbClr val="D1A02B"/>
      </a:accent2>
      <a:accent3>
        <a:srgbClr val="E6C55D"/>
      </a:accent3>
      <a:accent4>
        <a:srgbClr val="EAC488"/>
      </a:accent4>
      <a:accent5>
        <a:srgbClr val="FFFFFF"/>
      </a:accent5>
      <a:accent6>
        <a:srgbClr val="FFFFFF"/>
      </a:accent6>
      <a:hlink>
        <a:srgbClr val="9779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310</Words>
  <Application>Microsoft Office PowerPoint</Application>
  <PresentationFormat>On-screen Show (16:9)</PresentationFormat>
  <Paragraphs>38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Wingdings</vt:lpstr>
      <vt:lpstr>Arial</vt:lpstr>
      <vt:lpstr>Catamaran</vt:lpstr>
      <vt:lpstr>Cormorant Infant</vt:lpstr>
      <vt:lpstr>White and Gold Project Proposal by Slidesgo</vt:lpstr>
      <vt:lpstr>Title: Natural Language Processing (NLP) Project  Language Recognition using Naive Bayes Classifier Presented by: Pritha Roy Institute: NSTI(W) Kolkata Course: AIPA Date:7/06/2025</vt:lpstr>
      <vt:lpstr>Introduction to NLP</vt:lpstr>
      <vt:lpstr>Project Objective</vt:lpstr>
      <vt:lpstr>Dataset Details </vt:lpstr>
      <vt:lpstr>Text Preprocessing</vt:lpstr>
      <vt:lpstr>Machine Learning Model</vt:lpstr>
      <vt:lpstr>Evaluation Metrics</vt:lpstr>
      <vt:lpstr>Output:</vt:lpstr>
      <vt:lpstr>Conclusion</vt:lpstr>
      <vt:lpstr>Than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Pritha Roy</cp:lastModifiedBy>
  <cp:revision>14</cp:revision>
  <dcterms:modified xsi:type="dcterms:W3CDTF">2025-06-07T18:11:10Z</dcterms:modified>
</cp:coreProperties>
</file>