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20" r:id="rId4"/>
  </p:sldMasterIdLst>
  <p:notesMasterIdLst>
    <p:notesMasterId r:id="rId11"/>
  </p:notesMasterIdLst>
  <p:sldIdLst>
    <p:sldId id="327" r:id="rId5"/>
    <p:sldId id="284" r:id="rId6"/>
    <p:sldId id="345" r:id="rId7"/>
    <p:sldId id="346" r:id="rId8"/>
    <p:sldId id="347" r:id="rId9"/>
    <p:sldId id="338"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Wingdings 2" panose="05020102010507070707" pitchFamily="18" charset="2"/>
      <p:regular r:id="rId16"/>
    </p:embeddedFont>
  </p:embeddedFontLst>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9" userDrawn="1">
          <p15:clr>
            <a:srgbClr val="A4A3A4"/>
          </p15:clr>
        </p15:guide>
        <p15:guide id="2" pos="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1454A-402E-4136-A054-4BFD2BC2A75C}" v="26" dt="2019-09-17T08:41:49.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guide orient="horz" pos="3339"/>
        <p:guide pos="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dirty="0"/>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64008-E2BA-4827-BF36-E431A71CDA79}" type="datetimeFigureOut">
              <a:rPr lang="cs-CZ" smtClean="0"/>
              <a:t>27.11.2019</a:t>
            </a:fld>
            <a:endParaRPr lang="cs-CZ" dirty="0"/>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dirty="0"/>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dirty="0"/>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8028F-9032-4314-BD99-9E87C52D659F}" type="slidenum">
              <a:rPr lang="cs-CZ" smtClean="0"/>
              <a:t>‹#›</a:t>
            </a:fld>
            <a:endParaRPr lang="cs-CZ" dirty="0"/>
          </a:p>
        </p:txBody>
      </p:sp>
    </p:spTree>
    <p:extLst>
      <p:ext uri="{BB962C8B-B14F-4D97-AF65-F5344CB8AC3E}">
        <p14:creationId xmlns:p14="http://schemas.microsoft.com/office/powerpoint/2010/main" val="271394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EDCC67-58CC-4DB3-BCA8-6725E68CCCEB}"/>
              </a:ext>
            </a:extLst>
          </p:cNvPr>
          <p:cNvSpPr>
            <a:spLocks noGrp="1"/>
          </p:cNvSpPr>
          <p:nvPr>
            <p:ph type="ctrTitle" hasCustomPrompt="1"/>
          </p:nvPr>
        </p:nvSpPr>
        <p:spPr>
          <a:xfrm>
            <a:off x="900000" y="2758434"/>
            <a:ext cx="5472000" cy="1384995"/>
          </a:xfrm>
        </p:spPr>
        <p:txBody>
          <a:bodyPr anchor="b" anchorCtr="0"/>
          <a:lstStyle>
            <a:lvl1pPr algn="l">
              <a:lnSpc>
                <a:spcPct val="100000"/>
              </a:lnSpc>
              <a:defRPr sz="4500" b="1">
                <a:solidFill>
                  <a:schemeClr val="accent6"/>
                </a:solidFill>
                <a:latin typeface="Gotham Office" panose="02000000000000000000" pitchFamily="2" charset="0"/>
              </a:defRPr>
            </a:lvl1pPr>
          </a:lstStyle>
          <a:p>
            <a:r>
              <a:rPr lang="en-CA" noProof="0"/>
              <a:t>Presentation </a:t>
            </a:r>
            <a:br>
              <a:rPr lang="en-CA" noProof="0"/>
            </a:br>
            <a:r>
              <a:rPr lang="en-CA" noProof="0"/>
              <a:t>title</a:t>
            </a:r>
          </a:p>
        </p:txBody>
      </p:sp>
      <p:sp>
        <p:nvSpPr>
          <p:cNvPr id="3" name="Podnadpis 2">
            <a:extLst>
              <a:ext uri="{FF2B5EF4-FFF2-40B4-BE49-F238E27FC236}">
                <a16:creationId xmlns:a16="http://schemas.microsoft.com/office/drawing/2014/main" id="{0DBAC765-5834-4C8B-8F3E-AA3758A4DE63}"/>
              </a:ext>
            </a:extLst>
          </p:cNvPr>
          <p:cNvSpPr>
            <a:spLocks noGrp="1"/>
          </p:cNvSpPr>
          <p:nvPr>
            <p:ph type="subTitle" idx="1" hasCustomPrompt="1"/>
          </p:nvPr>
        </p:nvSpPr>
        <p:spPr>
          <a:xfrm>
            <a:off x="900000" y="4503429"/>
            <a:ext cx="5472000" cy="369332"/>
          </a:xfrm>
        </p:spPr>
        <p:txBody>
          <a:bodyPr anchor="t" anchorCtr="0">
            <a:spAutoFit/>
          </a:bodyPr>
          <a:lstStyle>
            <a:lvl1pPr marL="0" indent="0" algn="l">
              <a:lnSpc>
                <a:spcPct val="100000"/>
              </a:lnSpc>
              <a:buNone/>
              <a:defRPr sz="2400" b="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Presentation subtitle</a:t>
            </a:r>
          </a:p>
        </p:txBody>
      </p:sp>
      <p:sp>
        <p:nvSpPr>
          <p:cNvPr id="5" name="Zástupný symbol pro text 4">
            <a:extLst>
              <a:ext uri="{FF2B5EF4-FFF2-40B4-BE49-F238E27FC236}">
                <a16:creationId xmlns:a16="http://schemas.microsoft.com/office/drawing/2014/main" id="{E8DC2FD0-AC56-4A64-9E4A-2B88A40765C6}"/>
              </a:ext>
            </a:extLst>
          </p:cNvPr>
          <p:cNvSpPr>
            <a:spLocks noGrp="1"/>
          </p:cNvSpPr>
          <p:nvPr>
            <p:ph type="body" sz="quarter" idx="13" hasCustomPrompt="1"/>
          </p:nvPr>
        </p:nvSpPr>
        <p:spPr>
          <a:xfrm>
            <a:off x="900000" y="6306294"/>
            <a:ext cx="32004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0" kern="1200" dirty="0" smtClean="0">
                <a:solidFill>
                  <a:schemeClr val="accent6"/>
                </a:solidFill>
                <a:latin typeface="Gotham Office" panose="02000000000000000000" pitchFamily="2" charset="0"/>
                <a:ea typeface="+mn-ea"/>
                <a:cs typeface="+mn-cs"/>
              </a:defRPr>
            </a:lvl1pPr>
          </a:lstStyle>
          <a:p>
            <a:pPr lvl="0"/>
            <a:r>
              <a:rPr lang="en-CA" noProof="0"/>
              <a:t>Name of the presenter</a:t>
            </a:r>
          </a:p>
        </p:txBody>
      </p:sp>
      <p:sp>
        <p:nvSpPr>
          <p:cNvPr id="7" name="Zástupný symbol pro text 4">
            <a:extLst>
              <a:ext uri="{FF2B5EF4-FFF2-40B4-BE49-F238E27FC236}">
                <a16:creationId xmlns:a16="http://schemas.microsoft.com/office/drawing/2014/main" id="{450A8465-D703-4DF6-BCA4-995BF2F4453E}"/>
              </a:ext>
            </a:extLst>
          </p:cNvPr>
          <p:cNvSpPr>
            <a:spLocks noGrp="1"/>
          </p:cNvSpPr>
          <p:nvPr>
            <p:ph type="body" sz="quarter" idx="14" hasCustomPrompt="1"/>
          </p:nvPr>
        </p:nvSpPr>
        <p:spPr>
          <a:xfrm>
            <a:off x="6372000" y="6306294"/>
            <a:ext cx="19800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1" kern="1200" cap="all" baseline="0" dirty="0" smtClean="0">
                <a:solidFill>
                  <a:schemeClr val="accent6"/>
                </a:solidFill>
                <a:latin typeface="Gotham Office" panose="02000000000000000000" pitchFamily="2" charset="0"/>
                <a:ea typeface="+mn-ea"/>
                <a:cs typeface="+mn-cs"/>
              </a:defRPr>
            </a:lvl1pPr>
          </a:lstStyle>
          <a:p>
            <a:pPr lvl="0"/>
            <a:r>
              <a:rPr lang="en-CA" noProof="0"/>
              <a:t>CLIENT NAME</a:t>
            </a:r>
          </a:p>
        </p:txBody>
      </p:sp>
      <p:pic>
        <p:nvPicPr>
          <p:cNvPr id="8" name="Grafický objekt 7">
            <a:extLst>
              <a:ext uri="{FF2B5EF4-FFF2-40B4-BE49-F238E27FC236}">
                <a16:creationId xmlns:a16="http://schemas.microsoft.com/office/drawing/2014/main" id="{27B53EEE-1461-4DAB-9918-321914F10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3472007" cy="4143600"/>
          </a:xfrm>
          <a:prstGeom prst="rect">
            <a:avLst/>
          </a:prstGeom>
        </p:spPr>
      </p:pic>
      <p:pic>
        <p:nvPicPr>
          <p:cNvPr id="10" name="Grafický objekt 9">
            <a:extLst>
              <a:ext uri="{FF2B5EF4-FFF2-40B4-BE49-F238E27FC236}">
                <a16:creationId xmlns:a16="http://schemas.microsoft.com/office/drawing/2014/main" id="{B79C2662-DCAC-4126-8251-DEF69E190E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00" y="6001200"/>
            <a:ext cx="370854" cy="856800"/>
          </a:xfrm>
          <a:prstGeom prst="rect">
            <a:avLst/>
          </a:prstGeom>
        </p:spPr>
      </p:pic>
    </p:spTree>
    <p:extLst>
      <p:ext uri="{BB962C8B-B14F-4D97-AF65-F5344CB8AC3E}">
        <p14:creationId xmlns:p14="http://schemas.microsoft.com/office/powerpoint/2010/main" val="207297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5" name="Zástupný symbol pro obsah 2">
            <a:extLst>
              <a:ext uri="{FF2B5EF4-FFF2-40B4-BE49-F238E27FC236}">
                <a16:creationId xmlns:a16="http://schemas.microsoft.com/office/drawing/2014/main" id="{349709CF-8535-4226-BC57-8936FAD4E4DF}"/>
              </a:ext>
            </a:extLst>
          </p:cNvPr>
          <p:cNvSpPr>
            <a:spLocks noGrp="1"/>
          </p:cNvSpPr>
          <p:nvPr>
            <p:ph idx="1" hasCustomPrompt="1"/>
          </p:nvPr>
        </p:nvSpPr>
        <p:spPr>
          <a:xfrm>
            <a:off x="359400"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obsah 2">
            <a:extLst>
              <a:ext uri="{FF2B5EF4-FFF2-40B4-BE49-F238E27FC236}">
                <a16:creationId xmlns:a16="http://schemas.microsoft.com/office/drawing/2014/main" id="{EB7736C9-D67E-4967-990A-69DE18FF4568}"/>
              </a:ext>
            </a:extLst>
          </p:cNvPr>
          <p:cNvSpPr>
            <a:spLocks noGrp="1"/>
          </p:cNvSpPr>
          <p:nvPr>
            <p:ph idx="13" hasCustomPrompt="1"/>
          </p:nvPr>
        </p:nvSpPr>
        <p:spPr>
          <a:xfrm>
            <a:off x="6324602"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418663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1F951FBB-3286-465A-A347-EACFF1D8DAE9}"/>
              </a:ext>
            </a:extLst>
          </p:cNvPr>
          <p:cNvSpPr>
            <a:spLocks noGrp="1"/>
          </p:cNvSpPr>
          <p:nvPr>
            <p:ph idx="1" hasCustomPrompt="1"/>
          </p:nvPr>
        </p:nvSpPr>
        <p:spPr>
          <a:xfrm>
            <a:off x="3594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0" name="Zástupný symbol pro obsah 2">
            <a:extLst>
              <a:ext uri="{FF2B5EF4-FFF2-40B4-BE49-F238E27FC236}">
                <a16:creationId xmlns:a16="http://schemas.microsoft.com/office/drawing/2014/main" id="{551D096E-5967-402B-8BCF-CBB627601FF1}"/>
              </a:ext>
            </a:extLst>
          </p:cNvPr>
          <p:cNvSpPr>
            <a:spLocks noGrp="1"/>
          </p:cNvSpPr>
          <p:nvPr>
            <p:ph idx="13" hasCustomPrompt="1"/>
          </p:nvPr>
        </p:nvSpPr>
        <p:spPr>
          <a:xfrm>
            <a:off x="8232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1" name="Zástupný symbol pro obsah 2">
            <a:extLst>
              <a:ext uri="{FF2B5EF4-FFF2-40B4-BE49-F238E27FC236}">
                <a16:creationId xmlns:a16="http://schemas.microsoft.com/office/drawing/2014/main" id="{DB5C814F-D418-4C6A-B966-CC09ACC3B3AF}"/>
              </a:ext>
            </a:extLst>
          </p:cNvPr>
          <p:cNvSpPr>
            <a:spLocks noGrp="1"/>
          </p:cNvSpPr>
          <p:nvPr>
            <p:ph idx="14" hasCustomPrompt="1"/>
          </p:nvPr>
        </p:nvSpPr>
        <p:spPr>
          <a:xfrm>
            <a:off x="4296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4093456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Imag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2E20F972-6576-46F4-8B08-5FFD9DC5D435}"/>
              </a:ext>
            </a:extLst>
          </p:cNvPr>
          <p:cNvSpPr>
            <a:spLocks noGrp="1"/>
          </p:cNvSpPr>
          <p:nvPr>
            <p:ph idx="1" hasCustomPrompt="1"/>
          </p:nvPr>
        </p:nvSpPr>
        <p:spPr>
          <a:xfrm>
            <a:off x="4254000" y="1439999"/>
            <a:ext cx="757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text 6">
            <a:extLst>
              <a:ext uri="{FF2B5EF4-FFF2-40B4-BE49-F238E27FC236}">
                <a16:creationId xmlns:a16="http://schemas.microsoft.com/office/drawing/2014/main" id="{7780BBE5-3C90-4F30-B304-984532AA7715}"/>
              </a:ext>
            </a:extLst>
          </p:cNvPr>
          <p:cNvSpPr>
            <a:spLocks noGrp="1"/>
          </p:cNvSpPr>
          <p:nvPr>
            <p:ph type="body" sz="quarter" idx="13" hasCustomPrompt="1"/>
          </p:nvPr>
        </p:nvSpPr>
        <p:spPr>
          <a:xfrm>
            <a:off x="359999" y="1439863"/>
            <a:ext cx="3553200" cy="4702175"/>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939312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 with title and pictur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obrázku 10">
            <a:extLst>
              <a:ext uri="{FF2B5EF4-FFF2-40B4-BE49-F238E27FC236}">
                <a16:creationId xmlns:a16="http://schemas.microsoft.com/office/drawing/2014/main" id="{D8EE2C2F-90CF-42F7-ABEE-B503FBB2D048}"/>
              </a:ext>
            </a:extLst>
          </p:cNvPr>
          <p:cNvSpPr>
            <a:spLocks noGrp="1"/>
          </p:cNvSpPr>
          <p:nvPr>
            <p:ph type="pic" sz="quarter" idx="10" hasCustomPrompt="1"/>
          </p:nvPr>
        </p:nvSpPr>
        <p:spPr>
          <a:xfrm>
            <a:off x="360570" y="3699040"/>
            <a:ext cx="3679200" cy="1839912"/>
          </a:xfrm>
        </p:spPr>
        <p:txBody>
          <a:bodyPr/>
          <a:lstStyle>
            <a:lvl1pPr marL="0" indent="0">
              <a:buNone/>
              <a:defRPr/>
            </a:lvl1pPr>
          </a:lstStyle>
          <a:p>
            <a:r>
              <a:rPr lang="cs-CZ" dirty="0" err="1"/>
              <a:t>Photo</a:t>
            </a:r>
            <a:endParaRPr lang="cs-CZ" dirty="0"/>
          </a:p>
        </p:txBody>
      </p:sp>
      <p:sp>
        <p:nvSpPr>
          <p:cNvPr id="4" name="Zástupný symbol obrázku 10">
            <a:extLst>
              <a:ext uri="{FF2B5EF4-FFF2-40B4-BE49-F238E27FC236}">
                <a16:creationId xmlns:a16="http://schemas.microsoft.com/office/drawing/2014/main" id="{96A51508-7733-47FD-BB80-B24279E0A44E}"/>
              </a:ext>
            </a:extLst>
          </p:cNvPr>
          <p:cNvSpPr>
            <a:spLocks noGrp="1"/>
          </p:cNvSpPr>
          <p:nvPr>
            <p:ph type="pic" sz="quarter" idx="11" hasCustomPrompt="1"/>
          </p:nvPr>
        </p:nvSpPr>
        <p:spPr>
          <a:xfrm>
            <a:off x="4256400" y="3699040"/>
            <a:ext cx="3679200" cy="1839912"/>
          </a:xfrm>
        </p:spPr>
        <p:txBody>
          <a:bodyPr/>
          <a:lstStyle>
            <a:lvl1pPr marL="0" indent="0">
              <a:buNone/>
              <a:defRPr/>
            </a:lvl1pPr>
          </a:lstStyle>
          <a:p>
            <a:r>
              <a:rPr lang="cs-CZ" dirty="0" err="1"/>
              <a:t>Photo</a:t>
            </a:r>
            <a:endParaRPr lang="cs-CZ" dirty="0"/>
          </a:p>
        </p:txBody>
      </p:sp>
      <p:sp>
        <p:nvSpPr>
          <p:cNvPr id="5" name="Zástupný symbol obrázku 10">
            <a:extLst>
              <a:ext uri="{FF2B5EF4-FFF2-40B4-BE49-F238E27FC236}">
                <a16:creationId xmlns:a16="http://schemas.microsoft.com/office/drawing/2014/main" id="{13E7AE97-B754-460C-892D-C691B0E42C22}"/>
              </a:ext>
            </a:extLst>
          </p:cNvPr>
          <p:cNvSpPr>
            <a:spLocks noGrp="1"/>
          </p:cNvSpPr>
          <p:nvPr>
            <p:ph type="pic" sz="quarter" idx="12" hasCustomPrompt="1"/>
          </p:nvPr>
        </p:nvSpPr>
        <p:spPr>
          <a:xfrm>
            <a:off x="8168400" y="3699352"/>
            <a:ext cx="3650400" cy="1825200"/>
          </a:xfrm>
          <a:ln w="28575">
            <a:noFill/>
          </a:ln>
        </p:spPr>
        <p:txBody>
          <a:bodyPr/>
          <a:lstStyle>
            <a:lvl1pPr marL="0" indent="0">
              <a:buNone/>
              <a:defRPr/>
            </a:lvl1pPr>
          </a:lstStyle>
          <a:p>
            <a:r>
              <a:rPr lang="cs-CZ" dirty="0" err="1"/>
              <a:t>Photo</a:t>
            </a:r>
            <a:endParaRPr lang="cs-CZ" dirty="0"/>
          </a:p>
        </p:txBody>
      </p:sp>
    </p:spTree>
    <p:extLst>
      <p:ext uri="{BB962C8B-B14F-4D97-AF65-F5344CB8AC3E}">
        <p14:creationId xmlns:p14="http://schemas.microsoft.com/office/powerpoint/2010/main" val="183242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67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EED646-961B-4449-BA05-EE2C600742A9}"/>
              </a:ext>
            </a:extLst>
          </p:cNvPr>
          <p:cNvSpPr>
            <a:spLocks noGrp="1"/>
          </p:cNvSpPr>
          <p:nvPr>
            <p:ph type="title" hasCustomPrompt="1"/>
          </p:nvPr>
        </p:nvSpPr>
        <p:spPr>
          <a:xfrm>
            <a:off x="7128000" y="3174335"/>
            <a:ext cx="4344000" cy="461665"/>
          </a:xfrm>
        </p:spPr>
        <p:txBody>
          <a:bodyPr anchor="b" anchorCtr="0"/>
          <a:lstStyle>
            <a:lvl1pPr algn="l">
              <a:defRPr sz="3000">
                <a:solidFill>
                  <a:schemeClr val="accent1"/>
                </a:solidFill>
              </a:defRPr>
            </a:lvl1pPr>
          </a:lstStyle>
          <a:p>
            <a:r>
              <a:rPr lang="cs-CZ" dirty="0" err="1"/>
              <a:t>Chapter</a:t>
            </a:r>
            <a:r>
              <a:rPr lang="cs-CZ" dirty="0"/>
              <a:t> </a:t>
            </a:r>
            <a:r>
              <a:rPr lang="cs-CZ" dirty="0" err="1"/>
              <a:t>page</a:t>
            </a:r>
            <a:r>
              <a:rPr lang="cs-CZ" dirty="0"/>
              <a:t> </a:t>
            </a:r>
            <a:r>
              <a:rPr lang="cs-CZ" dirty="0" err="1"/>
              <a:t>title</a:t>
            </a:r>
            <a:endParaRPr lang="cs-CZ" dirty="0"/>
          </a:p>
        </p:txBody>
      </p:sp>
      <p:sp>
        <p:nvSpPr>
          <p:cNvPr id="3" name="Zástupný symbol pro text 2">
            <a:extLst>
              <a:ext uri="{FF2B5EF4-FFF2-40B4-BE49-F238E27FC236}">
                <a16:creationId xmlns:a16="http://schemas.microsoft.com/office/drawing/2014/main" id="{D509663F-9569-4E8C-A421-E59B828F0803}"/>
              </a:ext>
            </a:extLst>
          </p:cNvPr>
          <p:cNvSpPr>
            <a:spLocks noGrp="1"/>
          </p:cNvSpPr>
          <p:nvPr>
            <p:ph type="body" idx="1" hasCustomPrompt="1"/>
          </p:nvPr>
        </p:nvSpPr>
        <p:spPr>
          <a:xfrm>
            <a:off x="7128000" y="3996233"/>
            <a:ext cx="4344000" cy="268728"/>
          </a:xfrm>
        </p:spPr>
        <p:txBody>
          <a:bodyPr anchor="t" anchorCtr="0">
            <a:spAutoFit/>
          </a:bodyPr>
          <a:lstStyle>
            <a:lvl1pPr marL="0" indent="0" algn="l">
              <a:buNone/>
              <a:defRPr sz="16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dirty="0" err="1"/>
              <a:t>Subtitle</a:t>
            </a:r>
            <a:endParaRPr lang="cs-CZ" dirty="0"/>
          </a:p>
        </p:txBody>
      </p:sp>
      <p:pic>
        <p:nvPicPr>
          <p:cNvPr id="5" name="Grafický objekt 4">
            <a:extLst>
              <a:ext uri="{FF2B5EF4-FFF2-40B4-BE49-F238E27FC236}">
                <a16:creationId xmlns:a16="http://schemas.microsoft.com/office/drawing/2014/main" id="{9AC7019B-D6D8-42DB-A54A-0FEE5AF28B4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736004" cy="4143600"/>
          </a:xfrm>
          <a:prstGeom prst="rect">
            <a:avLst/>
          </a:prstGeom>
        </p:spPr>
      </p:pic>
    </p:spTree>
    <p:extLst>
      <p:ext uri="{BB962C8B-B14F-4D97-AF65-F5344CB8AC3E}">
        <p14:creationId xmlns:p14="http://schemas.microsoft.com/office/powerpoint/2010/main" val="381160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4"/>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a:t>Agenda</a:t>
            </a:r>
          </a:p>
        </p:txBody>
      </p:sp>
      <p:sp>
        <p:nvSpPr>
          <p:cNvPr id="24" name="Zástupný symbol pro text 23">
            <a:extLst>
              <a:ext uri="{FF2B5EF4-FFF2-40B4-BE49-F238E27FC236}">
                <a16:creationId xmlns:a16="http://schemas.microsoft.com/office/drawing/2014/main" id="{A376B282-18C5-4F99-AC82-9DAF516D043A}"/>
              </a:ext>
            </a:extLst>
          </p:cNvPr>
          <p:cNvSpPr>
            <a:spLocks noGrp="1"/>
          </p:cNvSpPr>
          <p:nvPr>
            <p:ph type="body" sz="quarter" idx="13" hasCustomPrompt="1"/>
          </p:nvPr>
        </p:nvSpPr>
        <p:spPr>
          <a:xfrm>
            <a:off x="11321413" y="1405346"/>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01</a:t>
            </a:r>
          </a:p>
        </p:txBody>
      </p:sp>
      <p:sp>
        <p:nvSpPr>
          <p:cNvPr id="25" name="Zástupný symbol pro text 23">
            <a:extLst>
              <a:ext uri="{FF2B5EF4-FFF2-40B4-BE49-F238E27FC236}">
                <a16:creationId xmlns:a16="http://schemas.microsoft.com/office/drawing/2014/main" id="{A83BD39C-3A32-4F23-840D-FF70D01FDE85}"/>
              </a:ext>
            </a:extLst>
          </p:cNvPr>
          <p:cNvSpPr>
            <a:spLocks noGrp="1"/>
          </p:cNvSpPr>
          <p:nvPr>
            <p:ph type="body" sz="quarter" idx="14" hasCustomPrompt="1"/>
          </p:nvPr>
        </p:nvSpPr>
        <p:spPr>
          <a:xfrm>
            <a:off x="4454520" y="1408389"/>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1</a:t>
            </a:r>
          </a:p>
        </p:txBody>
      </p:sp>
      <p:sp>
        <p:nvSpPr>
          <p:cNvPr id="59" name="Zástupný symbol pro text 23">
            <a:extLst>
              <a:ext uri="{FF2B5EF4-FFF2-40B4-BE49-F238E27FC236}">
                <a16:creationId xmlns:a16="http://schemas.microsoft.com/office/drawing/2014/main" id="{12BF385A-E887-448D-BE0C-494EFB93BF4E}"/>
              </a:ext>
            </a:extLst>
          </p:cNvPr>
          <p:cNvSpPr>
            <a:spLocks noGrp="1"/>
          </p:cNvSpPr>
          <p:nvPr>
            <p:ph type="body" sz="quarter" idx="15" hasCustomPrompt="1"/>
          </p:nvPr>
        </p:nvSpPr>
        <p:spPr>
          <a:xfrm>
            <a:off x="11321413" y="1883871"/>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02</a:t>
            </a:r>
          </a:p>
        </p:txBody>
      </p:sp>
      <p:sp>
        <p:nvSpPr>
          <p:cNvPr id="60" name="Zástupný symbol pro text 23">
            <a:extLst>
              <a:ext uri="{FF2B5EF4-FFF2-40B4-BE49-F238E27FC236}">
                <a16:creationId xmlns:a16="http://schemas.microsoft.com/office/drawing/2014/main" id="{33E183F5-28F9-442D-B7D4-14A4CE4156D9}"/>
              </a:ext>
            </a:extLst>
          </p:cNvPr>
          <p:cNvSpPr>
            <a:spLocks noGrp="1"/>
          </p:cNvSpPr>
          <p:nvPr>
            <p:ph type="body" sz="quarter" idx="16" hasCustomPrompt="1"/>
          </p:nvPr>
        </p:nvSpPr>
        <p:spPr>
          <a:xfrm>
            <a:off x="4454520" y="1883872"/>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2</a:t>
            </a:r>
          </a:p>
        </p:txBody>
      </p:sp>
      <p:sp>
        <p:nvSpPr>
          <p:cNvPr id="61" name="Zástupný symbol pro text 23">
            <a:extLst>
              <a:ext uri="{FF2B5EF4-FFF2-40B4-BE49-F238E27FC236}">
                <a16:creationId xmlns:a16="http://schemas.microsoft.com/office/drawing/2014/main" id="{27D6223C-DC30-403D-8E79-20E939DFA9D6}"/>
              </a:ext>
            </a:extLst>
          </p:cNvPr>
          <p:cNvSpPr>
            <a:spLocks noGrp="1"/>
          </p:cNvSpPr>
          <p:nvPr>
            <p:ph type="body" sz="quarter" idx="17" hasCustomPrompt="1"/>
          </p:nvPr>
        </p:nvSpPr>
        <p:spPr>
          <a:xfrm>
            <a:off x="11321413" y="2348483"/>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03</a:t>
            </a:r>
          </a:p>
        </p:txBody>
      </p:sp>
      <p:sp>
        <p:nvSpPr>
          <p:cNvPr id="62" name="Zástupný symbol pro text 23">
            <a:extLst>
              <a:ext uri="{FF2B5EF4-FFF2-40B4-BE49-F238E27FC236}">
                <a16:creationId xmlns:a16="http://schemas.microsoft.com/office/drawing/2014/main" id="{73CD40EC-07A6-410E-B031-03D8AA83465D}"/>
              </a:ext>
            </a:extLst>
          </p:cNvPr>
          <p:cNvSpPr>
            <a:spLocks noGrp="1"/>
          </p:cNvSpPr>
          <p:nvPr>
            <p:ph type="body" sz="quarter" idx="18" hasCustomPrompt="1"/>
          </p:nvPr>
        </p:nvSpPr>
        <p:spPr>
          <a:xfrm>
            <a:off x="4454520" y="2351526"/>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3</a:t>
            </a:r>
          </a:p>
        </p:txBody>
      </p:sp>
      <p:sp>
        <p:nvSpPr>
          <p:cNvPr id="65" name="Zástupný symbol pro text 23">
            <a:extLst>
              <a:ext uri="{FF2B5EF4-FFF2-40B4-BE49-F238E27FC236}">
                <a16:creationId xmlns:a16="http://schemas.microsoft.com/office/drawing/2014/main" id="{CC6775AE-928F-4BAF-A427-4032D445047F}"/>
              </a:ext>
            </a:extLst>
          </p:cNvPr>
          <p:cNvSpPr>
            <a:spLocks noGrp="1"/>
          </p:cNvSpPr>
          <p:nvPr>
            <p:ph type="body" sz="quarter" idx="19" hasCustomPrompt="1"/>
          </p:nvPr>
        </p:nvSpPr>
        <p:spPr>
          <a:xfrm>
            <a:off x="11321413" y="2813776"/>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04</a:t>
            </a:r>
          </a:p>
        </p:txBody>
      </p:sp>
      <p:sp>
        <p:nvSpPr>
          <p:cNvPr id="66" name="Zástupný symbol pro text 23">
            <a:extLst>
              <a:ext uri="{FF2B5EF4-FFF2-40B4-BE49-F238E27FC236}">
                <a16:creationId xmlns:a16="http://schemas.microsoft.com/office/drawing/2014/main" id="{82B6B74F-12A9-4720-8C1E-00399CADD467}"/>
              </a:ext>
            </a:extLst>
          </p:cNvPr>
          <p:cNvSpPr>
            <a:spLocks noGrp="1"/>
          </p:cNvSpPr>
          <p:nvPr>
            <p:ph type="body" sz="quarter" idx="20" hasCustomPrompt="1"/>
          </p:nvPr>
        </p:nvSpPr>
        <p:spPr>
          <a:xfrm>
            <a:off x="4454520" y="2816819"/>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4</a:t>
            </a:r>
          </a:p>
        </p:txBody>
      </p:sp>
      <p:sp>
        <p:nvSpPr>
          <p:cNvPr id="67" name="Zástupný symbol pro text 23">
            <a:extLst>
              <a:ext uri="{FF2B5EF4-FFF2-40B4-BE49-F238E27FC236}">
                <a16:creationId xmlns:a16="http://schemas.microsoft.com/office/drawing/2014/main" id="{7AFF925C-5DF3-4928-8A28-992B0C3AB80D}"/>
              </a:ext>
            </a:extLst>
          </p:cNvPr>
          <p:cNvSpPr>
            <a:spLocks noGrp="1"/>
          </p:cNvSpPr>
          <p:nvPr>
            <p:ph type="body" sz="quarter" idx="21" hasCustomPrompt="1"/>
          </p:nvPr>
        </p:nvSpPr>
        <p:spPr>
          <a:xfrm>
            <a:off x="11321413" y="3277526"/>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05</a:t>
            </a:r>
          </a:p>
        </p:txBody>
      </p:sp>
      <p:sp>
        <p:nvSpPr>
          <p:cNvPr id="68" name="Zástupný symbol pro text 23">
            <a:extLst>
              <a:ext uri="{FF2B5EF4-FFF2-40B4-BE49-F238E27FC236}">
                <a16:creationId xmlns:a16="http://schemas.microsoft.com/office/drawing/2014/main" id="{8AD88407-0524-40FA-BD2E-5128B53795F9}"/>
              </a:ext>
            </a:extLst>
          </p:cNvPr>
          <p:cNvSpPr>
            <a:spLocks noGrp="1"/>
          </p:cNvSpPr>
          <p:nvPr>
            <p:ph type="body" sz="quarter" idx="22" hasCustomPrompt="1"/>
          </p:nvPr>
        </p:nvSpPr>
        <p:spPr>
          <a:xfrm>
            <a:off x="4454520" y="3280569"/>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5</a:t>
            </a:r>
          </a:p>
        </p:txBody>
      </p:sp>
      <p:sp>
        <p:nvSpPr>
          <p:cNvPr id="69" name="Zástupný symbol pro text 23">
            <a:extLst>
              <a:ext uri="{FF2B5EF4-FFF2-40B4-BE49-F238E27FC236}">
                <a16:creationId xmlns:a16="http://schemas.microsoft.com/office/drawing/2014/main" id="{48C21C59-5A64-43EC-8A62-F89EBFE0B287}"/>
              </a:ext>
            </a:extLst>
          </p:cNvPr>
          <p:cNvSpPr>
            <a:spLocks noGrp="1"/>
          </p:cNvSpPr>
          <p:nvPr>
            <p:ph type="body" sz="quarter" idx="23" hasCustomPrompt="1"/>
          </p:nvPr>
        </p:nvSpPr>
        <p:spPr>
          <a:xfrm>
            <a:off x="11321413" y="3754442"/>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06</a:t>
            </a:r>
          </a:p>
        </p:txBody>
      </p:sp>
      <p:sp>
        <p:nvSpPr>
          <p:cNvPr id="70" name="Zástupný symbol pro text 23">
            <a:extLst>
              <a:ext uri="{FF2B5EF4-FFF2-40B4-BE49-F238E27FC236}">
                <a16:creationId xmlns:a16="http://schemas.microsoft.com/office/drawing/2014/main" id="{D0E23FF4-70DD-4BCE-B6AB-F4709A1BBA7E}"/>
              </a:ext>
            </a:extLst>
          </p:cNvPr>
          <p:cNvSpPr>
            <a:spLocks noGrp="1"/>
          </p:cNvSpPr>
          <p:nvPr>
            <p:ph type="body" sz="quarter" idx="24" hasCustomPrompt="1"/>
          </p:nvPr>
        </p:nvSpPr>
        <p:spPr>
          <a:xfrm>
            <a:off x="4454520" y="3757485"/>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6</a:t>
            </a:r>
          </a:p>
        </p:txBody>
      </p:sp>
      <p:sp>
        <p:nvSpPr>
          <p:cNvPr id="71" name="Zástupný symbol pro text 23">
            <a:extLst>
              <a:ext uri="{FF2B5EF4-FFF2-40B4-BE49-F238E27FC236}">
                <a16:creationId xmlns:a16="http://schemas.microsoft.com/office/drawing/2014/main" id="{C5ABEA0F-FEBB-4C23-AD2A-37206389962C}"/>
              </a:ext>
            </a:extLst>
          </p:cNvPr>
          <p:cNvSpPr>
            <a:spLocks noGrp="1"/>
          </p:cNvSpPr>
          <p:nvPr>
            <p:ph type="body" sz="quarter" idx="25" hasCustomPrompt="1"/>
          </p:nvPr>
        </p:nvSpPr>
        <p:spPr>
          <a:xfrm>
            <a:off x="11321413" y="4219735"/>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07</a:t>
            </a:r>
          </a:p>
        </p:txBody>
      </p:sp>
      <p:sp>
        <p:nvSpPr>
          <p:cNvPr id="72" name="Zástupný symbol pro text 23">
            <a:extLst>
              <a:ext uri="{FF2B5EF4-FFF2-40B4-BE49-F238E27FC236}">
                <a16:creationId xmlns:a16="http://schemas.microsoft.com/office/drawing/2014/main" id="{329F506F-A3EF-473C-9F6D-EE2EE6C6EE86}"/>
              </a:ext>
            </a:extLst>
          </p:cNvPr>
          <p:cNvSpPr>
            <a:spLocks noGrp="1"/>
          </p:cNvSpPr>
          <p:nvPr>
            <p:ph type="body" sz="quarter" idx="26" hasCustomPrompt="1"/>
          </p:nvPr>
        </p:nvSpPr>
        <p:spPr>
          <a:xfrm>
            <a:off x="4454520" y="4222778"/>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7</a:t>
            </a:r>
          </a:p>
        </p:txBody>
      </p:sp>
      <p:sp>
        <p:nvSpPr>
          <p:cNvPr id="73" name="Zástupný symbol pro text 23">
            <a:extLst>
              <a:ext uri="{FF2B5EF4-FFF2-40B4-BE49-F238E27FC236}">
                <a16:creationId xmlns:a16="http://schemas.microsoft.com/office/drawing/2014/main" id="{B0E01788-90BB-4DC2-9684-095D4FA8CDB8}"/>
              </a:ext>
            </a:extLst>
          </p:cNvPr>
          <p:cNvSpPr>
            <a:spLocks noGrp="1"/>
          </p:cNvSpPr>
          <p:nvPr>
            <p:ph type="body" sz="quarter" idx="27" hasCustomPrompt="1"/>
          </p:nvPr>
        </p:nvSpPr>
        <p:spPr>
          <a:xfrm>
            <a:off x="11321413" y="4685028"/>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08</a:t>
            </a:r>
          </a:p>
        </p:txBody>
      </p:sp>
      <p:sp>
        <p:nvSpPr>
          <p:cNvPr id="74" name="Zástupný symbol pro text 23">
            <a:extLst>
              <a:ext uri="{FF2B5EF4-FFF2-40B4-BE49-F238E27FC236}">
                <a16:creationId xmlns:a16="http://schemas.microsoft.com/office/drawing/2014/main" id="{2198593C-A5DB-4DDF-BCBA-2A7F23A361DA}"/>
              </a:ext>
            </a:extLst>
          </p:cNvPr>
          <p:cNvSpPr>
            <a:spLocks noGrp="1"/>
          </p:cNvSpPr>
          <p:nvPr>
            <p:ph type="body" sz="quarter" idx="28" hasCustomPrompt="1"/>
          </p:nvPr>
        </p:nvSpPr>
        <p:spPr>
          <a:xfrm>
            <a:off x="4454520" y="4688071"/>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8</a:t>
            </a:r>
          </a:p>
        </p:txBody>
      </p:sp>
      <p:sp>
        <p:nvSpPr>
          <p:cNvPr id="75" name="Zástupný symbol pro text 23">
            <a:extLst>
              <a:ext uri="{FF2B5EF4-FFF2-40B4-BE49-F238E27FC236}">
                <a16:creationId xmlns:a16="http://schemas.microsoft.com/office/drawing/2014/main" id="{10A06EFD-0276-4F69-9550-D9F200582BAC}"/>
              </a:ext>
            </a:extLst>
          </p:cNvPr>
          <p:cNvSpPr>
            <a:spLocks noGrp="1"/>
          </p:cNvSpPr>
          <p:nvPr>
            <p:ph type="body" sz="quarter" idx="29" hasCustomPrompt="1"/>
          </p:nvPr>
        </p:nvSpPr>
        <p:spPr>
          <a:xfrm>
            <a:off x="11321413" y="5161944"/>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09</a:t>
            </a:r>
          </a:p>
        </p:txBody>
      </p:sp>
      <p:sp>
        <p:nvSpPr>
          <p:cNvPr id="76" name="Zástupný symbol pro text 23">
            <a:extLst>
              <a:ext uri="{FF2B5EF4-FFF2-40B4-BE49-F238E27FC236}">
                <a16:creationId xmlns:a16="http://schemas.microsoft.com/office/drawing/2014/main" id="{4E8D6EBB-5AA5-42E1-9DC9-E792387D62C4}"/>
              </a:ext>
            </a:extLst>
          </p:cNvPr>
          <p:cNvSpPr>
            <a:spLocks noGrp="1"/>
          </p:cNvSpPr>
          <p:nvPr>
            <p:ph type="body" sz="quarter" idx="30" hasCustomPrompt="1"/>
          </p:nvPr>
        </p:nvSpPr>
        <p:spPr>
          <a:xfrm>
            <a:off x="4454520" y="5164987"/>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9</a:t>
            </a:r>
          </a:p>
        </p:txBody>
      </p:sp>
      <p:pic>
        <p:nvPicPr>
          <p:cNvPr id="5" name="Obrázek 4">
            <a:extLst>
              <a:ext uri="{FF2B5EF4-FFF2-40B4-BE49-F238E27FC236}">
                <a16:creationId xmlns:a16="http://schemas.microsoft.com/office/drawing/2014/main" id="{0116ADAB-22F2-41B1-9195-C1611A115F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255818" cy="6858000"/>
          </a:xfrm>
          <a:prstGeom prst="rect">
            <a:avLst/>
          </a:prstGeom>
        </p:spPr>
      </p:pic>
      <p:pic>
        <p:nvPicPr>
          <p:cNvPr id="7" name="Grafický objekt 6">
            <a:extLst>
              <a:ext uri="{FF2B5EF4-FFF2-40B4-BE49-F238E27FC236}">
                <a16:creationId xmlns:a16="http://schemas.microsoft.com/office/drawing/2014/main" id="{5CE58890-B280-4701-A027-A439EC893D8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736004" cy="4143600"/>
          </a:xfrm>
          <a:prstGeom prst="rect">
            <a:avLst/>
          </a:prstGeom>
        </p:spPr>
      </p:pic>
    </p:spTree>
    <p:extLst>
      <p:ext uri="{BB962C8B-B14F-4D97-AF65-F5344CB8AC3E}">
        <p14:creationId xmlns:p14="http://schemas.microsoft.com/office/powerpoint/2010/main" val="276722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accent4"/>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a:t>Agenda</a:t>
            </a:r>
          </a:p>
        </p:txBody>
      </p:sp>
      <p:sp>
        <p:nvSpPr>
          <p:cNvPr id="22" name="Zástupný symbol pro text 23">
            <a:extLst>
              <a:ext uri="{FF2B5EF4-FFF2-40B4-BE49-F238E27FC236}">
                <a16:creationId xmlns:a16="http://schemas.microsoft.com/office/drawing/2014/main" id="{30CE132A-8A4E-4641-89FD-FFC3530C7F37}"/>
              </a:ext>
            </a:extLst>
          </p:cNvPr>
          <p:cNvSpPr>
            <a:spLocks noGrp="1"/>
          </p:cNvSpPr>
          <p:nvPr>
            <p:ph type="body" sz="quarter" idx="13" hasCustomPrompt="1"/>
          </p:nvPr>
        </p:nvSpPr>
        <p:spPr>
          <a:xfrm>
            <a:off x="11148000" y="1390598"/>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01</a:t>
            </a:r>
          </a:p>
        </p:txBody>
      </p:sp>
      <p:sp>
        <p:nvSpPr>
          <p:cNvPr id="23" name="Zástupný symbol pro text 23">
            <a:extLst>
              <a:ext uri="{FF2B5EF4-FFF2-40B4-BE49-F238E27FC236}">
                <a16:creationId xmlns:a16="http://schemas.microsoft.com/office/drawing/2014/main" id="{807FDA7A-50B6-42E0-88C5-DAADCF7B8DF5}"/>
              </a:ext>
            </a:extLst>
          </p:cNvPr>
          <p:cNvSpPr>
            <a:spLocks noGrp="1"/>
          </p:cNvSpPr>
          <p:nvPr>
            <p:ph type="body" sz="quarter" idx="14" hasCustomPrompt="1"/>
          </p:nvPr>
        </p:nvSpPr>
        <p:spPr>
          <a:xfrm>
            <a:off x="4272000" y="1390598"/>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1</a:t>
            </a:r>
          </a:p>
        </p:txBody>
      </p:sp>
      <p:sp>
        <p:nvSpPr>
          <p:cNvPr id="26" name="Zástupný symbol pro text 23">
            <a:extLst>
              <a:ext uri="{FF2B5EF4-FFF2-40B4-BE49-F238E27FC236}">
                <a16:creationId xmlns:a16="http://schemas.microsoft.com/office/drawing/2014/main" id="{7D0DE5AE-86B9-4C7D-A425-9B1E4859C8D4}"/>
              </a:ext>
            </a:extLst>
          </p:cNvPr>
          <p:cNvSpPr>
            <a:spLocks noGrp="1"/>
          </p:cNvSpPr>
          <p:nvPr>
            <p:ph type="body" sz="quarter" idx="15" hasCustomPrompt="1"/>
          </p:nvPr>
        </p:nvSpPr>
        <p:spPr>
          <a:xfrm>
            <a:off x="11148000" y="2079158"/>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02</a:t>
            </a:r>
          </a:p>
        </p:txBody>
      </p:sp>
      <p:sp>
        <p:nvSpPr>
          <p:cNvPr id="27" name="Zástupný symbol pro text 23">
            <a:extLst>
              <a:ext uri="{FF2B5EF4-FFF2-40B4-BE49-F238E27FC236}">
                <a16:creationId xmlns:a16="http://schemas.microsoft.com/office/drawing/2014/main" id="{CCDC02BB-DC4A-4396-9BDD-F9BF6DD122DE}"/>
              </a:ext>
            </a:extLst>
          </p:cNvPr>
          <p:cNvSpPr>
            <a:spLocks noGrp="1"/>
          </p:cNvSpPr>
          <p:nvPr>
            <p:ph type="body" sz="quarter" idx="16" hasCustomPrompt="1"/>
          </p:nvPr>
        </p:nvSpPr>
        <p:spPr>
          <a:xfrm>
            <a:off x="4272000" y="2079158"/>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2</a:t>
            </a:r>
          </a:p>
        </p:txBody>
      </p:sp>
      <p:sp>
        <p:nvSpPr>
          <p:cNvPr id="28" name="Zástupný symbol pro text 23">
            <a:extLst>
              <a:ext uri="{FF2B5EF4-FFF2-40B4-BE49-F238E27FC236}">
                <a16:creationId xmlns:a16="http://schemas.microsoft.com/office/drawing/2014/main" id="{E21C2CBD-DEE0-4E25-B4DD-9F358CF3299F}"/>
              </a:ext>
            </a:extLst>
          </p:cNvPr>
          <p:cNvSpPr>
            <a:spLocks noGrp="1"/>
          </p:cNvSpPr>
          <p:nvPr>
            <p:ph type="body" sz="quarter" idx="17" hasCustomPrompt="1"/>
          </p:nvPr>
        </p:nvSpPr>
        <p:spPr>
          <a:xfrm>
            <a:off x="11148000" y="2767716"/>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03</a:t>
            </a:r>
          </a:p>
        </p:txBody>
      </p:sp>
      <p:sp>
        <p:nvSpPr>
          <p:cNvPr id="29" name="Zástupný symbol pro text 23">
            <a:extLst>
              <a:ext uri="{FF2B5EF4-FFF2-40B4-BE49-F238E27FC236}">
                <a16:creationId xmlns:a16="http://schemas.microsoft.com/office/drawing/2014/main" id="{D8924B2A-2927-444F-A2EC-ADC8104E0436}"/>
              </a:ext>
            </a:extLst>
          </p:cNvPr>
          <p:cNvSpPr>
            <a:spLocks noGrp="1"/>
          </p:cNvSpPr>
          <p:nvPr>
            <p:ph type="body" sz="quarter" idx="18" hasCustomPrompt="1"/>
          </p:nvPr>
        </p:nvSpPr>
        <p:spPr>
          <a:xfrm>
            <a:off x="4272000" y="2767716"/>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3</a:t>
            </a:r>
          </a:p>
        </p:txBody>
      </p:sp>
      <p:sp>
        <p:nvSpPr>
          <p:cNvPr id="30" name="Zástupný symbol pro text 23">
            <a:extLst>
              <a:ext uri="{FF2B5EF4-FFF2-40B4-BE49-F238E27FC236}">
                <a16:creationId xmlns:a16="http://schemas.microsoft.com/office/drawing/2014/main" id="{18D18F01-076A-44A6-83B1-5DB0887D900C}"/>
              </a:ext>
            </a:extLst>
          </p:cNvPr>
          <p:cNvSpPr>
            <a:spLocks noGrp="1"/>
          </p:cNvSpPr>
          <p:nvPr>
            <p:ph type="body" sz="quarter" idx="19" hasCustomPrompt="1"/>
          </p:nvPr>
        </p:nvSpPr>
        <p:spPr>
          <a:xfrm>
            <a:off x="11148000" y="3455668"/>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04</a:t>
            </a:r>
          </a:p>
        </p:txBody>
      </p:sp>
      <p:sp>
        <p:nvSpPr>
          <p:cNvPr id="31" name="Zástupný symbol pro text 23">
            <a:extLst>
              <a:ext uri="{FF2B5EF4-FFF2-40B4-BE49-F238E27FC236}">
                <a16:creationId xmlns:a16="http://schemas.microsoft.com/office/drawing/2014/main" id="{51503986-BF3A-4F53-AB74-3B433A2C0B89}"/>
              </a:ext>
            </a:extLst>
          </p:cNvPr>
          <p:cNvSpPr>
            <a:spLocks noGrp="1"/>
          </p:cNvSpPr>
          <p:nvPr>
            <p:ph type="body" sz="quarter" idx="20" hasCustomPrompt="1"/>
          </p:nvPr>
        </p:nvSpPr>
        <p:spPr>
          <a:xfrm>
            <a:off x="4272000" y="3455668"/>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4</a:t>
            </a:r>
          </a:p>
        </p:txBody>
      </p:sp>
      <p:sp>
        <p:nvSpPr>
          <p:cNvPr id="32" name="Zástupný symbol pro text 23">
            <a:extLst>
              <a:ext uri="{FF2B5EF4-FFF2-40B4-BE49-F238E27FC236}">
                <a16:creationId xmlns:a16="http://schemas.microsoft.com/office/drawing/2014/main" id="{21C79730-B804-46E3-AFCC-EB2BC945D6B6}"/>
              </a:ext>
            </a:extLst>
          </p:cNvPr>
          <p:cNvSpPr>
            <a:spLocks noGrp="1"/>
          </p:cNvSpPr>
          <p:nvPr>
            <p:ph type="body" sz="quarter" idx="21" hasCustomPrompt="1"/>
          </p:nvPr>
        </p:nvSpPr>
        <p:spPr>
          <a:xfrm>
            <a:off x="11148000" y="4143620"/>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05</a:t>
            </a:r>
          </a:p>
        </p:txBody>
      </p:sp>
      <p:sp>
        <p:nvSpPr>
          <p:cNvPr id="33" name="Zástupný symbol pro text 23">
            <a:extLst>
              <a:ext uri="{FF2B5EF4-FFF2-40B4-BE49-F238E27FC236}">
                <a16:creationId xmlns:a16="http://schemas.microsoft.com/office/drawing/2014/main" id="{C72960C1-698C-425F-A92A-AB48C9CA7EB4}"/>
              </a:ext>
            </a:extLst>
          </p:cNvPr>
          <p:cNvSpPr>
            <a:spLocks noGrp="1"/>
          </p:cNvSpPr>
          <p:nvPr>
            <p:ph type="body" sz="quarter" idx="22" hasCustomPrompt="1"/>
          </p:nvPr>
        </p:nvSpPr>
        <p:spPr>
          <a:xfrm>
            <a:off x="4272000" y="4143620"/>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5</a:t>
            </a:r>
          </a:p>
        </p:txBody>
      </p:sp>
      <p:pic>
        <p:nvPicPr>
          <p:cNvPr id="5" name="Obrázek 4">
            <a:extLst>
              <a:ext uri="{FF2B5EF4-FFF2-40B4-BE49-F238E27FC236}">
                <a16:creationId xmlns:a16="http://schemas.microsoft.com/office/drawing/2014/main" id="{41326BDE-7370-4311-A647-40952AD711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255818" cy="6858000"/>
          </a:xfrm>
          <a:prstGeom prst="rect">
            <a:avLst/>
          </a:prstGeom>
        </p:spPr>
      </p:pic>
      <p:pic>
        <p:nvPicPr>
          <p:cNvPr id="7" name="Grafický objekt 6">
            <a:extLst>
              <a:ext uri="{FF2B5EF4-FFF2-40B4-BE49-F238E27FC236}">
                <a16:creationId xmlns:a16="http://schemas.microsoft.com/office/drawing/2014/main" id="{F419B99B-D7D1-452D-B4C8-702D1F5BA10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
            <a:ext cx="1736004" cy="4143600"/>
          </a:xfrm>
          <a:prstGeom prst="rect">
            <a:avLst/>
          </a:prstGeom>
        </p:spPr>
      </p:pic>
    </p:spTree>
    <p:extLst>
      <p:ext uri="{BB962C8B-B14F-4D97-AF65-F5344CB8AC3E}">
        <p14:creationId xmlns:p14="http://schemas.microsoft.com/office/powerpoint/2010/main" val="305382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8" name="Zástupný symbol obrázku 7">
            <a:extLst>
              <a:ext uri="{FF2B5EF4-FFF2-40B4-BE49-F238E27FC236}">
                <a16:creationId xmlns:a16="http://schemas.microsoft.com/office/drawing/2014/main" id="{A94BC346-62AE-414B-8296-C71AC7AAEF58}"/>
              </a:ext>
            </a:extLst>
          </p:cNvPr>
          <p:cNvSpPr>
            <a:spLocks noGrp="1"/>
          </p:cNvSpPr>
          <p:nvPr>
            <p:ph type="pic" sz="quarter" idx="13" hasCustomPrompt="1"/>
          </p:nvPr>
        </p:nvSpPr>
        <p:spPr>
          <a:xfrm>
            <a:off x="1092199" y="2155825"/>
            <a:ext cx="2160000" cy="2160000"/>
          </a:xfrm>
        </p:spPr>
        <p:txBody>
          <a:bodyPr/>
          <a:lstStyle>
            <a:lvl1pPr marL="0" indent="0">
              <a:lnSpc>
                <a:spcPct val="100000"/>
              </a:lnSpc>
              <a:spcBef>
                <a:spcPts val="0"/>
              </a:spcBef>
              <a:buNone/>
              <a:defRPr/>
            </a:lvl1pPr>
          </a:lstStyle>
          <a:p>
            <a:r>
              <a:rPr lang="cs-CZ" dirty="0" err="1"/>
              <a:t>Photo</a:t>
            </a:r>
            <a:endParaRPr lang="cs-CZ" dirty="0"/>
          </a:p>
        </p:txBody>
      </p:sp>
      <p:sp>
        <p:nvSpPr>
          <p:cNvPr id="17" name="Zástupný symbol pro text 11">
            <a:extLst>
              <a:ext uri="{FF2B5EF4-FFF2-40B4-BE49-F238E27FC236}">
                <a16:creationId xmlns:a16="http://schemas.microsoft.com/office/drawing/2014/main" id="{9B85B6D8-BB3C-4ED3-B075-6FE7716FB089}"/>
              </a:ext>
            </a:extLst>
          </p:cNvPr>
          <p:cNvSpPr>
            <a:spLocks noGrp="1"/>
          </p:cNvSpPr>
          <p:nvPr>
            <p:ph type="body" sz="quarter" idx="14" hasCustomPrompt="1"/>
          </p:nvPr>
        </p:nvSpPr>
        <p:spPr>
          <a:xfrm>
            <a:off x="4243698" y="2170944"/>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9" name="Zástupný symbol pro text 11">
            <a:extLst>
              <a:ext uri="{FF2B5EF4-FFF2-40B4-BE49-F238E27FC236}">
                <a16:creationId xmlns:a16="http://schemas.microsoft.com/office/drawing/2014/main" id="{14C7FE84-FC6C-4D9B-BF2E-CE7AA71236A8}"/>
              </a:ext>
            </a:extLst>
          </p:cNvPr>
          <p:cNvSpPr>
            <a:spLocks noGrp="1"/>
          </p:cNvSpPr>
          <p:nvPr>
            <p:ph type="body" sz="quarter" idx="15" hasCustomPrompt="1"/>
          </p:nvPr>
        </p:nvSpPr>
        <p:spPr>
          <a:xfrm>
            <a:off x="4243698" y="2456311"/>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0" name="Zástupný symbol pro text 11">
            <a:extLst>
              <a:ext uri="{FF2B5EF4-FFF2-40B4-BE49-F238E27FC236}">
                <a16:creationId xmlns:a16="http://schemas.microsoft.com/office/drawing/2014/main" id="{5C97D9C5-117B-41EA-A5C5-53571A87AE3E}"/>
              </a:ext>
            </a:extLst>
          </p:cNvPr>
          <p:cNvSpPr>
            <a:spLocks noGrp="1"/>
          </p:cNvSpPr>
          <p:nvPr>
            <p:ph type="body" sz="quarter" idx="16" hasCustomPrompt="1"/>
          </p:nvPr>
        </p:nvSpPr>
        <p:spPr>
          <a:xfrm>
            <a:off x="4243698" y="384607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a:latin typeface="Gotham Office" panose="02000000000000000000" pitchFamily="2" charset="0"/>
              </a:rPr>
              <a:t>Background</a:t>
            </a:r>
            <a:endParaRPr lang="cs-CZ" dirty="0"/>
          </a:p>
        </p:txBody>
      </p:sp>
      <p:sp>
        <p:nvSpPr>
          <p:cNvPr id="21" name="Zástupný symbol pro text 11">
            <a:extLst>
              <a:ext uri="{FF2B5EF4-FFF2-40B4-BE49-F238E27FC236}">
                <a16:creationId xmlns:a16="http://schemas.microsoft.com/office/drawing/2014/main" id="{0F209FDF-629C-4836-9EC3-F9B2CCDA5F5A}"/>
              </a:ext>
            </a:extLst>
          </p:cNvPr>
          <p:cNvSpPr>
            <a:spLocks noGrp="1"/>
          </p:cNvSpPr>
          <p:nvPr>
            <p:ph type="body" sz="quarter" idx="17" hasCustomPrompt="1"/>
          </p:nvPr>
        </p:nvSpPr>
        <p:spPr>
          <a:xfrm>
            <a:off x="4243698" y="4131444"/>
            <a:ext cx="3636000" cy="1177200"/>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2"/>
                </a:solidFill>
                <a:latin typeface="Gotham Office" panose="02000000000000000000" pitchFamily="2" charset="0"/>
              </a:defRPr>
            </a:lvl1pPr>
          </a:lstStyle>
          <a:p>
            <a:pPr lvl="0"/>
            <a:r>
              <a:rPr lang="cs-CZ" sz="900" dirty="0">
                <a:latin typeface="Gotham Office" panose="02000000000000000000" pitchFamily="2" charset="0"/>
              </a:rPr>
              <a:t>Background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2" name="Zástupný symbol pro text 11">
            <a:extLst>
              <a:ext uri="{FF2B5EF4-FFF2-40B4-BE49-F238E27FC236}">
                <a16:creationId xmlns:a16="http://schemas.microsoft.com/office/drawing/2014/main" id="{68A247C2-74DC-43E6-A811-D034404CDAC4}"/>
              </a:ext>
            </a:extLst>
          </p:cNvPr>
          <p:cNvSpPr>
            <a:spLocks noGrp="1"/>
          </p:cNvSpPr>
          <p:nvPr>
            <p:ph type="body" sz="quarter" idx="19" hasCustomPrompt="1"/>
          </p:nvPr>
        </p:nvSpPr>
        <p:spPr>
          <a:xfrm>
            <a:off x="8196000" y="2151532"/>
            <a:ext cx="3636000" cy="3157112"/>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Backgound</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2" name="Zástupný symbol pro obsah 3">
            <a:extLst>
              <a:ext uri="{FF2B5EF4-FFF2-40B4-BE49-F238E27FC236}">
                <a16:creationId xmlns:a16="http://schemas.microsoft.com/office/drawing/2014/main" id="{757B2A51-7D60-4CC7-9B63-82B689066E83}"/>
              </a:ext>
            </a:extLst>
          </p:cNvPr>
          <p:cNvSpPr>
            <a:spLocks noGrp="1"/>
          </p:cNvSpPr>
          <p:nvPr>
            <p:ph sz="quarter" idx="20" hasCustomPrompt="1"/>
          </p:nvPr>
        </p:nvSpPr>
        <p:spPr>
          <a:xfrm>
            <a:off x="1049519" y="4711194"/>
            <a:ext cx="2244725" cy="284400"/>
          </a:xfrm>
        </p:spPr>
        <p:txBody>
          <a:bodyPr>
            <a:normAutofit/>
          </a:bodyPr>
          <a:lstStyle>
            <a:lvl1pPr marL="0" indent="0" algn="ctr"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4" name="Zástupný symbol pro obsah 3">
            <a:extLst>
              <a:ext uri="{FF2B5EF4-FFF2-40B4-BE49-F238E27FC236}">
                <a16:creationId xmlns:a16="http://schemas.microsoft.com/office/drawing/2014/main" id="{696842CE-0CC1-4D9E-8340-CC6FFF4AD27B}"/>
              </a:ext>
            </a:extLst>
          </p:cNvPr>
          <p:cNvSpPr>
            <a:spLocks noGrp="1"/>
          </p:cNvSpPr>
          <p:nvPr>
            <p:ph sz="quarter" idx="21" hasCustomPrompt="1"/>
          </p:nvPr>
        </p:nvSpPr>
        <p:spPr>
          <a:xfrm>
            <a:off x="1049519" y="5024244"/>
            <a:ext cx="2244725" cy="284400"/>
          </a:xfrm>
        </p:spPr>
        <p:txBody>
          <a:bodyPr>
            <a:normAutofit/>
          </a:bodyPr>
          <a:lstStyle>
            <a:lvl1pPr marL="0" indent="0" algn="ctr" defTabSz="914400" rtl="0" eaLnBrk="1" latinLnBrk="0" hangingPunct="1">
              <a:lnSpc>
                <a:spcPct val="100000"/>
              </a:lnSpc>
              <a:spcBef>
                <a:spcPts val="0"/>
              </a:spcBef>
              <a:buNone/>
              <a:defRPr lang="cs-CZ" sz="14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Tree>
    <p:extLst>
      <p:ext uri="{BB962C8B-B14F-4D97-AF65-F5344CB8AC3E}">
        <p14:creationId xmlns:p14="http://schemas.microsoft.com/office/powerpoint/2010/main" val="350321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11" name="Zástupný symbol obrázku 7">
            <a:extLst>
              <a:ext uri="{FF2B5EF4-FFF2-40B4-BE49-F238E27FC236}">
                <a16:creationId xmlns:a16="http://schemas.microsoft.com/office/drawing/2014/main" id="{E7AA1476-AF77-4F29-A315-85C64B1DAE2D}"/>
              </a:ext>
            </a:extLst>
          </p:cNvPr>
          <p:cNvSpPr>
            <a:spLocks noGrp="1"/>
          </p:cNvSpPr>
          <p:nvPr>
            <p:ph type="pic" sz="quarter" idx="13" hasCustomPrompt="1"/>
          </p:nvPr>
        </p:nvSpPr>
        <p:spPr>
          <a:xfrm>
            <a:off x="1292097" y="1534375"/>
            <a:ext cx="1911600" cy="1911768"/>
          </a:xfrm>
        </p:spPr>
        <p:txBody>
          <a:bodyPr/>
          <a:lstStyle>
            <a:lvl1pPr marL="0" indent="0">
              <a:lnSpc>
                <a:spcPct val="100000"/>
              </a:lnSpc>
              <a:spcBef>
                <a:spcPts val="0"/>
              </a:spcBef>
              <a:buNone/>
              <a:defRPr/>
            </a:lvl1pPr>
          </a:lstStyle>
          <a:p>
            <a:r>
              <a:rPr lang="cs-CZ" dirty="0"/>
              <a:t>Photo</a:t>
            </a:r>
          </a:p>
        </p:txBody>
      </p:sp>
      <p:sp>
        <p:nvSpPr>
          <p:cNvPr id="13" name="Zástupný symbol pro obsah 3">
            <a:extLst>
              <a:ext uri="{FF2B5EF4-FFF2-40B4-BE49-F238E27FC236}">
                <a16:creationId xmlns:a16="http://schemas.microsoft.com/office/drawing/2014/main" id="{ABD3AE3B-DA4C-4752-94FC-44829761C5CA}"/>
              </a:ext>
            </a:extLst>
          </p:cNvPr>
          <p:cNvSpPr>
            <a:spLocks noGrp="1"/>
          </p:cNvSpPr>
          <p:nvPr>
            <p:ph sz="quarter" idx="20" hasCustomPrompt="1"/>
          </p:nvPr>
        </p:nvSpPr>
        <p:spPr>
          <a:xfrm>
            <a:off x="4243698" y="153437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5" name="Zástupný symbol pro obsah 3">
            <a:extLst>
              <a:ext uri="{FF2B5EF4-FFF2-40B4-BE49-F238E27FC236}">
                <a16:creationId xmlns:a16="http://schemas.microsoft.com/office/drawing/2014/main" id="{64D0A21A-B267-47C4-A744-88BE508EACFE}"/>
              </a:ext>
            </a:extLst>
          </p:cNvPr>
          <p:cNvSpPr>
            <a:spLocks noGrp="1"/>
          </p:cNvSpPr>
          <p:nvPr>
            <p:ph sz="quarter" idx="21" hasCustomPrompt="1"/>
          </p:nvPr>
        </p:nvSpPr>
        <p:spPr>
          <a:xfrm>
            <a:off x="6496304" y="153764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16" name="Zástupný symbol pro text 11">
            <a:extLst>
              <a:ext uri="{FF2B5EF4-FFF2-40B4-BE49-F238E27FC236}">
                <a16:creationId xmlns:a16="http://schemas.microsoft.com/office/drawing/2014/main" id="{A48EEACD-8CBA-43AA-91E2-3730D3B2BEB5}"/>
              </a:ext>
            </a:extLst>
          </p:cNvPr>
          <p:cNvSpPr>
            <a:spLocks noGrp="1"/>
          </p:cNvSpPr>
          <p:nvPr>
            <p:ph type="body" sz="quarter" idx="14" hasCustomPrompt="1"/>
          </p:nvPr>
        </p:nvSpPr>
        <p:spPr>
          <a:xfrm>
            <a:off x="4243698"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8" name="Zástupný symbol pro text 11">
            <a:extLst>
              <a:ext uri="{FF2B5EF4-FFF2-40B4-BE49-F238E27FC236}">
                <a16:creationId xmlns:a16="http://schemas.microsoft.com/office/drawing/2014/main" id="{FBCA0BA8-D62E-4BF9-BE81-D5880F7E8FFB}"/>
              </a:ext>
            </a:extLst>
          </p:cNvPr>
          <p:cNvSpPr>
            <a:spLocks noGrp="1"/>
          </p:cNvSpPr>
          <p:nvPr>
            <p:ph type="body" sz="quarter" idx="15" hasCustomPrompt="1"/>
          </p:nvPr>
        </p:nvSpPr>
        <p:spPr>
          <a:xfrm>
            <a:off x="4243698"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3" name="Zástupný symbol obrázku 7">
            <a:extLst>
              <a:ext uri="{FF2B5EF4-FFF2-40B4-BE49-F238E27FC236}">
                <a16:creationId xmlns:a16="http://schemas.microsoft.com/office/drawing/2014/main" id="{1A9F9E66-6CA7-44C0-8E57-20BBD63827DC}"/>
              </a:ext>
            </a:extLst>
          </p:cNvPr>
          <p:cNvSpPr>
            <a:spLocks noGrp="1"/>
          </p:cNvSpPr>
          <p:nvPr>
            <p:ph type="pic" sz="quarter" idx="32" hasCustomPrompt="1"/>
          </p:nvPr>
        </p:nvSpPr>
        <p:spPr>
          <a:xfrm>
            <a:off x="1292097" y="4101223"/>
            <a:ext cx="1911600" cy="1911600"/>
          </a:xfrm>
        </p:spPr>
        <p:txBody>
          <a:bodyPr/>
          <a:lstStyle>
            <a:lvl1pPr marL="0" indent="0">
              <a:lnSpc>
                <a:spcPct val="100000"/>
              </a:lnSpc>
              <a:spcBef>
                <a:spcPts val="0"/>
              </a:spcBef>
              <a:buNone/>
              <a:defRPr/>
            </a:lvl1pPr>
          </a:lstStyle>
          <a:p>
            <a:r>
              <a:rPr lang="cs-CZ" dirty="0"/>
              <a:t>Photo</a:t>
            </a:r>
          </a:p>
        </p:txBody>
      </p:sp>
      <p:sp>
        <p:nvSpPr>
          <p:cNvPr id="25" name="Zástupný symbol pro text 11">
            <a:extLst>
              <a:ext uri="{FF2B5EF4-FFF2-40B4-BE49-F238E27FC236}">
                <a16:creationId xmlns:a16="http://schemas.microsoft.com/office/drawing/2014/main" id="{58288B91-46C1-42F6-8C52-6DE3C46BA73A}"/>
              </a:ext>
            </a:extLst>
          </p:cNvPr>
          <p:cNvSpPr>
            <a:spLocks noGrp="1"/>
          </p:cNvSpPr>
          <p:nvPr>
            <p:ph type="body" sz="quarter" idx="35" hasCustomPrompt="1"/>
          </p:nvPr>
        </p:nvSpPr>
        <p:spPr>
          <a:xfrm>
            <a:off x="8196000"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26" name="Zástupný symbol pro text 11">
            <a:extLst>
              <a:ext uri="{FF2B5EF4-FFF2-40B4-BE49-F238E27FC236}">
                <a16:creationId xmlns:a16="http://schemas.microsoft.com/office/drawing/2014/main" id="{E06EED4A-D978-4A45-927A-1780A52A643C}"/>
              </a:ext>
            </a:extLst>
          </p:cNvPr>
          <p:cNvSpPr>
            <a:spLocks noGrp="1"/>
          </p:cNvSpPr>
          <p:nvPr>
            <p:ph type="body" sz="quarter" idx="36" hasCustomPrompt="1"/>
          </p:nvPr>
        </p:nvSpPr>
        <p:spPr>
          <a:xfrm>
            <a:off x="8196000"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7" name="Zástupný symbol pro obsah 3">
            <a:extLst>
              <a:ext uri="{FF2B5EF4-FFF2-40B4-BE49-F238E27FC236}">
                <a16:creationId xmlns:a16="http://schemas.microsoft.com/office/drawing/2014/main" id="{8A1A86B8-1174-4744-BBCA-5804101EE5BC}"/>
              </a:ext>
            </a:extLst>
          </p:cNvPr>
          <p:cNvSpPr>
            <a:spLocks noGrp="1"/>
          </p:cNvSpPr>
          <p:nvPr>
            <p:ph sz="quarter" idx="37" hasCustomPrompt="1"/>
          </p:nvPr>
        </p:nvSpPr>
        <p:spPr>
          <a:xfrm>
            <a:off x="4243698" y="410105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28" name="Zástupný symbol pro obsah 3">
            <a:extLst>
              <a:ext uri="{FF2B5EF4-FFF2-40B4-BE49-F238E27FC236}">
                <a16:creationId xmlns:a16="http://schemas.microsoft.com/office/drawing/2014/main" id="{92CB54FC-BA4F-4785-AB12-6612B3261BEA}"/>
              </a:ext>
            </a:extLst>
          </p:cNvPr>
          <p:cNvSpPr>
            <a:spLocks noGrp="1"/>
          </p:cNvSpPr>
          <p:nvPr>
            <p:ph sz="quarter" idx="38" hasCustomPrompt="1"/>
          </p:nvPr>
        </p:nvSpPr>
        <p:spPr>
          <a:xfrm>
            <a:off x="6496304" y="410432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29" name="Zástupný symbol pro text 11">
            <a:extLst>
              <a:ext uri="{FF2B5EF4-FFF2-40B4-BE49-F238E27FC236}">
                <a16:creationId xmlns:a16="http://schemas.microsoft.com/office/drawing/2014/main" id="{B401573F-7846-4F4D-B6A8-67C01D6A98FC}"/>
              </a:ext>
            </a:extLst>
          </p:cNvPr>
          <p:cNvSpPr>
            <a:spLocks noGrp="1"/>
          </p:cNvSpPr>
          <p:nvPr>
            <p:ph type="body" sz="quarter" idx="39" hasCustomPrompt="1"/>
          </p:nvPr>
        </p:nvSpPr>
        <p:spPr>
          <a:xfrm>
            <a:off x="4243698"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0" name="Zástupný symbol pro text 11">
            <a:extLst>
              <a:ext uri="{FF2B5EF4-FFF2-40B4-BE49-F238E27FC236}">
                <a16:creationId xmlns:a16="http://schemas.microsoft.com/office/drawing/2014/main" id="{011921DF-4E23-4490-9421-5C2A930E62A3}"/>
              </a:ext>
            </a:extLst>
          </p:cNvPr>
          <p:cNvSpPr>
            <a:spLocks noGrp="1"/>
          </p:cNvSpPr>
          <p:nvPr>
            <p:ph type="body" sz="quarter" idx="40" hasCustomPrompt="1"/>
          </p:nvPr>
        </p:nvSpPr>
        <p:spPr>
          <a:xfrm>
            <a:off x="4243698"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31" name="Zástupný symbol pro text 11">
            <a:extLst>
              <a:ext uri="{FF2B5EF4-FFF2-40B4-BE49-F238E27FC236}">
                <a16:creationId xmlns:a16="http://schemas.microsoft.com/office/drawing/2014/main" id="{6B19D582-5827-43B0-8FE3-232888B4706F}"/>
              </a:ext>
            </a:extLst>
          </p:cNvPr>
          <p:cNvSpPr>
            <a:spLocks noGrp="1"/>
          </p:cNvSpPr>
          <p:nvPr>
            <p:ph type="body" sz="quarter" idx="41" hasCustomPrompt="1"/>
          </p:nvPr>
        </p:nvSpPr>
        <p:spPr>
          <a:xfrm>
            <a:off x="8196000"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2" name="Zástupný symbol pro text 11">
            <a:extLst>
              <a:ext uri="{FF2B5EF4-FFF2-40B4-BE49-F238E27FC236}">
                <a16:creationId xmlns:a16="http://schemas.microsoft.com/office/drawing/2014/main" id="{A55D511F-5CF3-4B9D-8ED1-EF576B220078}"/>
              </a:ext>
            </a:extLst>
          </p:cNvPr>
          <p:cNvSpPr>
            <a:spLocks noGrp="1"/>
          </p:cNvSpPr>
          <p:nvPr>
            <p:ph type="body" sz="quarter" idx="42" hasCustomPrompt="1"/>
          </p:nvPr>
        </p:nvSpPr>
        <p:spPr>
          <a:xfrm>
            <a:off x="8196000"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7" name="object 9">
            <a:extLst>
              <a:ext uri="{FF2B5EF4-FFF2-40B4-BE49-F238E27FC236}">
                <a16:creationId xmlns:a16="http://schemas.microsoft.com/office/drawing/2014/main" id="{C7C90A14-004D-4EDF-8A8C-F0E4B09CFCCD}"/>
              </a:ext>
            </a:extLst>
          </p:cNvPr>
          <p:cNvSpPr/>
          <p:nvPr userDrawn="1"/>
        </p:nvSpPr>
        <p:spPr>
          <a:xfrm>
            <a:off x="359999" y="3747392"/>
            <a:ext cx="11473815" cy="0"/>
          </a:xfrm>
          <a:custGeom>
            <a:avLst/>
            <a:gdLst/>
            <a:ahLst/>
            <a:cxnLst/>
            <a:rect l="l" t="t" r="r" b="b"/>
            <a:pathLst>
              <a:path w="11473815">
                <a:moveTo>
                  <a:pt x="0" y="0"/>
                </a:moveTo>
                <a:lnTo>
                  <a:pt x="11473205" y="0"/>
                </a:lnTo>
              </a:path>
            </a:pathLst>
          </a:custGeom>
          <a:ln w="12700">
            <a:solidFill>
              <a:schemeClr val="accent2"/>
            </a:solidFill>
          </a:ln>
        </p:spPr>
        <p:txBody>
          <a:bodyPr wrap="square" lIns="0" tIns="0" rIns="0" bIns="0" rtlCol="0"/>
          <a:lstStyle/>
          <a:p>
            <a:pPr>
              <a:lnSpc>
                <a:spcPct val="100000"/>
              </a:lnSpc>
              <a:spcBef>
                <a:spcPts val="0"/>
              </a:spcBef>
            </a:pPr>
            <a:endParaRPr dirty="0"/>
          </a:p>
        </p:txBody>
      </p:sp>
    </p:spTree>
    <p:extLst>
      <p:ext uri="{BB962C8B-B14F-4D97-AF65-F5344CB8AC3E}">
        <p14:creationId xmlns:p14="http://schemas.microsoft.com/office/powerpoint/2010/main" val="7430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200628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75926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rtner logo">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a:xfrm>
            <a:off x="6096000" y="379200"/>
            <a:ext cx="5736000" cy="461665"/>
          </a:xfrm>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5" name="Zástupný symbol obrázku 10">
            <a:extLst>
              <a:ext uri="{FF2B5EF4-FFF2-40B4-BE49-F238E27FC236}">
                <a16:creationId xmlns:a16="http://schemas.microsoft.com/office/drawing/2014/main" id="{8FF82B16-FC16-4BB2-9499-7FF112564268}"/>
              </a:ext>
            </a:extLst>
          </p:cNvPr>
          <p:cNvSpPr>
            <a:spLocks noGrp="1"/>
          </p:cNvSpPr>
          <p:nvPr>
            <p:ph type="pic" sz="quarter" idx="10" hasCustomPrompt="1"/>
          </p:nvPr>
        </p:nvSpPr>
        <p:spPr>
          <a:xfrm>
            <a:off x="1515305" y="254601"/>
            <a:ext cx="2019300" cy="576000"/>
          </a:xfrm>
        </p:spPr>
        <p:txBody>
          <a:bodyPr/>
          <a:lstStyle>
            <a:lvl1pPr marL="0" indent="0">
              <a:buNone/>
              <a:defRPr/>
            </a:lvl1pPr>
          </a:lstStyle>
          <a:p>
            <a:r>
              <a:rPr lang="cs-CZ" dirty="0"/>
              <a:t>Partner logo</a:t>
            </a:r>
          </a:p>
        </p:txBody>
      </p:sp>
      <p:pic>
        <p:nvPicPr>
          <p:cNvPr id="9" name="Grafický objekt 8">
            <a:extLst>
              <a:ext uri="{FF2B5EF4-FFF2-40B4-BE49-F238E27FC236}">
                <a16:creationId xmlns:a16="http://schemas.microsoft.com/office/drawing/2014/main" id="{B4DAC784-DDD4-4D02-8655-014B19B108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793" y="288801"/>
            <a:ext cx="232046" cy="507600"/>
          </a:xfrm>
          <a:prstGeom prst="rect">
            <a:avLst/>
          </a:prstGeom>
        </p:spPr>
      </p:pic>
    </p:spTree>
    <p:extLst>
      <p:ext uri="{BB962C8B-B14F-4D97-AF65-F5344CB8AC3E}">
        <p14:creationId xmlns:p14="http://schemas.microsoft.com/office/powerpoint/2010/main" val="391606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64ED985F-CBC5-47EF-B48F-2CF1B77AA144}"/>
              </a:ext>
            </a:extLst>
          </p:cNvPr>
          <p:cNvSpPr/>
          <p:nvPr userDrawn="1"/>
        </p:nvSpPr>
        <p:spPr>
          <a:xfrm>
            <a:off x="0" y="0"/>
            <a:ext cx="12192000" cy="10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noProof="0"/>
          </a:p>
        </p:txBody>
      </p:sp>
      <p:sp>
        <p:nvSpPr>
          <p:cNvPr id="2" name="Zástupný nadpis 1">
            <a:extLst>
              <a:ext uri="{FF2B5EF4-FFF2-40B4-BE49-F238E27FC236}">
                <a16:creationId xmlns:a16="http://schemas.microsoft.com/office/drawing/2014/main" id="{B310C99B-7DE1-4F6F-83F8-493BA55E5FE7}"/>
              </a:ext>
            </a:extLst>
          </p:cNvPr>
          <p:cNvSpPr>
            <a:spLocks noGrp="1"/>
          </p:cNvSpPr>
          <p:nvPr>
            <p:ph type="title"/>
          </p:nvPr>
        </p:nvSpPr>
        <p:spPr>
          <a:xfrm>
            <a:off x="1316400" y="379200"/>
            <a:ext cx="10515600" cy="461665"/>
          </a:xfrm>
          <a:prstGeom prst="rect">
            <a:avLst/>
          </a:prstGeom>
        </p:spPr>
        <p:txBody>
          <a:bodyPr vert="horz" lIns="0" tIns="0" rIns="0" bIns="0" rtlCol="0" anchor="b" anchorCtr="0">
            <a:spAutoFit/>
          </a:bodyPr>
          <a:lstStyle/>
          <a:p>
            <a:r>
              <a:rPr lang="cs-CZ" noProof="0" dirty="0"/>
              <a:t>Insert text on </a:t>
            </a:r>
            <a:r>
              <a:rPr lang="cs-CZ" noProof="0" dirty="0" err="1"/>
              <a:t>click</a:t>
            </a:r>
            <a:endParaRPr lang="fr-CA" noProof="0" dirty="0"/>
          </a:p>
        </p:txBody>
      </p:sp>
      <p:sp>
        <p:nvSpPr>
          <p:cNvPr id="3" name="Zástupný symbol pro text 2">
            <a:extLst>
              <a:ext uri="{FF2B5EF4-FFF2-40B4-BE49-F238E27FC236}">
                <a16:creationId xmlns:a16="http://schemas.microsoft.com/office/drawing/2014/main" id="{1A55CBB5-F168-47B4-8EE5-F47F679A4903}"/>
              </a:ext>
            </a:extLst>
          </p:cNvPr>
          <p:cNvSpPr>
            <a:spLocks noGrp="1"/>
          </p:cNvSpPr>
          <p:nvPr>
            <p:ph type="body" idx="1"/>
          </p:nvPr>
        </p:nvSpPr>
        <p:spPr>
          <a:xfrm>
            <a:off x="359400" y="1439999"/>
            <a:ext cx="11473200" cy="4702687"/>
          </a:xfrm>
          <a:prstGeom prst="rect">
            <a:avLst/>
          </a:prstGeom>
        </p:spPr>
        <p:txBody>
          <a:bodyPr vert="horz" lIns="0" tIns="0" rIns="0" bIns="0" rtlCol="0">
            <a:normAutofit/>
          </a:body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a:t>Fifth level</a:t>
            </a:r>
            <a:endParaRPr lang="cs-CZ" noProof="0" dirty="0"/>
          </a:p>
          <a:p>
            <a:pPr lvl="5"/>
            <a:r>
              <a:rPr lang="cs-CZ" noProof="0" dirty="0" err="1"/>
              <a:t>Sixth</a:t>
            </a:r>
            <a:r>
              <a:rPr lang="cs-CZ" noProof="0" dirty="0"/>
              <a:t> </a:t>
            </a:r>
            <a:r>
              <a:rPr lang="cs-CZ" noProof="0" dirty="0" err="1"/>
              <a:t>level</a:t>
            </a:r>
            <a:endParaRPr lang="cs-CZ" noProof="0" dirty="0"/>
          </a:p>
          <a:p>
            <a:pPr lvl="6"/>
            <a:r>
              <a:rPr lang="cs-CZ" noProof="0" dirty="0" err="1"/>
              <a:t>Seventh</a:t>
            </a:r>
            <a:r>
              <a:rPr lang="cs-CZ" noProof="0" dirty="0"/>
              <a:t> </a:t>
            </a:r>
            <a:r>
              <a:rPr lang="cs-CZ" noProof="0" dirty="0" err="1"/>
              <a:t>level</a:t>
            </a:r>
            <a:endParaRPr lang="cs-CZ" noProof="0" dirty="0"/>
          </a:p>
          <a:p>
            <a:pPr lvl="7"/>
            <a:r>
              <a:rPr lang="cs-CZ" noProof="0" dirty="0" err="1"/>
              <a:t>Eighth</a:t>
            </a:r>
            <a:r>
              <a:rPr lang="cs-CZ" noProof="0" dirty="0"/>
              <a:t> </a:t>
            </a:r>
            <a:r>
              <a:rPr lang="cs-CZ" noProof="0" dirty="0" err="1"/>
              <a:t>level</a:t>
            </a:r>
            <a:endParaRPr lang="cs-CZ" noProof="0" dirty="0"/>
          </a:p>
          <a:p>
            <a:pPr lvl="8"/>
            <a:r>
              <a:rPr lang="cs-CZ" noProof="0" dirty="0" err="1"/>
              <a:t>Ninth</a:t>
            </a:r>
            <a:r>
              <a:rPr lang="cs-CZ" noProof="0" dirty="0"/>
              <a:t> </a:t>
            </a:r>
            <a:r>
              <a:rPr lang="cs-CZ" noProof="0" dirty="0" err="1"/>
              <a:t>level</a:t>
            </a:r>
            <a:endParaRPr lang="fr-CA" noProof="0" dirty="0"/>
          </a:p>
        </p:txBody>
      </p:sp>
      <p:pic>
        <p:nvPicPr>
          <p:cNvPr id="6" name="Grafický objekt 5">
            <a:extLst>
              <a:ext uri="{FF2B5EF4-FFF2-40B4-BE49-F238E27FC236}">
                <a16:creationId xmlns:a16="http://schemas.microsoft.com/office/drawing/2014/main" id="{F2BFA0E4-4D3E-4FD5-99B2-CFB4F6E234FF}"/>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59400" y="370048"/>
            <a:ext cx="657900" cy="367200"/>
          </a:xfrm>
          <a:prstGeom prst="rect">
            <a:avLst/>
          </a:prstGeom>
        </p:spPr>
      </p:pic>
    </p:spTree>
    <p:extLst>
      <p:ext uri="{BB962C8B-B14F-4D97-AF65-F5344CB8AC3E}">
        <p14:creationId xmlns:p14="http://schemas.microsoft.com/office/powerpoint/2010/main" val="1681610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dt="0"/>
  <p:txStyles>
    <p:titleStyle>
      <a:lvl1pPr algn="r" defTabSz="914400" rtl="0" eaLnBrk="1" latinLnBrk="0" hangingPunct="1">
        <a:lnSpc>
          <a:spcPct val="100000"/>
        </a:lnSpc>
        <a:spcBef>
          <a:spcPts val="0"/>
        </a:spcBef>
        <a:buNone/>
        <a:defRPr sz="3000" b="1" kern="1200">
          <a:solidFill>
            <a:schemeClr val="accent1"/>
          </a:solidFill>
          <a:latin typeface="Gotham Office" panose="02000000000000000000" pitchFamily="2" charset="0"/>
          <a:ea typeface="+mj-ea"/>
          <a:cs typeface="+mj-cs"/>
        </a:defRPr>
      </a:lvl1pPr>
    </p:titleStyle>
    <p:body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E0626B5-C374-4B9F-82B8-1A7CA6833294}"/>
              </a:ext>
            </a:extLst>
          </p:cNvPr>
          <p:cNvSpPr>
            <a:spLocks noGrp="1"/>
          </p:cNvSpPr>
          <p:nvPr>
            <p:ph type="ctrTitle"/>
          </p:nvPr>
        </p:nvSpPr>
        <p:spPr>
          <a:xfrm>
            <a:off x="900000" y="2758434"/>
            <a:ext cx="5472000" cy="1384995"/>
          </a:xfrm>
        </p:spPr>
        <p:txBody>
          <a:bodyPr/>
          <a:lstStyle/>
          <a:p>
            <a:r>
              <a:rPr lang="en-US" dirty="0"/>
              <a:t>Power BI Dashboard In A Day Labs</a:t>
            </a:r>
            <a:endParaRPr lang="cs-CZ" dirty="0"/>
          </a:p>
        </p:txBody>
      </p:sp>
    </p:spTree>
    <p:extLst>
      <p:ext uri="{BB962C8B-B14F-4D97-AF65-F5344CB8AC3E}">
        <p14:creationId xmlns:p14="http://schemas.microsoft.com/office/powerpoint/2010/main" val="414141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BEFB33-B973-43A8-B969-328282C0E78A}"/>
              </a:ext>
            </a:extLst>
          </p:cNvPr>
          <p:cNvSpPr>
            <a:spLocks noGrp="1"/>
          </p:cNvSpPr>
          <p:nvPr>
            <p:ph type="title"/>
          </p:nvPr>
        </p:nvSpPr>
        <p:spPr/>
        <p:txBody>
          <a:bodyPr/>
          <a:lstStyle/>
          <a:p>
            <a:r>
              <a:rPr lang="en-US" dirty="0"/>
              <a:t>Lab One - Dataset</a:t>
            </a:r>
            <a:endParaRPr lang="cs-CZ" dirty="0"/>
          </a:p>
        </p:txBody>
      </p:sp>
      <p:sp>
        <p:nvSpPr>
          <p:cNvPr id="3" name="Rectangle 2">
            <a:extLst>
              <a:ext uri="{FF2B5EF4-FFF2-40B4-BE49-F238E27FC236}">
                <a16:creationId xmlns:a16="http://schemas.microsoft.com/office/drawing/2014/main" id="{61CEDF19-24B4-49C5-B6E8-EFD6F88D060F}"/>
              </a:ext>
            </a:extLst>
          </p:cNvPr>
          <p:cNvSpPr/>
          <p:nvPr/>
        </p:nvSpPr>
        <p:spPr>
          <a:xfrm>
            <a:off x="752474" y="1187899"/>
            <a:ext cx="11079526" cy="5869364"/>
          </a:xfrm>
          <a:prstGeom prst="rect">
            <a:avLst/>
          </a:prstGeom>
        </p:spPr>
        <p:txBody>
          <a:bodyPr wrap="square">
            <a:spAutoFit/>
          </a:bodyPr>
          <a:lstStyle/>
          <a:p>
            <a:pPr marL="342900" indent="-342900">
              <a:lnSpc>
                <a:spcPct val="150000"/>
              </a:lnSpc>
              <a:buAutoNum type="arabicPeriod"/>
            </a:pPr>
            <a:r>
              <a:rPr lang="en-US" sz="1400" dirty="0">
                <a:latin typeface="Arial" panose="020B0604020202020204" pitchFamily="34" charset="0"/>
                <a:cs typeface="Arial" panose="020B0604020202020204" pitchFamily="34" charset="0"/>
              </a:rPr>
              <a:t>Start Power BI Desktop. Save this empty report file to C:\DIAD, as “&lt;Your Initials&gt; </a:t>
            </a:r>
            <a:r>
              <a:rPr lang="en-US" sz="1400" dirty="0" err="1">
                <a:latin typeface="Arial" panose="020B0604020202020204" pitchFamily="34" charset="0"/>
                <a:cs typeface="Arial" panose="020B0604020202020204" pitchFamily="34" charset="0"/>
              </a:rPr>
              <a:t>Lab.pbix</a:t>
            </a:r>
            <a:r>
              <a:rPr lang="en-US" sz="1400" dirty="0">
                <a:latin typeface="Arial" panose="020B0604020202020204" pitchFamily="34" charset="0"/>
                <a:cs typeface="Arial" panose="020B0604020202020204" pitchFamily="34" charset="0"/>
              </a:rPr>
              <a:t>” (i.e. “KH </a:t>
            </a:r>
            <a:r>
              <a:rPr lang="en-US" sz="1400" dirty="0" err="1">
                <a:latin typeface="Arial" panose="020B0604020202020204" pitchFamily="34" charset="0"/>
                <a:cs typeface="Arial" panose="020B0604020202020204" pitchFamily="34" charset="0"/>
              </a:rPr>
              <a:t>Lab.pbix</a:t>
            </a:r>
            <a:r>
              <a:rPr lang="en-US" sz="1400" dirty="0">
                <a:latin typeface="Arial" panose="020B0604020202020204" pitchFamily="34" charset="0"/>
                <a:cs typeface="Arial" panose="020B0604020202020204" pitchFamily="34" charset="0"/>
              </a:rPr>
              <a:t>”)</a:t>
            </a:r>
          </a:p>
          <a:p>
            <a:pPr marL="342900" indent="-342900">
              <a:lnSpc>
                <a:spcPct val="150000"/>
              </a:lnSpc>
              <a:buAutoNum type="arabicPeriod"/>
            </a:pPr>
            <a:r>
              <a:rPr lang="en-US" sz="1400" dirty="0">
                <a:latin typeface="Arial" panose="020B0604020202020204" pitchFamily="34" charset="0"/>
                <a:cs typeface="Arial" panose="020B0604020202020204" pitchFamily="34" charset="0"/>
              </a:rPr>
              <a:t>Using Get Data, one at a time, add the following CSV files (located in C:\DIAD\Data) to your </a:t>
            </a:r>
            <a:r>
              <a:rPr lang="en-US" sz="1400" dirty="0" err="1">
                <a:latin typeface="Arial" panose="020B0604020202020204" pitchFamily="34" charset="0"/>
                <a:cs typeface="Arial" panose="020B0604020202020204" pitchFamily="34" charset="0"/>
              </a:rPr>
              <a:t>pbix</a:t>
            </a:r>
            <a:r>
              <a:rPr lang="en-US" sz="1400" dirty="0">
                <a:latin typeface="Arial" panose="020B0604020202020204" pitchFamily="34" charset="0"/>
                <a:cs typeface="Arial" panose="020B0604020202020204" pitchFamily="34" charset="0"/>
              </a:rPr>
              <a:t>; Location, Manufacturer, Product, Sales CA, Sales DE, Sales FR, Sales MX, Sales US</a:t>
            </a:r>
          </a:p>
          <a:p>
            <a:pPr marL="800100" lvl="1" indent="-342900">
              <a:lnSpc>
                <a:spcPct val="150000"/>
              </a:lnSpc>
              <a:buFont typeface="+mj-lt"/>
              <a:buAutoNum type="alphaLcParenR"/>
            </a:pPr>
            <a:r>
              <a:rPr lang="en-US" sz="1400" dirty="0">
                <a:latin typeface="Arial" panose="020B0604020202020204" pitchFamily="34" charset="0"/>
                <a:cs typeface="Arial" panose="020B0604020202020204" pitchFamily="34" charset="0"/>
              </a:rPr>
              <a:t>When adding the Location CSV, in the preview dialog box, click Edit, click Use First Row As Headers, then Save / Apply / Close the Power Query window</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In Power BI Desktop, click Edit Queries / Edit Queries, to open Power Query</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In the left side Queries pane, select the Sales US query, and rename the Sales field as Revenue, and at a custom column Country with a fixed value of United States</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In the left side Queries pane, select Sales CA. In the ribbon, select Append Queries (drop down) / Append Queries As New. Create a new Query called Sales, combining the five Sales * queries together.</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Select the Location query. In the ribbon, select Remove Rows / Remove Duplicates</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Select the Location query. Select the Add Column ribbon. In the grid, click the State column header, hold your CTRL key, then select the Country column header. In the Add Column ribbon, select Merge Columns. Use a custom “, “ separator. Name the new column “State Country”.</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Save / Apply / Close the Power Query window, to return to Power BI Desktop. </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In Power BI Desktop, in the Model blade, create / delete joins, and hide tables from report view, to achieve the table join target state (see next slide). Also hide the </a:t>
            </a:r>
            <a:r>
              <a:rPr lang="en-US" sz="1400" dirty="0" err="1">
                <a:latin typeface="Arial" panose="020B0604020202020204" pitchFamily="34" charset="0"/>
                <a:cs typeface="Arial" panose="020B0604020202020204" pitchFamily="34" charset="0"/>
              </a:rPr>
              <a:t>Product.Manufacturer</a:t>
            </a:r>
            <a:r>
              <a:rPr lang="en-US" sz="1400" dirty="0">
                <a:latin typeface="Arial" panose="020B0604020202020204" pitchFamily="34" charset="0"/>
                <a:cs typeface="Arial" panose="020B0604020202020204" pitchFamily="34" charset="0"/>
              </a:rPr>
              <a:t> field from report view (as it’s already available in the Manufacturer table.</a:t>
            </a:r>
            <a:endParaRPr lang="en-CA" sz="1400" dirty="0">
              <a:latin typeface="Arial" panose="020B0604020202020204" pitchFamily="34" charset="0"/>
              <a:cs typeface="Arial" panose="020B0604020202020204" pitchFamily="34" charset="0"/>
            </a:endParaRPr>
          </a:p>
          <a:p>
            <a:pPr lvl="1">
              <a:lnSpc>
                <a:spcPct val="150000"/>
              </a:lnSpc>
            </a:pP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993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5CC7-3285-4014-82B4-59DCB5DCB42E}"/>
              </a:ext>
            </a:extLst>
          </p:cNvPr>
          <p:cNvSpPr>
            <a:spLocks noGrp="1"/>
          </p:cNvSpPr>
          <p:nvPr>
            <p:ph type="title"/>
          </p:nvPr>
        </p:nvSpPr>
        <p:spPr/>
        <p:txBody>
          <a:bodyPr/>
          <a:lstStyle/>
          <a:p>
            <a:r>
              <a:rPr lang="en-US" dirty="0"/>
              <a:t>Lab One - Dataset</a:t>
            </a:r>
            <a:endParaRPr lang="en-CA" dirty="0"/>
          </a:p>
        </p:txBody>
      </p:sp>
      <p:sp>
        <p:nvSpPr>
          <p:cNvPr id="3" name="Content Placeholder 2">
            <a:extLst>
              <a:ext uri="{FF2B5EF4-FFF2-40B4-BE49-F238E27FC236}">
                <a16:creationId xmlns:a16="http://schemas.microsoft.com/office/drawing/2014/main" id="{2D75F8F4-DCE8-43F9-ABBA-475127F0B760}"/>
              </a:ext>
            </a:extLst>
          </p:cNvPr>
          <p:cNvSpPr txBox="1">
            <a:spLocks/>
          </p:cNvSpPr>
          <p:nvPr/>
        </p:nvSpPr>
        <p:spPr>
          <a:xfrm>
            <a:off x="360932" y="5304797"/>
            <a:ext cx="11678667" cy="1174003"/>
          </a:xfrm>
        </p:spPr>
        <p:txBody>
          <a:bodyPr vert="horz" lIns="91440" tIns="45720" rIns="91440" bIns="45720" rtlCol="0">
            <a:noAutofit/>
          </a:bodyPr>
          <a:lstStyle>
            <a:lvl1pPr marL="228600" indent="-228600" fontAlgn="ctr">
              <a:lnSpc>
                <a:spcPct val="90000"/>
              </a:lnSpc>
              <a:spcBef>
                <a:spcPts val="1000"/>
              </a:spcBef>
              <a:buFont typeface="Arial" panose="020B0604020202020204" pitchFamily="34" charset="0"/>
              <a:buChar char="•"/>
              <a:defRPr sz="1500">
                <a:latin typeface="Myanmar Text" panose="020B0502040204020203" pitchFamily="34" charset="0"/>
                <a:cs typeface="Myanmar Text" panose="020B0502040204020203" pitchFamily="34" charset="0"/>
              </a:defRPr>
            </a:lvl1pPr>
            <a:lvl2pPr marL="685800" lvl="1" indent="-228600" fontAlgn="ctr">
              <a:lnSpc>
                <a:spcPct val="90000"/>
              </a:lnSpc>
              <a:spcBef>
                <a:spcPts val="500"/>
              </a:spcBef>
              <a:buFont typeface="Arial" panose="020B0604020202020204" pitchFamily="34" charset="0"/>
              <a:buChar char="•"/>
              <a:defRPr sz="1500">
                <a:latin typeface="Myanmar Text" panose="020B0502040204020203" pitchFamily="34" charset="0"/>
                <a:cs typeface="Myanmar Text" panose="020B0502040204020203" pitchFamily="34" charset="0"/>
              </a:defRPr>
            </a:lvl2pPr>
            <a:lvl3pPr marL="11430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3pPr>
            <a:lvl4pPr marL="16002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4pPr>
            <a:lvl5pPr marL="20574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AutoNum type="arabicPeriod"/>
            </a:pPr>
            <a:r>
              <a:rPr lang="en-US" sz="1400" dirty="0">
                <a:latin typeface="Arial" panose="020B0604020202020204" pitchFamily="34" charset="0"/>
                <a:cs typeface="Arial" panose="020B0604020202020204" pitchFamily="34" charset="0"/>
              </a:rPr>
              <a:t>After implementing the above joins, in Power BI Desktop, go to the Data blade, and browse the different table data</a:t>
            </a:r>
          </a:p>
          <a:p>
            <a:pPr marL="342900" indent="-342900">
              <a:buAutoNum type="arabicPeriod"/>
            </a:pPr>
            <a:r>
              <a:rPr lang="en-US" sz="1400" dirty="0">
                <a:latin typeface="Arial" panose="020B0604020202020204" pitchFamily="34" charset="0"/>
                <a:cs typeface="Arial" panose="020B0604020202020204" pitchFamily="34" charset="0"/>
              </a:rPr>
              <a:t>In the Location table, select the State Country field, select the Modeling ribbon, and change the data category to “State or Province”</a:t>
            </a:r>
          </a:p>
          <a:p>
            <a:pPr marL="342900" indent="-342900">
              <a:buAutoNum type="arabicPeriod"/>
            </a:pPr>
            <a:r>
              <a:rPr lang="en-US" sz="1400" dirty="0">
                <a:latin typeface="Arial" panose="020B0604020202020204" pitchFamily="34" charset="0"/>
                <a:cs typeface="Arial" panose="020B0604020202020204" pitchFamily="34" charset="0"/>
              </a:rPr>
              <a:t>In the Sales table, select the Date field, select the Modeling ribbon, and set the date format to “</a:t>
            </a:r>
            <a:r>
              <a:rPr lang="en-US" sz="1400" dirty="0" err="1">
                <a:latin typeface="Arial" panose="020B0604020202020204" pitchFamily="34" charset="0"/>
                <a:cs typeface="Arial" panose="020B0604020202020204" pitchFamily="34" charset="0"/>
              </a:rPr>
              <a:t>yyyy</a:t>
            </a:r>
            <a:r>
              <a:rPr lang="en-US" sz="1400" dirty="0">
                <a:latin typeface="Arial" panose="020B0604020202020204" pitchFamily="34" charset="0"/>
                <a:cs typeface="Arial" panose="020B0604020202020204" pitchFamily="34" charset="0"/>
              </a:rPr>
              <a:t>-MM-dd”</a:t>
            </a:r>
          </a:p>
          <a:p>
            <a:pPr marL="342900" indent="-342900">
              <a:buAutoNum type="arabicPeriod"/>
            </a:pPr>
            <a:r>
              <a:rPr lang="en-US" sz="1400" dirty="0">
                <a:latin typeface="Arial" panose="020B0604020202020204" pitchFamily="34" charset="0"/>
                <a:cs typeface="Arial" panose="020B0604020202020204" pitchFamily="34" charset="0"/>
              </a:rPr>
              <a:t>In the Fields pane, confirm Power BI automatically created a Date Hierarchy under the Date field</a:t>
            </a:r>
            <a:endParaRPr lang="en-CA"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FC23F06-18B6-4093-AFCE-97DC19881598}"/>
              </a:ext>
            </a:extLst>
          </p:cNvPr>
          <p:cNvPicPr>
            <a:picLocks noChangeAspect="1"/>
          </p:cNvPicPr>
          <p:nvPr/>
        </p:nvPicPr>
        <p:blipFill>
          <a:blip r:embed="rId2"/>
          <a:stretch>
            <a:fillRect/>
          </a:stretch>
        </p:blipFill>
        <p:spPr>
          <a:xfrm>
            <a:off x="3281686" y="1338480"/>
            <a:ext cx="5309864" cy="3554299"/>
          </a:xfrm>
          <a:prstGeom prst="rect">
            <a:avLst/>
          </a:prstGeom>
        </p:spPr>
      </p:pic>
    </p:spTree>
    <p:extLst>
      <p:ext uri="{BB962C8B-B14F-4D97-AF65-F5344CB8AC3E}">
        <p14:creationId xmlns:p14="http://schemas.microsoft.com/office/powerpoint/2010/main" val="10948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CD81-812D-446E-9DB0-82E0796A64D6}"/>
              </a:ext>
            </a:extLst>
          </p:cNvPr>
          <p:cNvSpPr>
            <a:spLocks noGrp="1"/>
          </p:cNvSpPr>
          <p:nvPr>
            <p:ph type="title"/>
          </p:nvPr>
        </p:nvSpPr>
        <p:spPr/>
        <p:txBody>
          <a:bodyPr/>
          <a:lstStyle/>
          <a:p>
            <a:r>
              <a:rPr lang="en-US" dirty="0"/>
              <a:t>Lab Two - Report</a:t>
            </a:r>
            <a:endParaRPr lang="en-CA" dirty="0"/>
          </a:p>
        </p:txBody>
      </p:sp>
      <p:sp>
        <p:nvSpPr>
          <p:cNvPr id="5" name="Content Placeholder 2">
            <a:extLst>
              <a:ext uri="{FF2B5EF4-FFF2-40B4-BE49-F238E27FC236}">
                <a16:creationId xmlns:a16="http://schemas.microsoft.com/office/drawing/2014/main" id="{B87D558E-1E3F-4D03-8778-8B35993C0574}"/>
              </a:ext>
            </a:extLst>
          </p:cNvPr>
          <p:cNvSpPr txBox="1">
            <a:spLocks/>
          </p:cNvSpPr>
          <p:nvPr/>
        </p:nvSpPr>
        <p:spPr>
          <a:xfrm>
            <a:off x="648070" y="1417037"/>
            <a:ext cx="11259705" cy="4615242"/>
          </a:xfrm>
        </p:spPr>
        <p:txBody>
          <a:bodyPr vert="horz" lIns="91440" tIns="45720" rIns="91440" bIns="45720" rtlCol="0">
            <a:noAutofit/>
          </a:bodyPr>
          <a:lstStyle>
            <a:lvl1pPr marL="228600" indent="-228600" fontAlgn="ctr">
              <a:lnSpc>
                <a:spcPct val="90000"/>
              </a:lnSpc>
              <a:spcBef>
                <a:spcPts val="1000"/>
              </a:spcBef>
              <a:buFont typeface="Arial" panose="020B0604020202020204" pitchFamily="34" charset="0"/>
              <a:buChar char="•"/>
              <a:defRPr sz="1500">
                <a:latin typeface="Myanmar Text" panose="020B0502040204020203" pitchFamily="34" charset="0"/>
                <a:cs typeface="Myanmar Text" panose="020B0502040204020203" pitchFamily="34" charset="0"/>
              </a:defRPr>
            </a:lvl1pPr>
            <a:lvl2pPr marL="685800" lvl="1" indent="-228600" fontAlgn="ctr">
              <a:lnSpc>
                <a:spcPct val="90000"/>
              </a:lnSpc>
              <a:spcBef>
                <a:spcPts val="500"/>
              </a:spcBef>
              <a:buFont typeface="Arial" panose="020B0604020202020204" pitchFamily="34" charset="0"/>
              <a:buChar char="•"/>
              <a:defRPr sz="1500">
                <a:latin typeface="Myanmar Text" panose="020B0502040204020203" pitchFamily="34" charset="0"/>
                <a:cs typeface="Myanmar Text" panose="020B0502040204020203" pitchFamily="34" charset="0"/>
              </a:defRPr>
            </a:lvl2pPr>
            <a:lvl3pPr marL="11430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3pPr>
            <a:lvl4pPr marL="16002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4pPr>
            <a:lvl5pPr marL="20574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AutoNum type="arabicPeriod"/>
            </a:pPr>
            <a:r>
              <a:rPr lang="en-US" sz="1400" dirty="0">
                <a:latin typeface="Arial" panose="020B0604020202020204" pitchFamily="34" charset="0"/>
                <a:cs typeface="Arial" panose="020B0604020202020204" pitchFamily="34" charset="0"/>
              </a:rPr>
              <a:t>In C:\DIAD, open the “Adastra Power BI </a:t>
            </a:r>
            <a:r>
              <a:rPr lang="en-US" sz="1400" dirty="0" err="1">
                <a:latin typeface="Arial" panose="020B0604020202020204" pitchFamily="34" charset="0"/>
                <a:cs typeface="Arial" panose="020B0604020202020204" pitchFamily="34" charset="0"/>
              </a:rPr>
              <a:t>DIAD.pbix</a:t>
            </a:r>
            <a:r>
              <a:rPr lang="en-US" sz="1400" dirty="0">
                <a:latin typeface="Arial" panose="020B0604020202020204" pitchFamily="34" charset="0"/>
                <a:cs typeface="Arial" panose="020B0604020202020204" pitchFamily="34" charset="0"/>
              </a:rPr>
              <a:t>”, and refer to this report during the lab to guide report development</a:t>
            </a:r>
          </a:p>
          <a:p>
            <a:pPr marL="342900" indent="-342900">
              <a:buAutoNum type="arabicPeriod"/>
            </a:pPr>
            <a:r>
              <a:rPr lang="en-US" sz="1400" dirty="0">
                <a:latin typeface="Arial" panose="020B0604020202020204" pitchFamily="34" charset="0"/>
                <a:cs typeface="Arial" panose="020B0604020202020204" pitchFamily="34" charset="0"/>
              </a:rPr>
              <a:t>Open “&lt;Your Initials&gt; </a:t>
            </a:r>
            <a:r>
              <a:rPr lang="en-US" sz="1400" dirty="0" err="1">
                <a:latin typeface="Arial" panose="020B0604020202020204" pitchFamily="34" charset="0"/>
                <a:cs typeface="Arial" panose="020B0604020202020204" pitchFamily="34" charset="0"/>
              </a:rPr>
              <a:t>Lab.pbix</a:t>
            </a:r>
            <a:r>
              <a:rPr lang="en-US" sz="1400" dirty="0">
                <a:latin typeface="Arial" panose="020B0604020202020204" pitchFamily="34" charset="0"/>
                <a:cs typeface="Arial" panose="020B0604020202020204" pitchFamily="34" charset="0"/>
              </a:rPr>
              <a:t>”, and select the Report blade. Verify you see Location, Manufacturer, Product, and Sales tables in the right side Fields pane.</a:t>
            </a:r>
          </a:p>
          <a:p>
            <a:pPr marL="342900" indent="-342900">
              <a:buAutoNum type="arabicPeriod"/>
            </a:pPr>
            <a:r>
              <a:rPr lang="en-US" sz="1400" dirty="0">
                <a:latin typeface="Arial" panose="020B0604020202020204" pitchFamily="34" charset="0"/>
                <a:cs typeface="Arial" panose="020B0604020202020204" pitchFamily="34" charset="0"/>
              </a:rPr>
              <a:t>Rename Page 1 as “Sales Summary”</a:t>
            </a:r>
          </a:p>
          <a:p>
            <a:pPr marL="342900" indent="-342900">
              <a:buAutoNum type="arabicPeriod"/>
            </a:pPr>
            <a:r>
              <a:rPr lang="en-US" sz="1400" dirty="0">
                <a:latin typeface="Arial" panose="020B0604020202020204" pitchFamily="34" charset="0"/>
                <a:cs typeface="Arial" panose="020B0604020202020204" pitchFamily="34" charset="0"/>
              </a:rPr>
              <a:t>In the Fields list, click the ellipsis beside the Sales table, and select new measure. Create the below calculated measure:</a:t>
            </a:r>
          </a:p>
          <a:p>
            <a:pPr lvl="1"/>
            <a:r>
              <a:rPr lang="en-CA" sz="1400" dirty="0">
                <a:latin typeface="Arial" panose="020B0604020202020204" pitchFamily="34" charset="0"/>
                <a:cs typeface="Arial" panose="020B0604020202020204" pitchFamily="34" charset="0"/>
              </a:rPr>
              <a:t>Country Header * = IF(HASONEVALUE(Sales[Country]), "Sales For " &amp; VALUES(Sales[Country]), "Sales for All Countries")</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latin typeface="Arial" panose="020B0604020202020204" pitchFamily="34" charset="0"/>
                <a:cs typeface="Arial" panose="020B0604020202020204" pitchFamily="34" charset="0"/>
              </a:rPr>
              <a:t>Create a report level filter, on the </a:t>
            </a:r>
            <a:r>
              <a:rPr lang="en-US" sz="1400" dirty="0" err="1">
                <a:latin typeface="Arial" panose="020B0604020202020204" pitchFamily="34" charset="0"/>
                <a:cs typeface="Arial" panose="020B0604020202020204" pitchFamily="34" charset="0"/>
              </a:rPr>
              <a:t>Sales.Date</a:t>
            </a:r>
            <a:r>
              <a:rPr lang="en-US" sz="1400" dirty="0">
                <a:latin typeface="Arial" panose="020B0604020202020204" pitchFamily="34" charset="0"/>
                <a:cs typeface="Arial" panose="020B0604020202020204" pitchFamily="34" charset="0"/>
              </a:rPr>
              <a:t> field, filtering for dates &gt;= 2011-01-01</a:t>
            </a:r>
          </a:p>
          <a:p>
            <a:pPr marL="342900" indent="-342900">
              <a:buAutoNum type="arabicPeriod"/>
            </a:pPr>
            <a:r>
              <a:rPr lang="en-US" sz="1400" dirty="0">
                <a:latin typeface="Arial" panose="020B0604020202020204" pitchFamily="34" charset="0"/>
                <a:cs typeface="Arial" panose="020B0604020202020204" pitchFamily="34" charset="0"/>
              </a:rPr>
              <a:t>Add the Adastra logo and header border to the report page. Add the Country, Manufacturer, Segment, and Product fields as slicers in the header area. For the title in the header area, add a Card visual, using the Country Header * field in the visual.</a:t>
            </a:r>
          </a:p>
          <a:p>
            <a:pPr marL="342900" indent="-342900">
              <a:buAutoNum type="arabicPeriod"/>
            </a:pPr>
            <a:r>
              <a:rPr lang="en-US" sz="1400" dirty="0">
                <a:latin typeface="Arial" panose="020B0604020202020204" pitchFamily="34" charset="0"/>
                <a:cs typeface="Arial" panose="020B0604020202020204" pitchFamily="34" charset="0"/>
              </a:rPr>
              <a:t>Add a Date slicer in the top left of the report page, below the report header.</a:t>
            </a:r>
          </a:p>
          <a:p>
            <a:pPr marL="342900" indent="-342900">
              <a:buAutoNum type="arabicPeriod"/>
            </a:pPr>
            <a:r>
              <a:rPr lang="en-US" sz="1400" dirty="0">
                <a:latin typeface="Arial" panose="020B0604020202020204" pitchFamily="34" charset="0"/>
                <a:cs typeface="Arial" panose="020B0604020202020204" pitchFamily="34" charset="0"/>
              </a:rPr>
              <a:t>Add three card visuals below the date slider; Use the Format blade, to get the formatting right for the first visual. Use copy / paste to create a second card visual from the first card visual, replacing the visual’s data field. Do the same for the third card visual.</a:t>
            </a:r>
          </a:p>
          <a:p>
            <a:pPr marL="342900" indent="-342900">
              <a:buAutoNum type="arabicPeriod"/>
            </a:pPr>
            <a:r>
              <a:rPr lang="en-US" sz="1400" dirty="0">
                <a:latin typeface="Arial" panose="020B0604020202020204" pitchFamily="34" charset="0"/>
                <a:cs typeface="Arial" panose="020B0604020202020204" pitchFamily="34" charset="0"/>
              </a:rPr>
              <a:t>Implement remaining chart visuals on the report page, using the reference </a:t>
            </a:r>
            <a:r>
              <a:rPr lang="en-US" sz="1400" dirty="0" err="1">
                <a:latin typeface="Arial" panose="020B0604020202020204" pitchFamily="34" charset="0"/>
                <a:cs typeface="Arial" panose="020B0604020202020204" pitchFamily="34" charset="0"/>
              </a:rPr>
              <a:t>pbix</a:t>
            </a:r>
            <a:r>
              <a:rPr lang="en-US" sz="1400" dirty="0">
                <a:latin typeface="Arial" panose="020B0604020202020204" pitchFamily="34" charset="0"/>
                <a:cs typeface="Arial" panose="020B0604020202020204" pitchFamily="34" charset="0"/>
              </a:rPr>
              <a:t> as your guide.</a:t>
            </a:r>
          </a:p>
          <a:p>
            <a:pPr marL="342900" indent="-342900">
              <a:buAutoNum type="arabicPeriod"/>
            </a:pPr>
            <a:r>
              <a:rPr lang="en-US" sz="1400" dirty="0">
                <a:latin typeface="Arial" panose="020B0604020202020204" pitchFamily="34" charset="0"/>
                <a:cs typeface="Arial" panose="020B0604020202020204" pitchFamily="34" charset="0"/>
              </a:rPr>
              <a:t>Create a new report page called Sales Detail. Copy and paste relevant header / page elements from the Sales Summary page, to reproduce the common elements. Add the map / grid visuals to the page. Add </a:t>
            </a:r>
            <a:r>
              <a:rPr lang="en-US" sz="1400" dirty="0" err="1">
                <a:latin typeface="Arial" panose="020B0604020202020204" pitchFamily="34" charset="0"/>
                <a:cs typeface="Arial" panose="020B0604020202020204" pitchFamily="34" charset="0"/>
              </a:rPr>
              <a:t>Sales.Country</a:t>
            </a:r>
            <a:r>
              <a:rPr lang="en-US" sz="1400" dirty="0">
                <a:latin typeface="Arial" panose="020B0604020202020204" pitchFamily="34" charset="0"/>
                <a:cs typeface="Arial" panose="020B0604020202020204" pitchFamily="34" charset="0"/>
              </a:rPr>
              <a:t> as a drill through field.</a:t>
            </a:r>
          </a:p>
          <a:p>
            <a:pPr marL="342900" indent="-342900">
              <a:buAutoNum type="arabicPeriod"/>
            </a:pPr>
            <a:endParaRPr lang="en-US" sz="1400" dirty="0">
              <a:latin typeface="Arial" panose="020B0604020202020204" pitchFamily="34" charset="0"/>
              <a:cs typeface="Arial" panose="020B0604020202020204" pitchFamily="34" charset="0"/>
            </a:endParaRPr>
          </a:p>
          <a:p>
            <a:pPr marL="342900" indent="-342900">
              <a:buAutoNum type="arabicPeriod"/>
            </a:pPr>
            <a:endParaRPr lang="en-US" sz="1400" dirty="0">
              <a:latin typeface="Arial" panose="020B0604020202020204" pitchFamily="34" charset="0"/>
              <a:cs typeface="Arial" panose="020B0604020202020204" pitchFamily="34" charset="0"/>
            </a:endParaRPr>
          </a:p>
          <a:p>
            <a:pPr marL="342900" indent="-342900">
              <a:buAutoNum type="arabicPeriod"/>
            </a:pPr>
            <a:endParaRPr lang="en-US" sz="1400" dirty="0">
              <a:latin typeface="Arial" panose="020B0604020202020204" pitchFamily="34" charset="0"/>
              <a:cs typeface="Arial" panose="020B0604020202020204" pitchFamily="34" charset="0"/>
            </a:endParaRPr>
          </a:p>
          <a:p>
            <a:pPr marL="342900" indent="-342900">
              <a:buAutoNum type="arabicPeriod"/>
            </a:pP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24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27F5-DCA8-42C4-8588-84C29F7284F2}"/>
              </a:ext>
            </a:extLst>
          </p:cNvPr>
          <p:cNvSpPr>
            <a:spLocks noGrp="1"/>
          </p:cNvSpPr>
          <p:nvPr>
            <p:ph type="title"/>
          </p:nvPr>
        </p:nvSpPr>
        <p:spPr/>
        <p:txBody>
          <a:bodyPr/>
          <a:lstStyle/>
          <a:p>
            <a:r>
              <a:rPr lang="en-US" dirty="0"/>
              <a:t>Lab Three – Service</a:t>
            </a:r>
            <a:endParaRPr lang="en-CA" dirty="0"/>
          </a:p>
        </p:txBody>
      </p:sp>
      <p:sp>
        <p:nvSpPr>
          <p:cNvPr id="3" name="Content Placeholder 2">
            <a:extLst>
              <a:ext uri="{FF2B5EF4-FFF2-40B4-BE49-F238E27FC236}">
                <a16:creationId xmlns:a16="http://schemas.microsoft.com/office/drawing/2014/main" id="{43606F22-1822-451C-A6B7-6C6343997711}"/>
              </a:ext>
            </a:extLst>
          </p:cNvPr>
          <p:cNvSpPr txBox="1">
            <a:spLocks/>
          </p:cNvSpPr>
          <p:nvPr/>
        </p:nvSpPr>
        <p:spPr>
          <a:xfrm>
            <a:off x="976543" y="1330897"/>
            <a:ext cx="10386781" cy="5425010"/>
          </a:xfrm>
        </p:spPr>
        <p:txBody>
          <a:bodyPr vert="horz" lIns="91440" tIns="45720" rIns="91440" bIns="45720" rtlCol="0">
            <a:noAutofit/>
          </a:bodyPr>
          <a:lstStyle>
            <a:lvl1pPr marL="228600" indent="-228600" fontAlgn="ctr">
              <a:lnSpc>
                <a:spcPct val="90000"/>
              </a:lnSpc>
              <a:spcBef>
                <a:spcPts val="1000"/>
              </a:spcBef>
              <a:buFont typeface="Arial" panose="020B0604020202020204" pitchFamily="34" charset="0"/>
              <a:buChar char="•"/>
              <a:defRPr sz="1500">
                <a:latin typeface="Myanmar Text" panose="020B0502040204020203" pitchFamily="34" charset="0"/>
                <a:cs typeface="Myanmar Text" panose="020B0502040204020203" pitchFamily="34" charset="0"/>
              </a:defRPr>
            </a:lvl1pPr>
            <a:lvl2pPr marL="685800" lvl="1" indent="-228600" fontAlgn="ctr">
              <a:lnSpc>
                <a:spcPct val="90000"/>
              </a:lnSpc>
              <a:spcBef>
                <a:spcPts val="500"/>
              </a:spcBef>
              <a:buFont typeface="Arial" panose="020B0604020202020204" pitchFamily="34" charset="0"/>
              <a:buChar char="•"/>
              <a:defRPr sz="1500">
                <a:latin typeface="Myanmar Text" panose="020B0502040204020203" pitchFamily="34" charset="0"/>
                <a:cs typeface="Myanmar Text" panose="020B0502040204020203" pitchFamily="34" charset="0"/>
              </a:defRPr>
            </a:lvl2pPr>
            <a:lvl3pPr marL="11430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3pPr>
            <a:lvl4pPr marL="16002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4pPr>
            <a:lvl5pPr marL="2057400" indent="-228600">
              <a:lnSpc>
                <a:spcPct val="90000"/>
              </a:lnSpc>
              <a:spcBef>
                <a:spcPts val="500"/>
              </a:spcBef>
              <a:buFont typeface="Arial" panose="020B0604020202020204" pitchFamily="34" charset="0"/>
              <a:buChar char="•"/>
              <a:defRPr sz="1400">
                <a:latin typeface="Myanmar Text" panose="020B0502040204020203" pitchFamily="34" charset="0"/>
                <a:cs typeface="Myanmar Tex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AutoNum type="arabicPeriod"/>
            </a:pPr>
            <a:r>
              <a:rPr lang="en-US" sz="1400" dirty="0">
                <a:latin typeface="Arial" panose="020B0604020202020204" pitchFamily="34" charset="0"/>
                <a:cs typeface="Arial" panose="020B0604020202020204" pitchFamily="34" charset="0"/>
              </a:rPr>
              <a:t>In Power BI Desktop, if not already signed in, login to the Power BI Service with your company account.</a:t>
            </a:r>
          </a:p>
          <a:p>
            <a:pPr marL="342900" indent="-342900">
              <a:buAutoNum type="arabicPeriod"/>
            </a:pPr>
            <a:r>
              <a:rPr lang="en-US" sz="1400" dirty="0">
                <a:latin typeface="Arial" panose="020B0604020202020204" pitchFamily="34" charset="0"/>
                <a:cs typeface="Arial" panose="020B0604020202020204" pitchFamily="34" charset="0"/>
              </a:rPr>
              <a:t>In Power BI Desktop, publish your lab </a:t>
            </a:r>
            <a:r>
              <a:rPr lang="en-US" sz="1400" dirty="0" err="1">
                <a:latin typeface="Arial" panose="020B0604020202020204" pitchFamily="34" charset="0"/>
                <a:cs typeface="Arial" panose="020B0604020202020204" pitchFamily="34" charset="0"/>
              </a:rPr>
              <a:t>pbix</a:t>
            </a:r>
            <a:r>
              <a:rPr lang="en-US" sz="1400" dirty="0">
                <a:latin typeface="Arial" panose="020B0604020202020204" pitchFamily="34" charset="0"/>
                <a:cs typeface="Arial" panose="020B0604020202020204" pitchFamily="34" charset="0"/>
              </a:rPr>
              <a:t> to My Workspace.</a:t>
            </a:r>
          </a:p>
          <a:p>
            <a:pPr marL="342900" indent="-342900">
              <a:buAutoNum type="arabicPeriod"/>
            </a:pPr>
            <a:r>
              <a:rPr lang="en-US" sz="1400" dirty="0">
                <a:latin typeface="Arial" panose="020B0604020202020204" pitchFamily="34" charset="0"/>
                <a:cs typeface="Arial" panose="020B0604020202020204" pitchFamily="34" charset="0"/>
              </a:rPr>
              <a:t>Using your browser, go to app.powerbi.com, and login with your company ID</a:t>
            </a:r>
          </a:p>
          <a:p>
            <a:pPr marL="342900" indent="-342900">
              <a:buAutoNum type="arabicPeriod"/>
            </a:pPr>
            <a:r>
              <a:rPr lang="en-US" sz="1400" dirty="0">
                <a:latin typeface="Arial" panose="020B0604020202020204" pitchFamily="34" charset="0"/>
                <a:cs typeface="Arial" panose="020B0604020202020204" pitchFamily="34" charset="0"/>
              </a:rPr>
              <a:t>Navigate to My Workspace, and open your published lab report.</a:t>
            </a:r>
          </a:p>
          <a:p>
            <a:pPr marL="342900" indent="-342900">
              <a:buAutoNum type="arabicPeriod"/>
            </a:pPr>
            <a:r>
              <a:rPr lang="en-US" sz="1400" dirty="0">
                <a:latin typeface="Arial" panose="020B0604020202020204" pitchFamily="34" charset="0"/>
                <a:cs typeface="Arial" panose="020B0604020202020204" pitchFamily="34" charset="0"/>
              </a:rPr>
              <a:t>Perform the following actions:</a:t>
            </a:r>
          </a:p>
          <a:p>
            <a:pPr lvl="1"/>
            <a:r>
              <a:rPr lang="en-US" sz="1400" dirty="0">
                <a:latin typeface="Arial" panose="020B0604020202020204" pitchFamily="34" charset="0"/>
                <a:cs typeface="Arial" panose="020B0604020202020204" pitchFamily="34" charset="0"/>
              </a:rPr>
              <a:t>Export the report to PDF</a:t>
            </a:r>
          </a:p>
          <a:p>
            <a:pPr lvl="1"/>
            <a:r>
              <a:rPr lang="en-US" sz="1400" dirty="0">
                <a:latin typeface="Arial" panose="020B0604020202020204" pitchFamily="34" charset="0"/>
                <a:cs typeface="Arial" panose="020B0604020202020204" pitchFamily="34" charset="0"/>
              </a:rPr>
              <a:t>Edit the report through your browser</a:t>
            </a:r>
          </a:p>
          <a:p>
            <a:pPr lvl="1"/>
            <a:r>
              <a:rPr lang="en-US" sz="1400" dirty="0">
                <a:latin typeface="Arial" panose="020B0604020202020204" pitchFamily="34" charset="0"/>
                <a:cs typeface="Arial" panose="020B0604020202020204" pitchFamily="34" charset="0"/>
              </a:rPr>
              <a:t>Download a </a:t>
            </a:r>
            <a:r>
              <a:rPr lang="en-US" sz="1400" dirty="0" err="1">
                <a:latin typeface="Arial" panose="020B0604020202020204" pitchFamily="34" charset="0"/>
                <a:cs typeface="Arial" panose="020B0604020202020204" pitchFamily="34" charset="0"/>
              </a:rPr>
              <a:t>pbix</a:t>
            </a:r>
            <a:r>
              <a:rPr lang="en-US" sz="1400" dirty="0">
                <a:latin typeface="Arial" panose="020B0604020202020204" pitchFamily="34" charset="0"/>
                <a:cs typeface="Arial" panose="020B0604020202020204" pitchFamily="34" charset="0"/>
              </a:rPr>
              <a:t> copy, to update your local </a:t>
            </a:r>
            <a:r>
              <a:rPr lang="en-US" sz="1400" dirty="0" err="1">
                <a:latin typeface="Arial" panose="020B0604020202020204" pitchFamily="34" charset="0"/>
                <a:cs typeface="Arial" panose="020B0604020202020204" pitchFamily="34" charset="0"/>
              </a:rPr>
              <a:t>pbix</a:t>
            </a:r>
            <a:r>
              <a:rPr lang="en-US" sz="1400" dirty="0">
                <a:latin typeface="Arial" panose="020B0604020202020204" pitchFamily="34" charset="0"/>
                <a:cs typeface="Arial" panose="020B0604020202020204" pitchFamily="34" charset="0"/>
              </a:rPr>
              <a:t> with the updated version in the service</a:t>
            </a:r>
          </a:p>
          <a:p>
            <a:pPr lvl="1"/>
            <a:r>
              <a:rPr lang="en-US" sz="1400" dirty="0">
                <a:latin typeface="Arial" panose="020B0604020202020204" pitchFamily="34" charset="0"/>
                <a:cs typeface="Arial" panose="020B0604020202020204" pitchFamily="34" charset="0"/>
              </a:rPr>
              <a:t>Slice for Canada, and create a personal bookmark “Canada”. Slice for US, and create a personal bookmark “US”.</a:t>
            </a:r>
          </a:p>
          <a:p>
            <a:pPr lvl="1"/>
            <a:r>
              <a:rPr lang="en-US" sz="1400" dirty="0">
                <a:latin typeface="Arial" panose="020B0604020202020204" pitchFamily="34" charset="0"/>
                <a:cs typeface="Arial" panose="020B0604020202020204" pitchFamily="34" charset="0"/>
              </a:rPr>
              <a:t>Subscribe to the report</a:t>
            </a:r>
          </a:p>
          <a:p>
            <a:pPr marL="342900" indent="-342900">
              <a:buFont typeface="+mj-lt"/>
              <a:buAutoNum type="arabicPeriod"/>
            </a:pPr>
            <a:r>
              <a:rPr lang="en-US" sz="1400" dirty="0">
                <a:latin typeface="Arial" panose="020B0604020202020204" pitchFamily="34" charset="0"/>
                <a:cs typeface="Arial" panose="020B0604020202020204" pitchFamily="34" charset="0"/>
              </a:rPr>
              <a:t>Slice for France. Pin multiple visuals to a new dashboard called “France Performance”. Go to the France Performance dashboard:</a:t>
            </a:r>
          </a:p>
          <a:p>
            <a:pPr lvl="1"/>
            <a:r>
              <a:rPr lang="en-US" sz="1400" dirty="0">
                <a:latin typeface="Arial" panose="020B0604020202020204" pitchFamily="34" charset="0"/>
                <a:cs typeface="Arial" panose="020B0604020202020204" pitchFamily="34" charset="0"/>
              </a:rPr>
              <a:t>Arrange tiles to improve the dashboard layout</a:t>
            </a:r>
          </a:p>
          <a:p>
            <a:pPr lvl="1"/>
            <a:r>
              <a:rPr lang="en-US" sz="1400" dirty="0">
                <a:latin typeface="Arial" panose="020B0604020202020204" pitchFamily="34" charset="0"/>
                <a:cs typeface="Arial" panose="020B0604020202020204" pitchFamily="34" charset="0"/>
              </a:rPr>
              <a:t>Switch to phone view, and arrange tiles for phone portrait mode</a:t>
            </a:r>
          </a:p>
          <a:p>
            <a:pPr lvl="1"/>
            <a:r>
              <a:rPr lang="en-US" sz="1400" dirty="0">
                <a:latin typeface="Arial" panose="020B0604020202020204" pitchFamily="34" charset="0"/>
                <a:cs typeface="Arial" panose="020B0604020202020204" pitchFamily="34" charset="0"/>
              </a:rPr>
              <a:t>Switch back to web view</a:t>
            </a:r>
          </a:p>
          <a:p>
            <a:pPr lvl="1"/>
            <a:r>
              <a:rPr lang="en-US" sz="1400" dirty="0">
                <a:latin typeface="Arial" panose="020B0604020202020204" pitchFamily="34" charset="0"/>
                <a:cs typeface="Arial" panose="020B0604020202020204" pitchFamily="34" charset="0"/>
              </a:rPr>
              <a:t>Add a comment to one of the visuals</a:t>
            </a:r>
          </a:p>
          <a:p>
            <a:pPr lvl="1"/>
            <a:r>
              <a:rPr lang="en-US" sz="1400" dirty="0">
                <a:latin typeface="Arial" panose="020B0604020202020204" pitchFamily="34" charset="0"/>
                <a:cs typeface="Arial" panose="020B0604020202020204" pitchFamily="34" charset="0"/>
              </a:rPr>
              <a:t>If you pinned a card visual, create an alert to be notified when the card value crosses a threshold</a:t>
            </a:r>
          </a:p>
          <a:p>
            <a:pPr lvl="1"/>
            <a:r>
              <a:rPr lang="en-US" sz="1400" dirty="0">
                <a:latin typeface="Arial" panose="020B0604020202020204" pitchFamily="34" charset="0"/>
                <a:cs typeface="Arial" panose="020B0604020202020204" pitchFamily="34" charset="0"/>
              </a:rPr>
              <a:t>Ask the following question: “top 5 revenue by product”</a:t>
            </a:r>
          </a:p>
          <a:p>
            <a:pPr marL="342900" indent="-342900">
              <a:buFont typeface="+mj-lt"/>
              <a:buAutoNum type="arabicPeriod"/>
            </a:pPr>
            <a:r>
              <a:rPr lang="en-US" sz="1400" dirty="0">
                <a:latin typeface="Arial" panose="020B0604020202020204" pitchFamily="34" charset="0"/>
                <a:cs typeface="Arial" panose="020B0604020202020204" pitchFamily="34" charset="0"/>
              </a:rPr>
              <a:t>If you have an iOS / Android mobile device, install the Power BI Mobile app from the device’s app store, login to Power BI with your company account, and browse the report / dashboard you created</a:t>
            </a:r>
          </a:p>
          <a:p>
            <a:pPr marL="342900" indent="-342900">
              <a:buAutoNum type="arabicPeriod"/>
            </a:pPr>
            <a:endParaRPr lang="en-US" sz="1400" dirty="0">
              <a:latin typeface="Arial" panose="020B0604020202020204" pitchFamily="34" charset="0"/>
              <a:cs typeface="Arial" panose="020B0604020202020204" pitchFamily="34" charset="0"/>
            </a:endParaRPr>
          </a:p>
          <a:p>
            <a:pPr marL="342900" indent="-342900">
              <a:buAutoNum type="arabicPeriod"/>
            </a:pPr>
            <a:endParaRPr lang="en-US" sz="1400" dirty="0">
              <a:latin typeface="Arial" panose="020B0604020202020204" pitchFamily="34" charset="0"/>
              <a:cs typeface="Arial" panose="020B0604020202020204" pitchFamily="34" charset="0"/>
            </a:endParaRPr>
          </a:p>
          <a:p>
            <a:pPr marL="342900" indent="-342900">
              <a:buAutoNum type="arabicPeriod"/>
            </a:pPr>
            <a:endParaRPr lang="en-US" sz="1400" dirty="0">
              <a:latin typeface="Arial" panose="020B0604020202020204" pitchFamily="34" charset="0"/>
              <a:cs typeface="Arial" panose="020B0604020202020204" pitchFamily="34" charset="0"/>
            </a:endParaRPr>
          </a:p>
          <a:p>
            <a:pPr marL="342900" indent="-342900">
              <a:buAutoNum type="arabicPeriod"/>
            </a:pP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0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502A653-C868-4C62-BECA-D4D5C807C30C}"/>
              </a:ext>
            </a:extLst>
          </p:cNvPr>
          <p:cNvSpPr>
            <a:spLocks noGrp="1"/>
          </p:cNvSpPr>
          <p:nvPr>
            <p:ph type="title"/>
          </p:nvPr>
        </p:nvSpPr>
        <p:spPr/>
        <p:txBody>
          <a:bodyPr/>
          <a:lstStyle/>
          <a:p>
            <a:r>
              <a:rPr lang="en-US" dirty="0"/>
              <a:t>Thank you! </a:t>
            </a:r>
            <a:endParaRPr lang="cs-CZ" dirty="0"/>
          </a:p>
        </p:txBody>
      </p:sp>
      <p:sp>
        <p:nvSpPr>
          <p:cNvPr id="3" name="Zástupný symbol pro text 2">
            <a:extLst>
              <a:ext uri="{FF2B5EF4-FFF2-40B4-BE49-F238E27FC236}">
                <a16:creationId xmlns:a16="http://schemas.microsoft.com/office/drawing/2014/main" id="{4BFA2990-FB18-4DCE-B43D-ADE702214F9D}"/>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3864429549"/>
      </p:ext>
    </p:extLst>
  </p:cSld>
  <p:clrMapOvr>
    <a:masterClrMapping/>
  </p:clrMapOvr>
</p:sld>
</file>

<file path=ppt/theme/theme1.xml><?xml version="1.0" encoding="utf-8"?>
<a:theme xmlns:a="http://schemas.openxmlformats.org/drawingml/2006/main" name="ADASTRA NO FOOTER">
  <a:themeElements>
    <a:clrScheme name="ADASTRA">
      <a:dk1>
        <a:sysClr val="windowText" lastClr="000000"/>
      </a:dk1>
      <a:lt1>
        <a:sysClr val="window" lastClr="FFFFFF"/>
      </a:lt1>
      <a:dk2>
        <a:srgbClr val="44546A"/>
      </a:dk2>
      <a:lt2>
        <a:srgbClr val="E7E6E6"/>
      </a:lt2>
      <a:accent1>
        <a:srgbClr val="F9423A"/>
      </a:accent1>
      <a:accent2>
        <a:srgbClr val="575757"/>
      </a:accent2>
      <a:accent3>
        <a:srgbClr val="9D9D9D"/>
      </a:accent3>
      <a:accent4>
        <a:srgbClr val="DADADA"/>
      </a:accent4>
      <a:accent5>
        <a:srgbClr val="F2F2F2"/>
      </a:accent5>
      <a:accent6>
        <a:srgbClr val="FFFFFF"/>
      </a:accent6>
      <a:hlink>
        <a:srgbClr val="F9423A"/>
      </a:hlink>
      <a:folHlink>
        <a:srgbClr val="57575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108000" tIns="108000" rIns="108000" bIns="108000" rtlCol="0" anchor="ctr">
        <a:normAutofit/>
      </a:bodyPr>
      <a:lstStyle>
        <a:defPPr algn="ctr">
          <a:defRPr sz="1600" dirty="0" err="1" smtClean="0">
            <a:solidFill>
              <a:schemeClr val="accent6"/>
            </a:solidFill>
            <a:latin typeface="Gotham Office"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600" dirty="0" err="1" smtClean="0">
            <a:solidFill>
              <a:schemeClr val="accent2"/>
            </a:solidFill>
            <a:latin typeface="Gotham Office"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AE2BC322EBB545A13AC4E708EE0239" ma:contentTypeVersion="10" ma:contentTypeDescription="Create a new document." ma:contentTypeScope="" ma:versionID="75398c5437c521526f5f0150fc53e4f2">
  <xsd:schema xmlns:xsd="http://www.w3.org/2001/XMLSchema" xmlns:xs="http://www.w3.org/2001/XMLSchema" xmlns:p="http://schemas.microsoft.com/office/2006/metadata/properties" xmlns:ns2="035564ab-30e3-4ba2-ac20-86bbee025039" xmlns:ns3="b2436d12-3122-447c-9b44-a0b5634da7be" targetNamespace="http://schemas.microsoft.com/office/2006/metadata/properties" ma:root="true" ma:fieldsID="b65ebd4ac06e9003f5153215ddc395e7" ns2:_="" ns3:_="">
    <xsd:import namespace="035564ab-30e3-4ba2-ac20-86bbee025039"/>
    <xsd:import namespace="b2436d12-3122-447c-9b44-a0b5634da7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5564ab-30e3-4ba2-ac20-86bbee0250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436d12-3122-447c-9b44-a0b5634da7b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0B27F-8E4E-432F-8984-281646A91895}">
  <ds:schemaRefs>
    <ds:schemaRef ds:uri="http://schemas.microsoft.com/office/2006/documentManagement/types"/>
    <ds:schemaRef ds:uri="http://purl.org/dc/elements/1.1/"/>
    <ds:schemaRef ds:uri="http://schemas.microsoft.com/office/2006/metadata/properties"/>
    <ds:schemaRef ds:uri="b2436d12-3122-447c-9b44-a0b5634da7be"/>
    <ds:schemaRef ds:uri="http://schemas.microsoft.com/office/infopath/2007/PartnerControls"/>
    <ds:schemaRef ds:uri="http://purl.org/dc/terms/"/>
    <ds:schemaRef ds:uri="http://schemas.openxmlformats.org/package/2006/metadata/core-properties"/>
    <ds:schemaRef ds:uri="035564ab-30e3-4ba2-ac20-86bbee025039"/>
    <ds:schemaRef ds:uri="http://www.w3.org/XML/1998/namespace"/>
    <ds:schemaRef ds:uri="http://purl.org/dc/dcmitype/"/>
  </ds:schemaRefs>
</ds:datastoreItem>
</file>

<file path=customXml/itemProps2.xml><?xml version="1.0" encoding="utf-8"?>
<ds:datastoreItem xmlns:ds="http://schemas.openxmlformats.org/officeDocument/2006/customXml" ds:itemID="{7F0609BC-3C59-4B86-A38E-C014AE13588B}">
  <ds:schemaRefs>
    <ds:schemaRef ds:uri="http://schemas.microsoft.com/sharepoint/v3/contenttype/forms"/>
  </ds:schemaRefs>
</ds:datastoreItem>
</file>

<file path=customXml/itemProps3.xml><?xml version="1.0" encoding="utf-8"?>
<ds:datastoreItem xmlns:ds="http://schemas.openxmlformats.org/officeDocument/2006/customXml" ds:itemID="{B207DAAB-B9E5-4312-956A-0BF468108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5564ab-30e3-4ba2-ac20-86bbee025039"/>
    <ds:schemaRef ds:uri="b2436d12-3122-447c-9b44-a0b5634da7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1299</TotalTime>
  <Words>1052</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Gotham Office</vt:lpstr>
      <vt:lpstr>Calibri</vt:lpstr>
      <vt:lpstr>Wingdings 2</vt:lpstr>
      <vt:lpstr>ADASTRA NO FOOTER</vt:lpstr>
      <vt:lpstr>Power BI Dashboard In A Day Labs</vt:lpstr>
      <vt:lpstr>Lab One - Dataset</vt:lpstr>
      <vt:lpstr>Lab One - Dataset</vt:lpstr>
      <vt:lpstr>Lab Two - Report</vt:lpstr>
      <vt:lpstr>Lab Three – Service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ADASTRA s.r.o.</dc:creator>
  <cp:lastModifiedBy>Harmer, Kevin</cp:lastModifiedBy>
  <cp:revision>227</cp:revision>
  <dcterms:created xsi:type="dcterms:W3CDTF">2019-05-26T17:45:51Z</dcterms:created>
  <dcterms:modified xsi:type="dcterms:W3CDTF">2019-11-27T15:16:55Z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0x010100C0AE2BC322EBB545A13AC4E708EE0239</vt:lpwstr>
  </property>
</Properties>
</file>