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53" autoAdjust="0"/>
  </p:normalViewPr>
  <p:slideViewPr>
    <p:cSldViewPr snapToGrid="0" snapToObjects="1">
      <p:cViewPr varScale="1">
        <p:scale>
          <a:sx n="138" d="100"/>
          <a:sy n="138" d="100"/>
        </p:scale>
        <p:origin x="-96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9/6/13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64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9/6/13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15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9/6/13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11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9/6/13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73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9/6/13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56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9/6/13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11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9/6/13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86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9/6/13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43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9/6/13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1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9/6/13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76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9/6/13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32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26DD-A755-AC41-A590-95626C59764F}" type="datetimeFigureOut">
              <a:rPr lang="es-ES" smtClean="0"/>
              <a:t>9/6/13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77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3778513" y="1028634"/>
            <a:ext cx="2067567" cy="2225209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3719515" y="1968253"/>
            <a:ext cx="935997" cy="1049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2804158" y="1233105"/>
            <a:ext cx="1622330" cy="1591995"/>
          </a:xfrm>
          <a:prstGeom prst="rect">
            <a:avLst/>
          </a:prstGeom>
          <a:solidFill>
            <a:srgbClr val="FF8000"/>
          </a:solidFill>
          <a:ln>
            <a:solidFill>
              <a:srgbClr val="800000"/>
            </a:solidFill>
          </a:ln>
          <a:scene3d>
            <a:camera prst="isometricOffAxis1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2419159" y="1973298"/>
            <a:ext cx="1080000" cy="1049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2291993" y="1784366"/>
            <a:ext cx="1223998" cy="1049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291026" y="1028634"/>
            <a:ext cx="2067567" cy="22252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747680" y="1139049"/>
            <a:ext cx="671479" cy="844745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1747680" y="2094209"/>
            <a:ext cx="671479" cy="844745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2033565" y="2346122"/>
            <a:ext cx="918118" cy="844745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2033565" y="1385915"/>
            <a:ext cx="918118" cy="844745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1Left"/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364" y="3580584"/>
            <a:ext cx="1268852" cy="3600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41" y="3580584"/>
            <a:ext cx="1459998" cy="360000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829666" y="1496568"/>
            <a:ext cx="721043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rIns="36000" rtlCol="0">
            <a:spAutoFit/>
          </a:bodyPr>
          <a:lstStyle/>
          <a:p>
            <a:r>
              <a:rPr lang="es-ES" sz="1000" dirty="0" smtClean="0"/>
              <a:t>1. HTTP Ajax</a:t>
            </a:r>
            <a:endParaRPr lang="es-ES" sz="1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122066" y="1502666"/>
            <a:ext cx="1038575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rIns="36000" rtlCol="0">
            <a:spAutoFit/>
          </a:bodyPr>
          <a:lstStyle/>
          <a:p>
            <a:r>
              <a:rPr lang="es-ES" sz="1000" dirty="0" smtClean="0"/>
              <a:t>2. serveResource()</a:t>
            </a:r>
            <a:endParaRPr lang="es-ES" sz="1000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1999567" y="1794862"/>
            <a:ext cx="519297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4467977" y="1476220"/>
            <a:ext cx="733190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rIns="36000" rtlCol="0">
            <a:spAutoFit/>
          </a:bodyPr>
          <a:lstStyle/>
          <a:p>
            <a:r>
              <a:rPr lang="es-ES" sz="1000" dirty="0" smtClean="0"/>
              <a:t>3. Webscript</a:t>
            </a:r>
            <a:endParaRPr lang="es-ES" sz="1000" dirty="0"/>
          </a:p>
        </p:txBody>
      </p:sp>
      <p:cxnSp>
        <p:nvCxnSpPr>
          <p:cNvPr id="34" name="Conector recto de flecha 33"/>
          <p:cNvCxnSpPr/>
          <p:nvPr/>
        </p:nvCxnSpPr>
        <p:spPr>
          <a:xfrm flipV="1">
            <a:off x="1847167" y="1968253"/>
            <a:ext cx="671697" cy="1554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1351390" y="1385915"/>
            <a:ext cx="918118" cy="844745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810883" y="1773870"/>
            <a:ext cx="1081013" cy="1049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766154" y="1983794"/>
            <a:ext cx="1081013" cy="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84" y="1641564"/>
            <a:ext cx="400165" cy="400165"/>
          </a:xfrm>
          <a:prstGeom prst="rect">
            <a:avLst/>
          </a:prstGeom>
        </p:spPr>
      </p:pic>
      <p:cxnSp>
        <p:nvCxnSpPr>
          <p:cNvPr id="26" name="Conector recto de flecha 25"/>
          <p:cNvCxnSpPr/>
          <p:nvPr/>
        </p:nvCxnSpPr>
        <p:spPr>
          <a:xfrm flipV="1">
            <a:off x="3983067" y="1780744"/>
            <a:ext cx="719995" cy="1049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810883" y="2458769"/>
            <a:ext cx="43177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rIns="36000" rtlCol="0">
            <a:spAutoFit/>
          </a:bodyPr>
          <a:lstStyle/>
          <a:p>
            <a:r>
              <a:rPr lang="es-ES" sz="1000" dirty="0" err="1" smtClean="0"/>
              <a:t>Portlet</a:t>
            </a:r>
            <a:endParaRPr lang="es-ES" sz="1000" dirty="0"/>
          </a:p>
        </p:txBody>
      </p:sp>
      <p:cxnSp>
        <p:nvCxnSpPr>
          <p:cNvPr id="3" name="Conector recto de flecha 2"/>
          <p:cNvCxnSpPr>
            <a:stCxn id="29" idx="0"/>
          </p:cNvCxnSpPr>
          <p:nvPr/>
        </p:nvCxnSpPr>
        <p:spPr>
          <a:xfrm flipV="1">
            <a:off x="1026771" y="2094209"/>
            <a:ext cx="820396" cy="364560"/>
          </a:xfrm>
          <a:prstGeom prst="straightConnector1">
            <a:avLst/>
          </a:prstGeom>
          <a:ln w="3175" cmpd="sng">
            <a:prstDash val="dot"/>
            <a:headEnd type="oval" w="sm" len="sm"/>
            <a:tailEnd type="oval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970" y="4436530"/>
            <a:ext cx="2376596" cy="400358"/>
          </a:xfrm>
          <a:prstGeom prst="rect">
            <a:avLst/>
          </a:prstGeom>
        </p:spPr>
      </p:pic>
      <p:cxnSp>
        <p:nvCxnSpPr>
          <p:cNvPr id="30" name="Conector recto de flecha 29"/>
          <p:cNvCxnSpPr>
            <a:stCxn id="17" idx="0"/>
          </p:cNvCxnSpPr>
          <p:nvPr/>
        </p:nvCxnSpPr>
        <p:spPr>
          <a:xfrm flipV="1">
            <a:off x="2336640" y="3216024"/>
            <a:ext cx="73125" cy="364560"/>
          </a:xfrm>
          <a:prstGeom prst="straightConnector1">
            <a:avLst/>
          </a:prstGeom>
          <a:ln w="3175" cmpd="sng">
            <a:prstDash val="dot"/>
            <a:headEnd type="oval" w="sm" len="sm"/>
            <a:tailEnd type="oval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4" idx="0"/>
          </p:cNvCxnSpPr>
          <p:nvPr/>
        </p:nvCxnSpPr>
        <p:spPr>
          <a:xfrm flipH="1" flipV="1">
            <a:off x="3607445" y="2604246"/>
            <a:ext cx="362823" cy="1832284"/>
          </a:xfrm>
          <a:prstGeom prst="straightConnector1">
            <a:avLst/>
          </a:prstGeom>
          <a:ln w="3175" cmpd="sng">
            <a:prstDash val="dot"/>
            <a:headEnd type="oval" w="sm" len="sm"/>
            <a:tailEnd type="oval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6" idx="0"/>
          </p:cNvCxnSpPr>
          <p:nvPr/>
        </p:nvCxnSpPr>
        <p:spPr>
          <a:xfrm flipH="1" flipV="1">
            <a:off x="4703062" y="2825100"/>
            <a:ext cx="317728" cy="755484"/>
          </a:xfrm>
          <a:prstGeom prst="straightConnector1">
            <a:avLst/>
          </a:prstGeom>
          <a:ln w="3175" cmpd="sng">
            <a:prstDash val="dot"/>
            <a:headEnd type="oval" w="sm" len="sm"/>
            <a:tailEnd type="oval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0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14300"/>
            <a:ext cx="68199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6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23900"/>
            <a:ext cx="57912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63700"/>
            <a:ext cx="57912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2700"/>
            <a:ext cx="59944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0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49300"/>
            <a:ext cx="59309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93700"/>
            <a:ext cx="58293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0"/>
            <a:ext cx="5945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9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711200"/>
            <a:ext cx="64516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68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13</Words>
  <Application>Microsoft Macintosh PowerPoint</Application>
  <PresentationFormat>Presentación en pantalla 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INTIX.info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Roger CARHUATOCTO</dc:creator>
  <cp:lastModifiedBy>Roger CARHUATOCTO</cp:lastModifiedBy>
  <cp:revision>13</cp:revision>
  <dcterms:created xsi:type="dcterms:W3CDTF">2011-09-26T08:11:19Z</dcterms:created>
  <dcterms:modified xsi:type="dcterms:W3CDTF">2013-09-06T15:31:42Z</dcterms:modified>
</cp:coreProperties>
</file>