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503" r:id="rId2"/>
  </p:sldIdLst>
  <p:sldSz cx="9906000" cy="6858000" type="A4"/>
  <p:notesSz cx="7010400" cy="92964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4"/>
    <a:srgbClr val="FF716E"/>
    <a:srgbClr val="FF1527"/>
    <a:srgbClr val="7AC3F5"/>
    <a:srgbClr val="FFC0F8"/>
    <a:srgbClr val="FF00FF"/>
    <a:srgbClr val="DF6C0C"/>
    <a:srgbClr val="FFCA65"/>
    <a:srgbClr val="92EA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9" autoAdjust="0"/>
  </p:normalViewPr>
  <p:slideViewPr>
    <p:cSldViewPr>
      <p:cViewPr varScale="1">
        <p:scale>
          <a:sx n="93" d="100"/>
          <a:sy n="93" d="100"/>
        </p:scale>
        <p:origin x="-416" y="-112"/>
      </p:cViewPr>
      <p:guideLst>
        <p:guide orient="horz" pos="73"/>
        <p:guide pos="615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90" y="-102"/>
      </p:cViewPr>
      <p:guideLst>
        <p:guide orient="horz" pos="2928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85" tIns="45893" rIns="91785" bIns="45893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ADDA3EC-8F2A-AB4D-B826-ABA9D768247C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886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98500"/>
            <a:ext cx="503078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3250"/>
            <a:ext cx="5140325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9E4A761C-E04B-434E-84F3-7BDBAAB71BB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946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95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Text Box 55"/>
          <p:cNvSpPr txBox="1">
            <a:spLocks/>
          </p:cNvSpPr>
          <p:nvPr userDrawn="1"/>
        </p:nvSpPr>
        <p:spPr bwMode="auto">
          <a:xfrm>
            <a:off x="8131175" y="6456363"/>
            <a:ext cx="1338263" cy="214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ca-ES" sz="800" smtClean="0">
                <a:solidFill>
                  <a:schemeClr val="bg1"/>
                </a:solidFill>
                <a:cs typeface="+mn-cs"/>
                <a:sym typeface="Times New Roman" charset="0"/>
              </a:rPr>
              <a:t>Noviembre de 2009 / </a:t>
            </a:r>
            <a:fld id="{B83EACF4-2C37-684F-AA1D-3BAD900B92D1}" type="slidenum">
              <a:rPr lang="ca-ES" sz="800" b="1" smtClean="0">
                <a:solidFill>
                  <a:schemeClr val="bg1"/>
                </a:solidFill>
                <a:cs typeface="+mn-cs"/>
                <a:sym typeface="Times New Roman" charset="0"/>
              </a:rPr>
              <a:pPr eaLnBrk="1" hangingPunct="1">
                <a:defRPr/>
              </a:pPr>
              <a:t>‹Nr.›</a:t>
            </a:fld>
            <a:endParaRPr lang="ca-ES" sz="800" b="1" smtClean="0">
              <a:solidFill>
                <a:schemeClr val="bg1"/>
              </a:solidFill>
              <a:cs typeface="+mn-cs"/>
              <a:sym typeface="Times New Roman" charset="0"/>
            </a:endParaRP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1268413"/>
            <a:ext cx="87503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88963" y="115888"/>
            <a:ext cx="874395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cambiar el estilo de título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FFCC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FFCC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FFCC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FFCC00"/>
          </a:solidFill>
          <a:latin typeface="Arial" charset="0"/>
        </a:defRPr>
      </a:lvl9pPr>
    </p:titleStyle>
    <p:bodyStyle>
      <a:lvl1pPr marL="342900" indent="-342900" algn="just" rtl="0" eaLnBrk="0" fontAlgn="base" hangingPunct="0">
        <a:spcBef>
          <a:spcPct val="0"/>
        </a:spcBef>
        <a:spcAft>
          <a:spcPct val="0"/>
        </a:spcAft>
        <a:buClr>
          <a:srgbClr val="0099CC"/>
        </a:buClr>
        <a:buFont typeface="Wingdings" charset="0"/>
        <a:buChar char="n"/>
        <a:defRPr sz="1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81000" indent="-190500" algn="just" rtl="0" eaLnBrk="0" fontAlgn="base" hangingPunct="0">
        <a:spcBef>
          <a:spcPct val="0"/>
        </a:spcBef>
        <a:spcAft>
          <a:spcPct val="0"/>
        </a:spcAft>
        <a:buClr>
          <a:srgbClr val="50849F"/>
        </a:buClr>
        <a:buFont typeface="Wingdings" charset="0"/>
        <a:buChar char="è"/>
        <a:defRPr sz="1600">
          <a:solidFill>
            <a:schemeClr val="tx1"/>
          </a:solidFill>
          <a:latin typeface="+mn-lt"/>
          <a:ea typeface="ＭＳ Ｐゴシック" charset="0"/>
        </a:defRPr>
      </a:lvl2pPr>
      <a:lvl3pPr marL="762000" indent="-190500" algn="just" rtl="0" eaLnBrk="0" fontAlgn="base" hangingPunct="0">
        <a:spcBef>
          <a:spcPct val="0"/>
        </a:spcBef>
        <a:spcAft>
          <a:spcPct val="0"/>
        </a:spcAft>
        <a:buClr>
          <a:srgbClr val="50849F"/>
        </a:buClr>
        <a:buFont typeface="Wingdings" charset="0"/>
        <a:buChar char="Ø"/>
        <a:defRPr sz="1600">
          <a:solidFill>
            <a:schemeClr val="tx1"/>
          </a:solidFill>
          <a:latin typeface="+mn-lt"/>
          <a:ea typeface="ＭＳ Ｐゴシック" charset="0"/>
        </a:defRPr>
      </a:lvl3pPr>
      <a:lvl4pPr marL="1143000" indent="-190500" algn="just" rtl="0" eaLnBrk="0" fontAlgn="base" hangingPunct="0">
        <a:spcBef>
          <a:spcPct val="0"/>
        </a:spcBef>
        <a:spcAft>
          <a:spcPct val="0"/>
        </a:spcAft>
        <a:buClr>
          <a:srgbClr val="50849F"/>
        </a:buClr>
        <a:buFont typeface="Wingdings" charset="0"/>
        <a:buChar char="ü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562100" indent="-228600" algn="just" rtl="0" eaLnBrk="0" fontAlgn="base" hangingPunct="0">
        <a:spcBef>
          <a:spcPct val="0"/>
        </a:spcBef>
        <a:spcAft>
          <a:spcPct val="0"/>
        </a:spcAft>
        <a:buClr>
          <a:srgbClr val="50849F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just" rtl="0" fontAlgn="base">
        <a:spcBef>
          <a:spcPct val="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ipse 43"/>
          <p:cNvSpPr/>
          <p:nvPr/>
        </p:nvSpPr>
        <p:spPr bwMode="auto">
          <a:xfrm>
            <a:off x="6681192" y="3645024"/>
            <a:ext cx="144016" cy="1440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rgbClr r="0" g="0" b="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Elipse 45"/>
          <p:cNvSpPr/>
          <p:nvPr/>
        </p:nvSpPr>
        <p:spPr bwMode="auto">
          <a:xfrm>
            <a:off x="7401272" y="3645024"/>
            <a:ext cx="144016" cy="1440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rgbClr r="0" g="0" b="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Elipse 34"/>
          <p:cNvSpPr/>
          <p:nvPr/>
        </p:nvSpPr>
        <p:spPr bwMode="auto">
          <a:xfrm>
            <a:off x="5889104" y="3645024"/>
            <a:ext cx="144016" cy="14401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rgbClr r="0" g="0" b="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ángulo redondeado 4"/>
          <p:cNvSpPr>
            <a:spLocks/>
          </p:cNvSpPr>
          <p:nvPr/>
        </p:nvSpPr>
        <p:spPr bwMode="auto">
          <a:xfrm>
            <a:off x="2000672" y="2420888"/>
            <a:ext cx="2016224" cy="25922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Real Server Host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s-ES" sz="11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Proxmox</a:t>
            </a:r>
            <a:r>
              <a:rPr kumimoji="0" lang="es-E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VE 1.9 (Linux </a:t>
            </a:r>
            <a:r>
              <a:rPr kumimoji="0" lang="es-ES" sz="11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Debian</a:t>
            </a:r>
            <a:r>
              <a:rPr kumimoji="0" lang="es-E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.</a:t>
            </a: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  <a:r>
              <a:rPr kumimoji="0" lang="es-E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GB </a:t>
            </a:r>
            <a:r>
              <a:rPr kumimoji="0" lang="es-ES" sz="11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Ram</a:t>
            </a:r>
            <a:endParaRPr kumimoji="0" lang="es-ES" sz="11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2 x 720 GB HD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09" y="404664"/>
            <a:ext cx="648072" cy="648072"/>
          </a:xfrm>
          <a:prstGeom prst="rect">
            <a:avLst/>
          </a:prstGeom>
        </p:spPr>
      </p:pic>
      <p:sp>
        <p:nvSpPr>
          <p:cNvPr id="2" name="Rectángulo redondeado 1"/>
          <p:cNvSpPr>
            <a:spLocks noChangeAspect="1"/>
          </p:cNvSpPr>
          <p:nvPr/>
        </p:nvSpPr>
        <p:spPr bwMode="auto">
          <a:xfrm>
            <a:off x="2216696" y="3717032"/>
            <a:ext cx="1584176" cy="100811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Liferay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Portal (VM):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CentOS</a:t>
            </a:r>
            <a:r>
              <a:rPr kumimoji="0" lang="es-E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6.1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s-ES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 GB </a:t>
            </a:r>
            <a:r>
              <a:rPr lang="es-ES" dirty="0" err="1" smtClean="0">
                <a:solidFill>
                  <a:schemeClr val="tx1"/>
                </a:solidFill>
                <a:latin typeface="Arial" charset="0"/>
              </a:rPr>
              <a:t>Ram</a:t>
            </a:r>
            <a:endParaRPr lang="es-ES" dirty="0" smtClean="0">
              <a:solidFill>
                <a:schemeClr val="tx1"/>
              </a:solidFill>
              <a:latin typeface="Arial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 GB HD</a:t>
            </a:r>
          </a:p>
        </p:txBody>
      </p:sp>
      <p:sp>
        <p:nvSpPr>
          <p:cNvPr id="6" name="Rectángulo redondeado 5"/>
          <p:cNvSpPr>
            <a:spLocks noChangeAspect="1"/>
          </p:cNvSpPr>
          <p:nvPr/>
        </p:nvSpPr>
        <p:spPr bwMode="auto">
          <a:xfrm>
            <a:off x="4448944" y="4221088"/>
            <a:ext cx="1440000" cy="100811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Liferay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Portal: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CentOS</a:t>
            </a:r>
            <a:r>
              <a:rPr kumimoji="0" lang="es-E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6.1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s-ES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 GB </a:t>
            </a:r>
            <a:r>
              <a:rPr lang="es-ES" dirty="0" err="1" smtClean="0">
                <a:solidFill>
                  <a:schemeClr val="tx1"/>
                </a:solidFill>
                <a:latin typeface="Arial" charset="0"/>
              </a:rPr>
              <a:t>Ram</a:t>
            </a:r>
            <a:endParaRPr lang="es-ES" dirty="0" smtClean="0">
              <a:solidFill>
                <a:schemeClr val="tx1"/>
              </a:solidFill>
              <a:latin typeface="Arial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 GB HD</a:t>
            </a:r>
          </a:p>
        </p:txBody>
      </p:sp>
      <p:sp>
        <p:nvSpPr>
          <p:cNvPr id="7" name="Rectángulo redondeado 6"/>
          <p:cNvSpPr>
            <a:spLocks noChangeAspect="1"/>
          </p:cNvSpPr>
          <p:nvPr/>
        </p:nvSpPr>
        <p:spPr bwMode="auto">
          <a:xfrm>
            <a:off x="4448944" y="2132856"/>
            <a:ext cx="1440000" cy="100811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Apache 2 HTTP 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Debian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s-E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6.1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s-ES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 GB </a:t>
            </a:r>
            <a:r>
              <a:rPr lang="es-ES" dirty="0" err="1" smtClean="0">
                <a:solidFill>
                  <a:schemeClr val="tx1"/>
                </a:solidFill>
                <a:latin typeface="Arial" charset="0"/>
              </a:rPr>
              <a:t>Ram</a:t>
            </a:r>
            <a:endParaRPr lang="es-ES" dirty="0" smtClean="0">
              <a:solidFill>
                <a:schemeClr val="tx1"/>
              </a:solidFill>
              <a:latin typeface="Arial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 GB HD</a:t>
            </a:r>
          </a:p>
        </p:txBody>
      </p:sp>
      <p:sp>
        <p:nvSpPr>
          <p:cNvPr id="3" name="Abrir llave 2"/>
          <p:cNvSpPr/>
          <p:nvPr/>
        </p:nvSpPr>
        <p:spPr bwMode="auto">
          <a:xfrm>
            <a:off x="4016896" y="1961530"/>
            <a:ext cx="504056" cy="3600287"/>
          </a:xfrm>
          <a:prstGeom prst="leftBrace">
            <a:avLst>
              <a:gd name="adj1" fmla="val 65712"/>
              <a:gd name="adj2" fmla="val 50000"/>
            </a:avLst>
          </a:prstGeom>
          <a:ln w="38100" cmpd="sng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ector recto de flecha 7"/>
          <p:cNvCxnSpPr>
            <a:stCxn id="7" idx="2"/>
            <a:endCxn id="38" idx="0"/>
          </p:cNvCxnSpPr>
          <p:nvPr/>
        </p:nvCxnSpPr>
        <p:spPr bwMode="auto">
          <a:xfrm flipH="1">
            <a:off x="5163002" y="3140968"/>
            <a:ext cx="5942" cy="4010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4741593" y="1340768"/>
            <a:ext cx="893762" cy="504825"/>
            <a:chOff x="3578" y="1729"/>
            <a:chExt cx="610" cy="498"/>
          </a:xfrm>
        </p:grpSpPr>
        <p:pic>
          <p:nvPicPr>
            <p:cNvPr id="12" name="Picture 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" y="1729"/>
              <a:ext cx="611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3695" y="1815"/>
              <a:ext cx="34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37931725" indent="-37474525" defTabSz="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s-ES_tradnl" sz="1100">
                <a:solidFill>
                  <a:schemeClr val="bg1"/>
                </a:solidFill>
                <a:latin typeface="Arial" charset="0"/>
              </a:endParaRPr>
            </a:p>
          </p:txBody>
        </p:sp>
      </p:grpSp>
      <p:cxnSp>
        <p:nvCxnSpPr>
          <p:cNvPr id="14" name="Conector recto de flecha 13"/>
          <p:cNvCxnSpPr>
            <a:stCxn id="16" idx="2"/>
            <a:endCxn id="13" idx="0"/>
          </p:cNvCxnSpPr>
          <p:nvPr/>
        </p:nvCxnSpPr>
        <p:spPr bwMode="auto">
          <a:xfrm flipH="1">
            <a:off x="5165763" y="1052736"/>
            <a:ext cx="4982" cy="3752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17" name="Conector recto de flecha 16"/>
          <p:cNvCxnSpPr>
            <a:stCxn id="13" idx="2"/>
            <a:endCxn id="7" idx="0"/>
          </p:cNvCxnSpPr>
          <p:nvPr/>
        </p:nvCxnSpPr>
        <p:spPr bwMode="auto">
          <a:xfrm>
            <a:off x="5165763" y="1707730"/>
            <a:ext cx="3181" cy="4251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1" name="CuadroTexto 20"/>
          <p:cNvSpPr txBox="1"/>
          <p:nvPr/>
        </p:nvSpPr>
        <p:spPr>
          <a:xfrm>
            <a:off x="3800872" y="5157192"/>
            <a:ext cx="1782487" cy="241980"/>
          </a:xfrm>
          <a:prstGeom prst="rect">
            <a:avLst/>
          </a:prstGeom>
          <a:solidFill>
            <a:srgbClr val="CCFF3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dirty="0" smtClean="0"/>
              <a:t>http://10.10.10.12:8080/</a:t>
            </a:r>
            <a:r>
              <a:rPr lang="es-ES" dirty="0" err="1" smtClean="0"/>
              <a:t>kns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529064" y="2441679"/>
            <a:ext cx="1794817" cy="411257"/>
          </a:xfrm>
          <a:prstGeom prst="rect">
            <a:avLst/>
          </a:prstGeom>
          <a:solidFill>
            <a:srgbClr val="CCFF3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dirty="0" smtClean="0"/>
              <a:t>http://myliferay.intix.info/kns</a:t>
            </a:r>
          </a:p>
          <a:p>
            <a:r>
              <a:rPr lang="es-ES" dirty="0" smtClean="0"/>
              <a:t>http://176.9.30.36/</a:t>
            </a:r>
            <a:r>
              <a:rPr lang="es-ES" dirty="0" err="1" smtClean="0"/>
              <a:t>kns</a:t>
            </a:r>
            <a:endParaRPr lang="es-ES" dirty="0"/>
          </a:p>
        </p:txBody>
      </p:sp>
      <p:sp>
        <p:nvSpPr>
          <p:cNvPr id="23" name="Cilindro 22"/>
          <p:cNvSpPr/>
          <p:nvPr/>
        </p:nvSpPr>
        <p:spPr bwMode="auto">
          <a:xfrm rot="5400000">
            <a:off x="6032946" y="2119375"/>
            <a:ext cx="216024" cy="3095996"/>
          </a:xfrm>
          <a:prstGeom prst="can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smtClean="0">
                <a:ea typeface="+mn-ea"/>
                <a:cs typeface="+mn-cs"/>
              </a:rPr>
              <a:t>Virtual Network </a:t>
            </a:r>
            <a:r>
              <a:rPr lang="es-ES" dirty="0" err="1" smtClean="0">
                <a:ea typeface="+mn-ea"/>
                <a:cs typeface="+mn-cs"/>
              </a:rPr>
              <a:t>with</a:t>
            </a:r>
            <a:r>
              <a:rPr lang="es-ES" dirty="0" smtClean="0">
                <a:ea typeface="+mn-ea"/>
                <a:cs typeface="+mn-cs"/>
              </a:rPr>
              <a:t> </a:t>
            </a:r>
            <a:r>
              <a:rPr lang="es-ES" dirty="0" err="1" smtClean="0">
                <a:ea typeface="+mn-ea"/>
                <a:cs typeface="+mn-cs"/>
              </a:rPr>
              <a:t>Proxmox</a:t>
            </a:r>
            <a:endParaRPr lang="es-ES" dirty="0">
              <a:ea typeface="+mn-ea"/>
              <a:cs typeface="+mn-cs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889104" y="3284984"/>
            <a:ext cx="1209758" cy="241980"/>
          </a:xfrm>
          <a:prstGeom prst="rect">
            <a:avLst/>
          </a:prstGeom>
          <a:solidFill>
            <a:srgbClr val="CCFF3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dirty="0" smtClean="0"/>
              <a:t>vmbr0: 10.10.10.1</a:t>
            </a:r>
            <a:endParaRPr lang="es-ES" dirty="0"/>
          </a:p>
        </p:txBody>
      </p:sp>
      <p:cxnSp>
        <p:nvCxnSpPr>
          <p:cNvPr id="29" name="Conector recto de flecha 28"/>
          <p:cNvCxnSpPr>
            <a:stCxn id="38" idx="4"/>
            <a:endCxn id="6" idx="0"/>
          </p:cNvCxnSpPr>
          <p:nvPr/>
        </p:nvCxnSpPr>
        <p:spPr bwMode="auto">
          <a:xfrm>
            <a:off x="5163002" y="3793970"/>
            <a:ext cx="5942" cy="4271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0" name="CuadroTexto 19"/>
          <p:cNvSpPr txBox="1"/>
          <p:nvPr/>
        </p:nvSpPr>
        <p:spPr>
          <a:xfrm>
            <a:off x="4632391" y="3115012"/>
            <a:ext cx="464625" cy="241980"/>
          </a:xfrm>
          <a:prstGeom prst="rect">
            <a:avLst/>
          </a:prstGeom>
          <a:solidFill>
            <a:srgbClr val="FFCA6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" dirty="0" smtClean="0"/>
              <a:t>vmbr0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749761" y="1890876"/>
            <a:ext cx="347255" cy="241980"/>
          </a:xfrm>
          <a:prstGeom prst="rect">
            <a:avLst/>
          </a:prstGeom>
          <a:solidFill>
            <a:srgbClr val="FFCA6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_tradnl" dirty="0" smtClean="0"/>
              <a:t>eth0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736976" y="3979108"/>
            <a:ext cx="347255" cy="241980"/>
          </a:xfrm>
          <a:prstGeom prst="rect">
            <a:avLst/>
          </a:prstGeom>
          <a:solidFill>
            <a:srgbClr val="FFCA65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s-ES_tradnl" dirty="0" smtClean="0"/>
              <a:t>eth0</a:t>
            </a:r>
            <a:endParaRPr lang="es-ES" dirty="0"/>
          </a:p>
        </p:txBody>
      </p:sp>
      <p:sp>
        <p:nvSpPr>
          <p:cNvPr id="26" name="Rectángulo redondeado 25"/>
          <p:cNvSpPr>
            <a:spLocks noChangeAspect="1"/>
          </p:cNvSpPr>
          <p:nvPr/>
        </p:nvSpPr>
        <p:spPr bwMode="auto">
          <a:xfrm>
            <a:off x="6033280" y="4437112"/>
            <a:ext cx="791928" cy="57606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rPr>
              <a:t>Alfresco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0" name="Conector angular 9"/>
          <p:cNvCxnSpPr>
            <a:stCxn id="35" idx="4"/>
            <a:endCxn id="26" idx="0"/>
          </p:cNvCxnSpPr>
          <p:nvPr/>
        </p:nvCxnSpPr>
        <p:spPr bwMode="auto">
          <a:xfrm rot="16200000" flipH="1">
            <a:off x="5871142" y="3879010"/>
            <a:ext cx="648072" cy="4681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9794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31" name="Rectángulo redondeado 30"/>
          <p:cNvSpPr>
            <a:spLocks noChangeAspect="1"/>
          </p:cNvSpPr>
          <p:nvPr/>
        </p:nvSpPr>
        <p:spPr bwMode="auto">
          <a:xfrm>
            <a:off x="6897376" y="4437112"/>
            <a:ext cx="719920" cy="57606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rPr>
              <a:t>Moodle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2" name="Rectángulo redondeado 31"/>
          <p:cNvSpPr>
            <a:spLocks noChangeAspect="1"/>
          </p:cNvSpPr>
          <p:nvPr/>
        </p:nvSpPr>
        <p:spPr bwMode="auto">
          <a:xfrm>
            <a:off x="7689464" y="4437112"/>
            <a:ext cx="719920" cy="57606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rPr>
              <a:t>Mahara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8" name="Elipse 37"/>
          <p:cNvSpPr>
            <a:spLocks noChangeAspect="1"/>
          </p:cNvSpPr>
          <p:nvPr/>
        </p:nvSpPr>
        <p:spPr bwMode="auto">
          <a:xfrm flipH="1">
            <a:off x="5037003" y="3541975"/>
            <a:ext cx="251998" cy="251995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Conector angular 44"/>
          <p:cNvCxnSpPr>
            <a:stCxn id="44" idx="4"/>
          </p:cNvCxnSpPr>
          <p:nvPr/>
        </p:nvCxnSpPr>
        <p:spPr bwMode="auto">
          <a:xfrm rot="16200000" flipH="1">
            <a:off x="6663230" y="3879010"/>
            <a:ext cx="648072" cy="4681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9794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47" name="Conector angular 46"/>
          <p:cNvCxnSpPr>
            <a:stCxn id="46" idx="4"/>
          </p:cNvCxnSpPr>
          <p:nvPr/>
        </p:nvCxnSpPr>
        <p:spPr bwMode="auto">
          <a:xfrm rot="16200000" flipH="1">
            <a:off x="7383310" y="3879010"/>
            <a:ext cx="648072" cy="4681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9794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50743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17153</TotalTime>
  <Words>92</Words>
  <Application>Microsoft Macintosh PowerPoint</Application>
  <PresentationFormat>A4 (210x297 mm)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1_Diseño predeterminado</vt:lpstr>
      <vt:lpstr>Presentación de PowerPoint</vt:lpstr>
    </vt:vector>
  </TitlesOfParts>
  <Company>IBERMATICA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Offering</dc:title>
  <dc:subject>Plataforma Tecnológica para Oficinas de Proyectos BPM</dc:subject>
  <dc:creator>ROGER CARHUATOCTO</dc:creator>
  <cp:keywords>Offering, Products, Services, BPM, SOA, BRE</cp:keywords>
  <dc:description>Offering, Products, Services, BPM, SOA, BRE</dc:description>
  <cp:lastModifiedBy>Roger CARHUATOCTO</cp:lastModifiedBy>
  <cp:revision>1223</cp:revision>
  <cp:lastPrinted>2004-01-30T09:48:24Z</cp:lastPrinted>
  <dcterms:created xsi:type="dcterms:W3CDTF">2003-04-10T07:24:36Z</dcterms:created>
  <dcterms:modified xsi:type="dcterms:W3CDTF">2011-11-23T17:34:39Z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unto">
    <vt:lpwstr>BMP Offering</vt:lpwstr>
  </property>
  <property fmtid="{D5CDD505-2E9C-101B-9397-08002B2CF9AE}" pid="3" name="Editor">
    <vt:lpwstr>Roger Carhuatocto</vt:lpwstr>
  </property>
</Properties>
</file>