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719"/>
    <a:srgbClr val="D5FF2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1" autoAdjust="0"/>
    <p:restoredTop sz="97147" autoAdjust="0"/>
  </p:normalViewPr>
  <p:slideViewPr>
    <p:cSldViewPr snapToGrid="0" snapToObjects="1">
      <p:cViewPr varScale="1">
        <p:scale>
          <a:sx n="165" d="100"/>
          <a:sy n="165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F04-3923-B843-B701-59CA80376349}" type="datetimeFigureOut">
              <a:rPr lang="es-ES" smtClean="0"/>
              <a:t>6/25/13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E95A-9653-BD44-B982-9BC456EA92F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03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112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1400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F04-3923-B843-B701-59CA80376349}" type="datetimeFigureOut">
              <a:rPr lang="es-ES" smtClean="0"/>
              <a:t>6/25/13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E95A-9653-BD44-B982-9BC456EA92F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2F04-3923-B843-B701-59CA80376349}" type="datetimeFigureOut">
              <a:rPr lang="es-ES" smtClean="0"/>
              <a:t>6/25/13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E95A-9653-BD44-B982-9BC456EA92F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2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ángulo 93"/>
          <p:cNvSpPr/>
          <p:nvPr/>
        </p:nvSpPr>
        <p:spPr>
          <a:xfrm>
            <a:off x="3865859" y="3115729"/>
            <a:ext cx="3884990" cy="2310016"/>
          </a:xfrm>
          <a:prstGeom prst="rect">
            <a:avLst/>
          </a:prstGeom>
          <a:solidFill>
            <a:srgbClr val="F2DCDB"/>
          </a:solidFill>
          <a:ln w="28575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normAutofit/>
          </a:bodyPr>
          <a:lstStyle/>
          <a:p>
            <a:r>
              <a:rPr lang="es-ES" sz="1000" b="1" dirty="0" smtClean="0">
                <a:solidFill>
                  <a:schemeClr val="tx1"/>
                </a:solidFill>
              </a:rPr>
              <a:t>    </a:t>
            </a:r>
            <a:r>
              <a:rPr lang="es-ES" sz="1000" b="1" dirty="0" err="1" smtClean="0">
                <a:solidFill>
                  <a:schemeClr val="tx1"/>
                </a:solidFill>
              </a:rPr>
              <a:t>KonaKart</a:t>
            </a:r>
            <a:endParaRPr lang="es-ES" sz="1000" b="1" dirty="0" smtClean="0">
              <a:solidFill>
                <a:schemeClr val="tx1"/>
              </a:solidFill>
            </a:endParaRPr>
          </a:p>
          <a:p>
            <a:r>
              <a:rPr lang="es-ES" sz="1000" b="1" dirty="0">
                <a:solidFill>
                  <a:schemeClr val="tx1"/>
                </a:solidFill>
              </a:rPr>
              <a:t> </a:t>
            </a:r>
            <a:r>
              <a:rPr lang="es-ES" sz="1000" b="1" dirty="0" smtClean="0">
                <a:solidFill>
                  <a:schemeClr val="tx1"/>
                </a:solidFill>
              </a:rPr>
              <a:t>     6.3.0</a:t>
            </a:r>
          </a:p>
          <a:p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5950683" y="3466438"/>
            <a:ext cx="219644" cy="215999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/>
          <p:cNvSpPr>
            <a:spLocks noChangeAspect="1"/>
          </p:cNvSpPr>
          <p:nvPr/>
        </p:nvSpPr>
        <p:spPr>
          <a:xfrm>
            <a:off x="6125777" y="3464236"/>
            <a:ext cx="219644" cy="215999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6345421" y="3466438"/>
            <a:ext cx="219644" cy="215999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/>
          <p:cNvSpPr>
            <a:spLocks noChangeAspect="1"/>
          </p:cNvSpPr>
          <p:nvPr/>
        </p:nvSpPr>
        <p:spPr>
          <a:xfrm>
            <a:off x="6552427" y="3464236"/>
            <a:ext cx="219644" cy="215999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48 Nube"/>
          <p:cNvSpPr>
            <a:spLocks noChangeAspect="1"/>
          </p:cNvSpPr>
          <p:nvPr/>
        </p:nvSpPr>
        <p:spPr>
          <a:xfrm>
            <a:off x="5261212" y="813308"/>
            <a:ext cx="678856" cy="431999"/>
          </a:xfrm>
          <a:prstGeom prst="cloud">
            <a:avLst/>
          </a:prstGeom>
          <a:solidFill>
            <a:srgbClr val="3399FF"/>
          </a:solidFill>
          <a:ln>
            <a:solidFill>
              <a:srgbClr val="00CC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s-ES" sz="1800" smtClean="0">
              <a:solidFill>
                <a:srgbClr val="FFFFFF"/>
              </a:solidFill>
              <a:latin typeface="Century Gothic" charset="0"/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4641952" y="5768097"/>
            <a:ext cx="2796392" cy="949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normAutofit/>
          </a:bodyPr>
          <a:lstStyle/>
          <a:p>
            <a:r>
              <a:rPr lang="es-ES" sz="1000" b="1" dirty="0" smtClean="0">
                <a:solidFill>
                  <a:schemeClr val="tx1"/>
                </a:solidFill>
              </a:rPr>
              <a:t>DB Server </a:t>
            </a:r>
          </a:p>
          <a:p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65859" y="1894782"/>
            <a:ext cx="3884989" cy="116698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b">
            <a:normAutofit/>
          </a:bodyPr>
          <a:lstStyle/>
          <a:p>
            <a:r>
              <a:rPr lang="es-ES" sz="1000" b="1" dirty="0" smtClean="0">
                <a:solidFill>
                  <a:schemeClr val="tx1"/>
                </a:solidFill>
              </a:rPr>
              <a:t>    </a:t>
            </a:r>
            <a:r>
              <a:rPr lang="es-ES" sz="1000" b="1" dirty="0" err="1" smtClean="0">
                <a:solidFill>
                  <a:schemeClr val="tx1"/>
                </a:solidFill>
              </a:rPr>
              <a:t>Liferay</a:t>
            </a:r>
            <a:r>
              <a:rPr lang="es-ES" sz="1000" b="1" dirty="0" smtClean="0">
                <a:solidFill>
                  <a:schemeClr val="tx1"/>
                </a:solidFill>
              </a:rPr>
              <a:t> 6.1.1 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153140" y="1405902"/>
            <a:ext cx="899997" cy="287996"/>
          </a:xfrm>
          <a:prstGeom prst="rect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Web Proxy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790765" y="4521083"/>
            <a:ext cx="1883198" cy="720000"/>
          </a:xfrm>
          <a:prstGeom prst="rect">
            <a:avLst/>
          </a:prstGeom>
          <a:solidFill>
            <a:srgbClr val="E6B9B8"/>
          </a:solidFill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normAutofit/>
          </a:bodyPr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KonaKart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StoreFront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WebApp</a:t>
            </a:r>
            <a:endParaRPr lang="es-ES" sz="1000" dirty="0" smtClean="0">
              <a:solidFill>
                <a:schemeClr val="tx1"/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4783811" y="6113225"/>
            <a:ext cx="915784" cy="246221"/>
          </a:xfrm>
          <a:prstGeom prst="rect">
            <a:avLst/>
          </a:prstGeom>
        </p:spPr>
        <p:txBody>
          <a:bodyPr wrap="none" lIns="36000" tIns="0" rIns="36000" bIns="0">
            <a:noAutofit/>
          </a:bodyPr>
          <a:lstStyle/>
          <a:p>
            <a:r>
              <a:rPr lang="es-ES" sz="1000" dirty="0" smtClean="0">
                <a:solidFill>
                  <a:schemeClr val="tx1"/>
                </a:solidFill>
              </a:rPr>
              <a:t>(</a:t>
            </a:r>
            <a:r>
              <a:rPr lang="es-ES" sz="1000" dirty="0" err="1" smtClean="0">
                <a:solidFill>
                  <a:schemeClr val="tx1"/>
                </a:solidFill>
              </a:rPr>
              <a:t>Liferay</a:t>
            </a:r>
            <a:r>
              <a:rPr lang="es-ES" sz="1000" dirty="0" smtClean="0">
                <a:solidFill>
                  <a:schemeClr val="tx1"/>
                </a:solidFill>
              </a:rPr>
              <a:t> DB)</a:t>
            </a:r>
            <a:endParaRPr lang="es-ES" sz="1000" dirty="0"/>
          </a:p>
        </p:txBody>
      </p:sp>
      <p:cxnSp>
        <p:nvCxnSpPr>
          <p:cNvPr id="124" name="Conector angular 123"/>
          <p:cNvCxnSpPr>
            <a:stCxn id="107" idx="1"/>
            <a:endCxn id="3" idx="0"/>
          </p:cNvCxnSpPr>
          <p:nvPr/>
        </p:nvCxnSpPr>
        <p:spPr>
          <a:xfrm rot="16200000" flipH="1">
            <a:off x="5521362" y="1324124"/>
            <a:ext cx="161055" cy="249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ysDash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996" y="725374"/>
            <a:ext cx="650238" cy="650238"/>
          </a:xfrm>
          <a:prstGeom prst="rect">
            <a:avLst/>
          </a:prstGeom>
        </p:spPr>
      </p:pic>
      <p:pic>
        <p:nvPicPr>
          <p:cNvPr id="133" name="Imagen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42" y="6334594"/>
            <a:ext cx="357598" cy="357598"/>
          </a:xfrm>
          <a:prstGeom prst="rect">
            <a:avLst/>
          </a:prstGeom>
        </p:spPr>
      </p:pic>
      <p:cxnSp>
        <p:nvCxnSpPr>
          <p:cNvPr id="39" name="Conector angular 38"/>
          <p:cNvCxnSpPr>
            <a:stCxn id="118" idx="3"/>
            <a:endCxn id="107" idx="2"/>
          </p:cNvCxnSpPr>
          <p:nvPr/>
        </p:nvCxnSpPr>
        <p:spPr>
          <a:xfrm>
            <a:off x="4417367" y="953805"/>
            <a:ext cx="845951" cy="7550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ysDash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0080"/>
              </a:clrFrom>
              <a:clrTo>
                <a:srgbClr val="FF008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89063">
                        <a14:foregroundMark x1="16146" y1="38021" x2="16146" y2="38021"/>
                        <a14:foregroundMark x1="68750" y1="75000" x2="6875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47" y="837353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Conector angular 113"/>
          <p:cNvCxnSpPr>
            <a:stCxn id="117" idx="1"/>
            <a:endCxn id="107" idx="0"/>
          </p:cNvCxnSpPr>
          <p:nvPr/>
        </p:nvCxnSpPr>
        <p:spPr>
          <a:xfrm rot="10800000">
            <a:off x="5939502" y="1029309"/>
            <a:ext cx="745620" cy="3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ysDash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/>
          <p:cNvSpPr/>
          <p:nvPr/>
        </p:nvSpPr>
        <p:spPr>
          <a:xfrm>
            <a:off x="3481367" y="501707"/>
            <a:ext cx="936000" cy="90419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normAutofit/>
          </a:bodyPr>
          <a:lstStyle/>
          <a:p>
            <a:r>
              <a:rPr lang="es-ES" sz="1000" b="1" dirty="0" err="1" smtClean="0">
                <a:solidFill>
                  <a:schemeClr val="tx1"/>
                </a:solidFill>
              </a:rPr>
              <a:t>Clients</a:t>
            </a:r>
            <a:endParaRPr lang="es-ES" sz="1000" b="1" dirty="0">
              <a:solidFill>
                <a:schemeClr val="tx1"/>
              </a:solidFill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15191" y="6334594"/>
            <a:ext cx="357598" cy="357598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66190" y="6334594"/>
            <a:ext cx="357598" cy="357598"/>
          </a:xfrm>
          <a:prstGeom prst="rect">
            <a:avLst/>
          </a:prstGeom>
        </p:spPr>
      </p:pic>
      <p:sp>
        <p:nvSpPr>
          <p:cNvPr id="64" name="Elipse 63"/>
          <p:cNvSpPr/>
          <p:nvPr/>
        </p:nvSpPr>
        <p:spPr>
          <a:xfrm>
            <a:off x="7579867" y="479625"/>
            <a:ext cx="261515" cy="22553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Global – </a:t>
            </a:r>
            <a:r>
              <a:rPr lang="es-ES" dirty="0" err="1" smtClean="0"/>
              <a:t>eComm</a:t>
            </a:r>
            <a:endParaRPr lang="es-ES" dirty="0"/>
          </a:p>
        </p:txBody>
      </p:sp>
      <p:cxnSp>
        <p:nvCxnSpPr>
          <p:cNvPr id="65" name="Conector recto 64"/>
          <p:cNvCxnSpPr/>
          <p:nvPr/>
        </p:nvCxnSpPr>
        <p:spPr>
          <a:xfrm>
            <a:off x="5421699" y="1693898"/>
            <a:ext cx="0" cy="200884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6685122" y="581087"/>
            <a:ext cx="923362" cy="90419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normAutofit/>
          </a:bodyPr>
          <a:lstStyle/>
          <a:p>
            <a:r>
              <a:rPr lang="es-ES" sz="1000" b="1" dirty="0" err="1" smtClean="0">
                <a:solidFill>
                  <a:schemeClr val="tx1"/>
                </a:solidFill>
              </a:rPr>
              <a:t>Admin</a:t>
            </a:r>
            <a:r>
              <a:rPr lang="es-ES" sz="1000" b="1" dirty="0" smtClean="0">
                <a:solidFill>
                  <a:schemeClr val="tx1"/>
                </a:solidFill>
              </a:rPr>
              <a:t> </a:t>
            </a:r>
            <a:r>
              <a:rPr lang="es-ES" sz="1000" b="1" dirty="0" err="1" smtClean="0">
                <a:solidFill>
                  <a:schemeClr val="tx1"/>
                </a:solidFill>
              </a:rPr>
              <a:t>Users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182852" y="2543843"/>
            <a:ext cx="1301325" cy="434160"/>
          </a:xfrm>
          <a:prstGeom prst="rect">
            <a:avLst/>
          </a:prstGeom>
          <a:solidFill>
            <a:srgbClr val="77933C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            </a:t>
            </a:r>
            <a:r>
              <a:rPr lang="es-ES" sz="1000" dirty="0" err="1">
                <a:solidFill>
                  <a:schemeClr val="tx1"/>
                </a:solidFill>
              </a:rPr>
              <a:t>ServiceBroker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790" y="2560555"/>
            <a:ext cx="406400" cy="406400"/>
          </a:xfrm>
          <a:prstGeom prst="rect">
            <a:avLst/>
          </a:prstGeom>
        </p:spPr>
      </p:pic>
      <p:sp>
        <p:nvSpPr>
          <p:cNvPr id="88" name="Rectángulo 87"/>
          <p:cNvSpPr/>
          <p:nvPr/>
        </p:nvSpPr>
        <p:spPr>
          <a:xfrm>
            <a:off x="3947282" y="1986634"/>
            <a:ext cx="642760" cy="301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Portlet</a:t>
            </a:r>
            <a:r>
              <a:rPr lang="es-ES" sz="1000" baseline="-25000" dirty="0" smtClean="0">
                <a:solidFill>
                  <a:schemeClr val="tx1"/>
                </a:solidFill>
              </a:rPr>
              <a:t>1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4711225" y="1986634"/>
            <a:ext cx="642760" cy="301550"/>
          </a:xfrm>
          <a:prstGeom prst="rect">
            <a:avLst/>
          </a:prstGeom>
          <a:solidFill>
            <a:srgbClr val="C3D69B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Portlet</a:t>
            </a:r>
            <a:r>
              <a:rPr lang="es-ES" sz="1000" baseline="-25000" dirty="0">
                <a:solidFill>
                  <a:schemeClr val="tx1"/>
                </a:solidFill>
              </a:rPr>
              <a:t>2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5494464" y="1986634"/>
            <a:ext cx="642760" cy="301550"/>
          </a:xfrm>
          <a:prstGeom prst="rect">
            <a:avLst/>
          </a:prstGeom>
          <a:solidFill>
            <a:srgbClr val="C3D69B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Portlet</a:t>
            </a:r>
            <a:r>
              <a:rPr lang="es-ES" sz="1000" baseline="-25000" dirty="0" smtClean="0">
                <a:solidFill>
                  <a:schemeClr val="tx1"/>
                </a:solidFill>
              </a:rPr>
              <a:t>3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998133" y="1986634"/>
            <a:ext cx="642760" cy="301550"/>
          </a:xfrm>
          <a:prstGeom prst="rect">
            <a:avLst/>
          </a:prstGeom>
          <a:solidFill>
            <a:srgbClr val="C3D69B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Portlet</a:t>
            </a:r>
            <a:r>
              <a:rPr lang="es-ES" sz="1000" baseline="-25000" dirty="0">
                <a:solidFill>
                  <a:schemeClr val="tx1"/>
                </a:solidFill>
              </a:rPr>
              <a:t>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93" name="Conector recto 92"/>
          <p:cNvCxnSpPr>
            <a:stCxn id="88" idx="2"/>
            <a:endCxn id="86" idx="0"/>
          </p:cNvCxnSpPr>
          <p:nvPr/>
        </p:nvCxnSpPr>
        <p:spPr>
          <a:xfrm>
            <a:off x="4268662" y="2288184"/>
            <a:ext cx="2564853" cy="255659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90" idx="2"/>
            <a:endCxn id="86" idx="0"/>
          </p:cNvCxnSpPr>
          <p:nvPr/>
        </p:nvCxnSpPr>
        <p:spPr>
          <a:xfrm>
            <a:off x="5032605" y="2288184"/>
            <a:ext cx="1800910" cy="255659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91" idx="2"/>
            <a:endCxn id="86" idx="0"/>
          </p:cNvCxnSpPr>
          <p:nvPr/>
        </p:nvCxnSpPr>
        <p:spPr>
          <a:xfrm>
            <a:off x="5815844" y="2288184"/>
            <a:ext cx="1017671" cy="255659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oval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92" idx="2"/>
            <a:endCxn id="86" idx="0"/>
          </p:cNvCxnSpPr>
          <p:nvPr/>
        </p:nvCxnSpPr>
        <p:spPr>
          <a:xfrm flipH="1">
            <a:off x="6833515" y="2288184"/>
            <a:ext cx="485998" cy="255659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oval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86" idx="2"/>
            <a:endCxn id="5" idx="0"/>
          </p:cNvCxnSpPr>
          <p:nvPr/>
        </p:nvCxnSpPr>
        <p:spPr>
          <a:xfrm flipH="1">
            <a:off x="6060505" y="2978003"/>
            <a:ext cx="773010" cy="488435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oval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86" idx="2"/>
            <a:endCxn id="85" idx="0"/>
          </p:cNvCxnSpPr>
          <p:nvPr/>
        </p:nvCxnSpPr>
        <p:spPr>
          <a:xfrm flipH="1">
            <a:off x="6235599" y="2978003"/>
            <a:ext cx="597916" cy="486233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oval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86" idx="2"/>
            <a:endCxn id="87" idx="0"/>
          </p:cNvCxnSpPr>
          <p:nvPr/>
        </p:nvCxnSpPr>
        <p:spPr>
          <a:xfrm flipH="1">
            <a:off x="6455243" y="2978003"/>
            <a:ext cx="378272" cy="488435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oval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86" idx="2"/>
            <a:endCxn id="89" idx="0"/>
          </p:cNvCxnSpPr>
          <p:nvPr/>
        </p:nvCxnSpPr>
        <p:spPr>
          <a:xfrm flipH="1">
            <a:off x="6662249" y="2978003"/>
            <a:ext cx="171266" cy="486233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oval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ángulo 82"/>
          <p:cNvSpPr/>
          <p:nvPr/>
        </p:nvSpPr>
        <p:spPr>
          <a:xfrm>
            <a:off x="5693206" y="6113225"/>
            <a:ext cx="915784" cy="246221"/>
          </a:xfrm>
          <a:prstGeom prst="rect">
            <a:avLst/>
          </a:prstGeom>
        </p:spPr>
        <p:txBody>
          <a:bodyPr wrap="none" lIns="36000" tIns="0" rIns="36000" bIns="0">
            <a:noAutofit/>
          </a:bodyPr>
          <a:lstStyle/>
          <a:p>
            <a:r>
              <a:rPr lang="es-ES" sz="1000" dirty="0" smtClean="0">
                <a:solidFill>
                  <a:schemeClr val="tx1"/>
                </a:solidFill>
              </a:rPr>
              <a:t>(</a:t>
            </a:r>
            <a:r>
              <a:rPr lang="es-ES" sz="1000" dirty="0" err="1" smtClean="0">
                <a:solidFill>
                  <a:schemeClr val="tx1"/>
                </a:solidFill>
              </a:rPr>
              <a:t>KonaKart</a:t>
            </a:r>
            <a:r>
              <a:rPr lang="es-ES" sz="1000" dirty="0" smtClean="0">
                <a:solidFill>
                  <a:schemeClr val="tx1"/>
                </a:solidFill>
              </a:rPr>
              <a:t> DB)</a:t>
            </a:r>
            <a:endParaRPr lang="es-ES" sz="1000" dirty="0"/>
          </a:p>
        </p:txBody>
      </p:sp>
      <p:sp>
        <p:nvSpPr>
          <p:cNvPr id="84" name="Rectángulo 83"/>
          <p:cNvSpPr/>
          <p:nvPr/>
        </p:nvSpPr>
        <p:spPr>
          <a:xfrm>
            <a:off x="6591950" y="6113225"/>
            <a:ext cx="915784" cy="246221"/>
          </a:xfrm>
          <a:prstGeom prst="rect">
            <a:avLst/>
          </a:prstGeom>
        </p:spPr>
        <p:txBody>
          <a:bodyPr wrap="none" lIns="36000" tIns="0" rIns="36000" bIns="0">
            <a:noAutofit/>
          </a:bodyPr>
          <a:lstStyle/>
          <a:p>
            <a:r>
              <a:rPr lang="es-ES" sz="1000" dirty="0" smtClean="0">
                <a:solidFill>
                  <a:schemeClr val="tx1"/>
                </a:solidFill>
              </a:rPr>
              <a:t>(Extra DB)</a:t>
            </a:r>
            <a:endParaRPr lang="es-ES" sz="1000" dirty="0"/>
          </a:p>
        </p:txBody>
      </p:sp>
      <p:cxnSp>
        <p:nvCxnSpPr>
          <p:cNvPr id="95" name="Conector recto 94"/>
          <p:cNvCxnSpPr>
            <a:stCxn id="94" idx="2"/>
            <a:endCxn id="138" idx="0"/>
          </p:cNvCxnSpPr>
          <p:nvPr/>
        </p:nvCxnSpPr>
        <p:spPr>
          <a:xfrm>
            <a:off x="5808354" y="5425745"/>
            <a:ext cx="231794" cy="34235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3947282" y="4523143"/>
            <a:ext cx="1653358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normAutofit/>
          </a:bodyPr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KonaKart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Admin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WebApp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23" name="Conector recto 122"/>
          <p:cNvCxnSpPr>
            <a:stCxn id="7" idx="1"/>
            <a:endCxn id="121" idx="3"/>
          </p:cNvCxnSpPr>
          <p:nvPr/>
        </p:nvCxnSpPr>
        <p:spPr>
          <a:xfrm flipH="1">
            <a:off x="5600640" y="4881083"/>
            <a:ext cx="190125" cy="2060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5800899" y="1687538"/>
            <a:ext cx="0" cy="200884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endCxn id="121" idx="0"/>
          </p:cNvCxnSpPr>
          <p:nvPr/>
        </p:nvCxnSpPr>
        <p:spPr>
          <a:xfrm rot="5400000">
            <a:off x="3780472" y="2881911"/>
            <a:ext cx="2634721" cy="64774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ysDash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ángulo 100"/>
          <p:cNvSpPr/>
          <p:nvPr/>
        </p:nvSpPr>
        <p:spPr>
          <a:xfrm>
            <a:off x="4104476" y="4883143"/>
            <a:ext cx="1297052" cy="3006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normAutofit/>
          </a:bodyPr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KonaKart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Admin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Engine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5989789" y="4885237"/>
            <a:ext cx="1512000" cy="3006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normAutofit/>
          </a:bodyPr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KonaKart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StoreFront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r>
              <a:rPr lang="es-ES" sz="1000" dirty="0" err="1" smtClean="0">
                <a:solidFill>
                  <a:schemeClr val="tx1"/>
                </a:solidFill>
              </a:rPr>
              <a:t>Engine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828632" y="3115729"/>
            <a:ext cx="2725969" cy="14639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normAutofit/>
          </a:bodyPr>
          <a:lstStyle/>
          <a:p>
            <a:pPr algn="r"/>
            <a:r>
              <a:rPr lang="es-ES" sz="1000" b="1" dirty="0" smtClean="0">
                <a:solidFill>
                  <a:schemeClr val="tx1"/>
                </a:solidFill>
              </a:rPr>
              <a:t>WSO2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1139976" y="5182673"/>
            <a:ext cx="1931221" cy="863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b">
            <a:normAutofit/>
          </a:bodyPr>
          <a:lstStyle/>
          <a:p>
            <a:r>
              <a:rPr lang="es-ES" sz="1000" b="1" dirty="0" smtClean="0">
                <a:solidFill>
                  <a:schemeClr val="tx1"/>
                </a:solidFill>
              </a:rPr>
              <a:t>Business App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1402940" y="5438683"/>
            <a:ext cx="642760" cy="3015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CRM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2176074" y="5449031"/>
            <a:ext cx="642760" cy="3015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ERP</a:t>
            </a:r>
          </a:p>
        </p:txBody>
      </p:sp>
      <p:sp>
        <p:nvSpPr>
          <p:cNvPr id="106" name="Rectángulo 105"/>
          <p:cNvSpPr/>
          <p:nvPr/>
        </p:nvSpPr>
        <p:spPr>
          <a:xfrm>
            <a:off x="935034" y="4017011"/>
            <a:ext cx="642760" cy="4341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WSO2 </a:t>
            </a:r>
            <a:endParaRPr lang="es-ES" sz="1000" dirty="0" smtClean="0">
              <a:solidFill>
                <a:schemeClr val="bg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GReg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10" name="Conector recto 109"/>
          <p:cNvCxnSpPr/>
          <p:nvPr/>
        </p:nvCxnSpPr>
        <p:spPr>
          <a:xfrm flipH="1" flipV="1">
            <a:off x="2009154" y="3917769"/>
            <a:ext cx="9438" cy="1264904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/>
          <p:cNvSpPr/>
          <p:nvPr/>
        </p:nvSpPr>
        <p:spPr>
          <a:xfrm>
            <a:off x="2555584" y="4001570"/>
            <a:ext cx="891833" cy="4395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WSO2 </a:t>
            </a:r>
          </a:p>
          <a:p>
            <a:pPr algn="ctr"/>
            <a:r>
              <a:rPr lang="es-ES" sz="1000" dirty="0" err="1">
                <a:solidFill>
                  <a:schemeClr val="bg1"/>
                </a:solidFill>
              </a:rPr>
              <a:t>Identity</a:t>
            </a:r>
            <a:r>
              <a:rPr lang="es-ES" sz="10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130" name="Cilindro 129"/>
          <p:cNvSpPr/>
          <p:nvPr/>
        </p:nvSpPr>
        <p:spPr>
          <a:xfrm rot="5400000">
            <a:off x="2046255" y="2497563"/>
            <a:ext cx="434159" cy="238611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WSO2 ESB (Enterprise </a:t>
            </a:r>
            <a:r>
              <a:rPr lang="es-ES" sz="1000" dirty="0" err="1" smtClean="0">
                <a:solidFill>
                  <a:schemeClr val="tx1"/>
                </a:solidFill>
              </a:rPr>
              <a:t>Service</a:t>
            </a:r>
            <a:r>
              <a:rPr lang="es-ES" sz="1000" dirty="0" smtClean="0">
                <a:solidFill>
                  <a:schemeClr val="tx1"/>
                </a:solidFill>
              </a:rPr>
              <a:t> Bus)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4878866" y="3475703"/>
            <a:ext cx="2493642" cy="4420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KonaKart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err="1">
                <a:solidFill>
                  <a:schemeClr val="tx1"/>
                </a:solidFill>
              </a:rPr>
              <a:t>Services</a:t>
            </a:r>
            <a:r>
              <a:rPr lang="es-ES" sz="1000" dirty="0">
                <a:solidFill>
                  <a:schemeClr val="tx1"/>
                </a:solidFill>
              </a:rPr>
              <a:t> (API)</a:t>
            </a:r>
          </a:p>
        </p:txBody>
      </p:sp>
      <p:pic>
        <p:nvPicPr>
          <p:cNvPr id="105" name="Picture 9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33" y="3909860"/>
            <a:ext cx="2524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Conector recto 40"/>
          <p:cNvCxnSpPr/>
          <p:nvPr/>
        </p:nvCxnSpPr>
        <p:spPr>
          <a:xfrm>
            <a:off x="5105935" y="3909864"/>
            <a:ext cx="0" cy="179996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9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52" y="3909860"/>
            <a:ext cx="2524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ector recto 42"/>
          <p:cNvCxnSpPr/>
          <p:nvPr/>
        </p:nvCxnSpPr>
        <p:spPr>
          <a:xfrm>
            <a:off x="5457254" y="3909864"/>
            <a:ext cx="0" cy="179996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9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95" y="3909860"/>
            <a:ext cx="2524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Conector recto 44"/>
          <p:cNvCxnSpPr/>
          <p:nvPr/>
        </p:nvCxnSpPr>
        <p:spPr>
          <a:xfrm>
            <a:off x="6820297" y="3909864"/>
            <a:ext cx="0" cy="179996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9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34" y="3909860"/>
            <a:ext cx="2524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Conector recto 47"/>
          <p:cNvCxnSpPr/>
          <p:nvPr/>
        </p:nvCxnSpPr>
        <p:spPr>
          <a:xfrm>
            <a:off x="7202036" y="3909864"/>
            <a:ext cx="0" cy="179996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4840195" y="4140048"/>
            <a:ext cx="252239" cy="195814"/>
          </a:xfrm>
          <a:prstGeom prst="rect">
            <a:avLst/>
          </a:prstGeom>
          <a:solidFill>
            <a:srgbClr val="7F7F7F"/>
          </a:solidFill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WS</a:t>
            </a:r>
            <a:r>
              <a:rPr lang="es-ES" sz="800" baseline="-25000" dirty="0" smtClean="0">
                <a:solidFill>
                  <a:schemeClr val="bg1"/>
                </a:solidFill>
              </a:rPr>
              <a:t>1</a:t>
            </a:r>
            <a:endParaRPr lang="es-ES" sz="800" baseline="-25000" dirty="0"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5176425" y="4140048"/>
            <a:ext cx="252239" cy="195814"/>
          </a:xfrm>
          <a:prstGeom prst="rect">
            <a:avLst/>
          </a:prstGeom>
          <a:solidFill>
            <a:srgbClr val="7F7F7F"/>
          </a:solidFill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WS</a:t>
            </a:r>
            <a:r>
              <a:rPr lang="es-ES" sz="800" baseline="-25000" dirty="0" smtClean="0">
                <a:solidFill>
                  <a:schemeClr val="bg1"/>
                </a:solidFill>
              </a:rPr>
              <a:t>2</a:t>
            </a:r>
            <a:endParaRPr lang="es-ES" sz="800" baseline="-25000" dirty="0"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18008" y="4140048"/>
            <a:ext cx="252239" cy="195814"/>
          </a:xfrm>
          <a:prstGeom prst="rect">
            <a:avLst/>
          </a:prstGeom>
          <a:solidFill>
            <a:srgbClr val="7F7F7F"/>
          </a:solidFill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WS</a:t>
            </a:r>
            <a:r>
              <a:rPr lang="es-ES" sz="800" baseline="-25000" dirty="0" smtClean="0">
                <a:solidFill>
                  <a:schemeClr val="bg1"/>
                </a:solidFill>
              </a:rPr>
              <a:t>n</a:t>
            </a:r>
            <a:endParaRPr lang="es-ES" sz="800" baseline="-25000" dirty="0">
              <a:solidFill>
                <a:schemeClr val="bg1"/>
              </a:solidFill>
            </a:endParaRPr>
          </a:p>
        </p:txBody>
      </p:sp>
      <p:cxnSp>
        <p:nvCxnSpPr>
          <p:cNvPr id="55" name="Conector recto 54"/>
          <p:cNvCxnSpPr/>
          <p:nvPr/>
        </p:nvCxnSpPr>
        <p:spPr>
          <a:xfrm>
            <a:off x="5105935" y="4331815"/>
            <a:ext cx="0" cy="179989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5457254" y="4331815"/>
            <a:ext cx="0" cy="179989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6820297" y="4331815"/>
            <a:ext cx="0" cy="179989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7202036" y="4331815"/>
            <a:ext cx="0" cy="179989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5105935" y="4104453"/>
            <a:ext cx="0" cy="287983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dot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5457254" y="4104453"/>
            <a:ext cx="0" cy="287983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dot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6820297" y="4104453"/>
            <a:ext cx="0" cy="287983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dot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7202036" y="4104453"/>
            <a:ext cx="0" cy="287983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dot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9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08" y="3917765"/>
            <a:ext cx="2524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Conector recto 74"/>
          <p:cNvCxnSpPr/>
          <p:nvPr/>
        </p:nvCxnSpPr>
        <p:spPr>
          <a:xfrm>
            <a:off x="6132910" y="3917769"/>
            <a:ext cx="0" cy="179996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5867170" y="4147953"/>
            <a:ext cx="252239" cy="195814"/>
          </a:xfrm>
          <a:prstGeom prst="rect">
            <a:avLst/>
          </a:prstGeom>
          <a:solidFill>
            <a:srgbClr val="7F7F7F"/>
          </a:solidFill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WS</a:t>
            </a:r>
            <a:r>
              <a:rPr lang="es-ES" sz="800" baseline="-25000" dirty="0" smtClean="0">
                <a:solidFill>
                  <a:schemeClr val="bg1"/>
                </a:solidFill>
              </a:rPr>
              <a:t>3</a:t>
            </a:r>
            <a:endParaRPr lang="es-ES" sz="800" baseline="-25000" dirty="0">
              <a:solidFill>
                <a:schemeClr val="bg1"/>
              </a:solidFill>
            </a:endParaRPr>
          </a:p>
        </p:txBody>
      </p:sp>
      <p:cxnSp>
        <p:nvCxnSpPr>
          <p:cNvPr id="77" name="Conector recto 76"/>
          <p:cNvCxnSpPr/>
          <p:nvPr/>
        </p:nvCxnSpPr>
        <p:spPr>
          <a:xfrm>
            <a:off x="6132910" y="4339720"/>
            <a:ext cx="0" cy="179989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6132910" y="4112358"/>
            <a:ext cx="0" cy="287983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dot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6495852" y="4148253"/>
            <a:ext cx="303536" cy="195814"/>
          </a:xfrm>
          <a:prstGeom prst="rect">
            <a:avLst/>
          </a:prstGeom>
          <a:solidFill>
            <a:srgbClr val="7F7F7F"/>
          </a:solidFill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WS</a:t>
            </a:r>
            <a:r>
              <a:rPr lang="es-ES" sz="800" baseline="-25000" dirty="0" smtClean="0">
                <a:solidFill>
                  <a:schemeClr val="bg1"/>
                </a:solidFill>
              </a:rPr>
              <a:t>n-1</a:t>
            </a:r>
            <a:endParaRPr lang="es-ES" sz="800" baseline="-25000" dirty="0">
              <a:solidFill>
                <a:schemeClr val="bg1"/>
              </a:solidFill>
            </a:endParaRPr>
          </a:p>
        </p:txBody>
      </p:sp>
      <p:cxnSp>
        <p:nvCxnSpPr>
          <p:cNvPr id="132" name="Conector angular 131"/>
          <p:cNvCxnSpPr>
            <a:stCxn id="131" idx="1"/>
            <a:endCxn id="130" idx="0"/>
          </p:cNvCxnSpPr>
          <p:nvPr/>
        </p:nvCxnSpPr>
        <p:spPr>
          <a:xfrm rot="10800000">
            <a:off x="3347850" y="3690620"/>
            <a:ext cx="1531016" cy="61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dot"/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/>
          <p:cNvSpPr/>
          <p:nvPr/>
        </p:nvSpPr>
        <p:spPr>
          <a:xfrm>
            <a:off x="6310276" y="2181348"/>
            <a:ext cx="547192" cy="195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800" dirty="0" smtClean="0">
                <a:solidFill>
                  <a:schemeClr val="bg1"/>
                </a:solidFill>
              </a:rPr>
              <a:t>SOAP/REST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5677087" y="3134116"/>
            <a:ext cx="547192" cy="195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800" dirty="0" smtClean="0">
                <a:solidFill>
                  <a:schemeClr val="bg1"/>
                </a:solidFill>
              </a:rPr>
              <a:t>SOAP/REST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1647079" y="4829248"/>
            <a:ext cx="654643" cy="195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800" dirty="0" smtClean="0">
                <a:solidFill>
                  <a:schemeClr val="bg1"/>
                </a:solidFill>
              </a:rPr>
              <a:t>INTEGRATION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935034" y="4509903"/>
            <a:ext cx="665964" cy="195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800" dirty="0" smtClean="0">
                <a:solidFill>
                  <a:schemeClr val="bg1"/>
                </a:solidFill>
              </a:rPr>
              <a:t>GOVERNANCE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2756609" y="4509903"/>
            <a:ext cx="472001" cy="195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800" dirty="0" smtClean="0">
                <a:solidFill>
                  <a:schemeClr val="bg1"/>
                </a:solidFill>
              </a:rPr>
              <a:t>SECURITY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3694390" y="3574030"/>
            <a:ext cx="654643" cy="195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800" dirty="0" smtClean="0">
                <a:solidFill>
                  <a:schemeClr val="bg1"/>
                </a:solidFill>
              </a:rPr>
              <a:t>INTEGRATION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684442" y="2560555"/>
            <a:ext cx="261515" cy="22553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48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15" y="847645"/>
            <a:ext cx="2070100" cy="571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19" y="745583"/>
            <a:ext cx="2558005" cy="8134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8" y="847645"/>
            <a:ext cx="1238403" cy="6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39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88</Words>
  <Application>Microsoft Macintosh PowerPoint</Application>
  <PresentationFormat>Presentación en pantalla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Arquitectura Global – eComm</vt:lpstr>
      <vt:lpstr>Presentación de PowerPoint</vt:lpstr>
    </vt:vector>
  </TitlesOfParts>
  <Manager/>
  <Company>Konosys.es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Global</dc:title>
  <dc:subject>VW eComm</dc:subject>
  <dc:creator>Roger CARHUATOCTO</dc:creator>
  <cp:keywords/>
  <dc:description/>
  <cp:lastModifiedBy>Pisco Sour</cp:lastModifiedBy>
  <cp:revision>126</cp:revision>
  <dcterms:created xsi:type="dcterms:W3CDTF">2012-03-02T12:34:22Z</dcterms:created>
  <dcterms:modified xsi:type="dcterms:W3CDTF">2013-06-25T11:59:01Z</dcterms:modified>
  <cp:category/>
</cp:coreProperties>
</file>