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53" autoAdjust="0"/>
  </p:normalViewPr>
  <p:slideViewPr>
    <p:cSldViewPr snapToGrid="0" snapToObjects="1">
      <p:cViewPr varScale="1">
        <p:scale>
          <a:sx n="121" d="100"/>
          <a:sy n="121" d="100"/>
        </p:scale>
        <p:origin x="-6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26DD-A755-AC41-A590-95626C59764F}" type="datetimeFigureOut">
              <a:rPr lang="es-ES" smtClean="0"/>
              <a:t>9/26/11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AE5A-79CD-3A45-8C48-E25A3FCB9D9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064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26DD-A755-AC41-A590-95626C59764F}" type="datetimeFigureOut">
              <a:rPr lang="es-ES" smtClean="0"/>
              <a:t>9/26/11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AE5A-79CD-3A45-8C48-E25A3FCB9D9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215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26DD-A755-AC41-A590-95626C59764F}" type="datetimeFigureOut">
              <a:rPr lang="es-ES" smtClean="0"/>
              <a:t>9/26/11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AE5A-79CD-3A45-8C48-E25A3FCB9D9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811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26DD-A755-AC41-A590-95626C59764F}" type="datetimeFigureOut">
              <a:rPr lang="es-ES" smtClean="0"/>
              <a:t>9/26/11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AE5A-79CD-3A45-8C48-E25A3FCB9D9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073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26DD-A755-AC41-A590-95626C59764F}" type="datetimeFigureOut">
              <a:rPr lang="es-ES" smtClean="0"/>
              <a:t>9/26/11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AE5A-79CD-3A45-8C48-E25A3FCB9D9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456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26DD-A755-AC41-A590-95626C59764F}" type="datetimeFigureOut">
              <a:rPr lang="es-ES" smtClean="0"/>
              <a:t>9/26/11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AE5A-79CD-3A45-8C48-E25A3FCB9D9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211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26DD-A755-AC41-A590-95626C59764F}" type="datetimeFigureOut">
              <a:rPr lang="es-ES" smtClean="0"/>
              <a:t>9/26/11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AE5A-79CD-3A45-8C48-E25A3FCB9D9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886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26DD-A755-AC41-A590-95626C59764F}" type="datetimeFigureOut">
              <a:rPr lang="es-ES" smtClean="0"/>
              <a:t>9/26/11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AE5A-79CD-3A45-8C48-E25A3FCB9D9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43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26DD-A755-AC41-A590-95626C59764F}" type="datetimeFigureOut">
              <a:rPr lang="es-ES" smtClean="0"/>
              <a:t>9/26/11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AE5A-79CD-3A45-8C48-E25A3FCB9D9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51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26DD-A755-AC41-A590-95626C59764F}" type="datetimeFigureOut">
              <a:rPr lang="es-ES" smtClean="0"/>
              <a:t>9/26/11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AE5A-79CD-3A45-8C48-E25A3FCB9D9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976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26DD-A755-AC41-A590-95626C59764F}" type="datetimeFigureOut">
              <a:rPr lang="es-ES" smtClean="0"/>
              <a:t>9/26/11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AE5A-79CD-3A45-8C48-E25A3FCB9D9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032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E26DD-A755-AC41-A590-95626C59764F}" type="datetimeFigureOut">
              <a:rPr lang="es-ES" smtClean="0"/>
              <a:t>9/26/11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5AE5A-79CD-3A45-8C48-E25A3FCB9D9B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177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/>
        </p:nvSpPr>
        <p:spPr>
          <a:xfrm>
            <a:off x="3778513" y="1028634"/>
            <a:ext cx="2067567" cy="2225209"/>
          </a:xfrm>
          <a:prstGeom prst="rect">
            <a:avLst/>
          </a:prstGeom>
          <a:scene3d>
            <a:camera prst="isometricOffAxis1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2" name="Conector recto de flecha 31"/>
          <p:cNvCxnSpPr/>
          <p:nvPr/>
        </p:nvCxnSpPr>
        <p:spPr>
          <a:xfrm flipV="1">
            <a:off x="2419159" y="1973298"/>
            <a:ext cx="2249083" cy="1049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 flipV="1">
            <a:off x="2291993" y="1784366"/>
            <a:ext cx="2399391" cy="1049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1291026" y="1028634"/>
            <a:ext cx="2067567" cy="22252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isometricOffAxis1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1747680" y="1139049"/>
            <a:ext cx="671479" cy="844745"/>
          </a:xfrm>
          <a:prstGeom prst="rect">
            <a:avLst/>
          </a:prstGeom>
          <a:scene3d>
            <a:camera prst="isometricOffAxis1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1747680" y="2094209"/>
            <a:ext cx="671479" cy="844745"/>
          </a:xfrm>
          <a:prstGeom prst="rect">
            <a:avLst/>
          </a:prstGeom>
          <a:scene3d>
            <a:camera prst="isometricOffAxis1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/>
          <p:cNvSpPr/>
          <p:nvPr/>
        </p:nvSpPr>
        <p:spPr>
          <a:xfrm>
            <a:off x="2033565" y="2346122"/>
            <a:ext cx="918118" cy="844745"/>
          </a:xfrm>
          <a:prstGeom prst="rect">
            <a:avLst/>
          </a:prstGeom>
          <a:scene3d>
            <a:camera prst="isometricOffAxis1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/>
          <p:cNvSpPr/>
          <p:nvPr/>
        </p:nvSpPr>
        <p:spPr>
          <a:xfrm>
            <a:off x="2033565" y="1385915"/>
            <a:ext cx="918118" cy="844745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OffAxis1Left"/>
            <a:lightRig rig="threePt" dir="t"/>
          </a:scene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364" y="3580584"/>
            <a:ext cx="1268852" cy="36000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641" y="3580584"/>
            <a:ext cx="1459998" cy="360000"/>
          </a:xfrm>
          <a:prstGeom prst="rect">
            <a:avLst/>
          </a:prstGeom>
        </p:spPr>
      </p:pic>
      <p:sp>
        <p:nvSpPr>
          <p:cNvPr id="22" name="CuadroTexto 21"/>
          <p:cNvSpPr txBox="1"/>
          <p:nvPr/>
        </p:nvSpPr>
        <p:spPr>
          <a:xfrm>
            <a:off x="829666" y="1496568"/>
            <a:ext cx="721043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36000" rIns="36000" rtlCol="0">
            <a:spAutoFit/>
          </a:bodyPr>
          <a:lstStyle/>
          <a:p>
            <a:r>
              <a:rPr lang="es-ES" sz="1000" dirty="0" smtClean="0"/>
              <a:t>1. HTTP Ajax</a:t>
            </a:r>
            <a:endParaRPr lang="es-ES" sz="10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2122066" y="1502666"/>
            <a:ext cx="1038575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36000" rIns="36000" rtlCol="0">
            <a:spAutoFit/>
          </a:bodyPr>
          <a:lstStyle/>
          <a:p>
            <a:r>
              <a:rPr lang="es-ES" sz="1000" dirty="0" smtClean="0"/>
              <a:t>2. serveResource()</a:t>
            </a:r>
            <a:endParaRPr lang="es-ES" sz="1000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1999567" y="1794862"/>
            <a:ext cx="519297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4467977" y="1476220"/>
            <a:ext cx="733190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36000" rIns="36000" rtlCol="0">
            <a:spAutoFit/>
          </a:bodyPr>
          <a:lstStyle/>
          <a:p>
            <a:r>
              <a:rPr lang="es-ES" sz="1000" dirty="0" smtClean="0"/>
              <a:t>3. Webscript</a:t>
            </a:r>
            <a:endParaRPr lang="es-ES" sz="1000" dirty="0"/>
          </a:p>
        </p:txBody>
      </p:sp>
      <p:cxnSp>
        <p:nvCxnSpPr>
          <p:cNvPr id="34" name="Conector recto de flecha 33"/>
          <p:cNvCxnSpPr/>
          <p:nvPr/>
        </p:nvCxnSpPr>
        <p:spPr>
          <a:xfrm flipV="1">
            <a:off x="1847167" y="1968253"/>
            <a:ext cx="671697" cy="1554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1351390" y="1385915"/>
            <a:ext cx="918118" cy="844745"/>
          </a:xfrm>
          <a:prstGeom prst="rect">
            <a:avLst/>
          </a:prstGeom>
          <a:scene3d>
            <a:camera prst="isometricOffAxis1Left"/>
            <a:lightRig rig="threePt" dir="t"/>
          </a:scene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 recto de flecha 20"/>
          <p:cNvCxnSpPr/>
          <p:nvPr/>
        </p:nvCxnSpPr>
        <p:spPr>
          <a:xfrm flipV="1">
            <a:off x="810883" y="1773870"/>
            <a:ext cx="1081013" cy="1049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>
            <a:off x="766154" y="1983794"/>
            <a:ext cx="1081013" cy="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8" name="Imagen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84" y="1641564"/>
            <a:ext cx="400165" cy="40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0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114300"/>
            <a:ext cx="6819900" cy="661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6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723900"/>
            <a:ext cx="57912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0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63700"/>
            <a:ext cx="57912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9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12700"/>
            <a:ext cx="59944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0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749300"/>
            <a:ext cx="59309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03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393700"/>
            <a:ext cx="58293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0" y="0"/>
            <a:ext cx="5945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90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711200"/>
            <a:ext cx="64516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686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12</Words>
  <Application>Microsoft Macintosh PowerPoint</Application>
  <PresentationFormat>Presentación en pantalla (4:3)</PresentationFormat>
  <Paragraphs>3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INTIX.info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Roger CARHUATOCTO</dc:creator>
  <cp:lastModifiedBy>Roger CARHUATOCTO</cp:lastModifiedBy>
  <cp:revision>10</cp:revision>
  <dcterms:created xsi:type="dcterms:W3CDTF">2011-09-26T08:11:19Z</dcterms:created>
  <dcterms:modified xsi:type="dcterms:W3CDTF">2011-09-26T12:48:22Z</dcterms:modified>
</cp:coreProperties>
</file>