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 showGuides="1">
      <p:cViewPr varScale="1">
        <p:scale>
          <a:sx n="166" d="100"/>
          <a:sy n="166" d="100"/>
        </p:scale>
        <p:origin x="-128" y="-120"/>
      </p:cViewPr>
      <p:guideLst>
        <p:guide orient="horz" pos="16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E71A-F993-EC43-B238-AB94B9CBB0DD}" type="datetimeFigureOut">
              <a:rPr lang="es-ES_tradnl" smtClean="0"/>
              <a:pPr/>
              <a:t>31/12/13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F080-CB38-DD46-AE3A-1CBFF3FE26E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Clipart</a:t>
            </a:r>
            <a:r>
              <a:rPr lang="es-ES_tradnl" dirty="0" smtClean="0"/>
              <a:t> - Blog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20110120_tip_logoutcasredirect_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622300"/>
            <a:ext cx="8102600" cy="56134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905000" y="588962"/>
            <a:ext cx="4495800" cy="5540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1676400" y="2133600"/>
            <a:ext cx="259080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048000" y="4191000"/>
            <a:ext cx="1905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</a:rPr>
              <a:t>Liferay</a:t>
            </a:r>
            <a:r>
              <a:rPr lang="es-ES_tradnl" sz="1000" dirty="0" smtClean="0">
                <a:solidFill>
                  <a:schemeClr val="tx1"/>
                </a:solidFill>
              </a:rPr>
              <a:t> Portal (6.0.5 CE)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http://lfr02:8080/</a:t>
            </a:r>
            <a:r>
              <a:rPr lang="es-ES_tradnl" sz="1000" dirty="0" err="1" smtClean="0">
                <a:solidFill>
                  <a:schemeClr val="tx1"/>
                </a:solidFill>
              </a:rPr>
              <a:t>intixportal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WinXP</a:t>
            </a:r>
            <a:endParaRPr lang="es-ES_tradnl" sz="10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905000" y="2857500"/>
            <a:ext cx="1905000" cy="6858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smtClean="0">
                <a:solidFill>
                  <a:schemeClr val="tx1"/>
                </a:solidFill>
              </a:rPr>
              <a:t>Apache 2.2.11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http://blcr00/</a:t>
            </a:r>
            <a:r>
              <a:rPr lang="es-ES_tradnl" sz="1000" dirty="0" err="1" smtClean="0">
                <a:solidFill>
                  <a:schemeClr val="tx1"/>
                </a:solidFill>
              </a:rPr>
              <a:t>intixportal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WinXP</a:t>
            </a:r>
            <a:endParaRPr lang="es-ES_tradnl" sz="10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762000" y="4191000"/>
            <a:ext cx="1905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</a:rPr>
              <a:t>Liferay</a:t>
            </a:r>
            <a:r>
              <a:rPr lang="es-ES_tradnl" sz="1000" dirty="0" smtClean="0">
                <a:solidFill>
                  <a:schemeClr val="tx1"/>
                </a:solidFill>
              </a:rPr>
              <a:t> Portal (6.0.5 CE)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http://lfr01:8080/</a:t>
            </a:r>
            <a:r>
              <a:rPr lang="es-ES_tradnl" sz="1000" dirty="0" err="1" smtClean="0">
                <a:solidFill>
                  <a:schemeClr val="tx1"/>
                </a:solidFill>
              </a:rPr>
              <a:t>intixportal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WinXP</a:t>
            </a:r>
            <a:endParaRPr lang="es-ES_tradnl" sz="1000" dirty="0">
              <a:solidFill>
                <a:schemeClr val="tx1"/>
              </a:solidFill>
            </a:endParaRPr>
          </a:p>
        </p:txBody>
      </p:sp>
      <p:pic>
        <p:nvPicPr>
          <p:cNvPr id="9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113" y="550069"/>
            <a:ext cx="547687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209800" y="1645443"/>
          <a:ext cx="11858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4" imgW="1143000" imgH="889000" progId="">
                  <p:embed/>
                </p:oleObj>
              </mc:Choice>
              <mc:Fallback>
                <p:oleObj name="Visio" r:id="rId4" imgW="1143000" imgH="889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32000" contras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45443"/>
                        <a:ext cx="11858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5663" y="550069"/>
            <a:ext cx="547687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4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43350" y="892968"/>
            <a:ext cx="204787" cy="204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3" name="Conector recto 12"/>
          <p:cNvCxnSpPr/>
          <p:nvPr/>
        </p:nvCxnSpPr>
        <p:spPr>
          <a:xfrm>
            <a:off x="1905002" y="1097758"/>
            <a:ext cx="609599" cy="547684"/>
          </a:xfrm>
          <a:prstGeom prst="line">
            <a:avLst/>
          </a:prstGeom>
          <a:ln>
            <a:solidFill>
              <a:schemeClr val="tx1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12036" y="1232356"/>
            <a:ext cx="132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 smtClean="0">
                <a:solidFill>
                  <a:srgbClr val="008000"/>
                </a:solidFill>
              </a:rPr>
              <a:t>http</a:t>
            </a:r>
            <a:r>
              <a:rPr lang="es-ES_tradnl" sz="800" dirty="0" smtClean="0"/>
              <a:t>://blcr00:81/</a:t>
            </a:r>
            <a:r>
              <a:rPr lang="es-ES_tradnl" sz="800" dirty="0" err="1" smtClean="0"/>
              <a:t>intixportal</a:t>
            </a:r>
            <a:endParaRPr lang="es-ES_tradnl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74236" y="1232356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 err="1" smtClean="0">
                <a:solidFill>
                  <a:srgbClr val="FF0000"/>
                </a:solidFill>
              </a:rPr>
              <a:t>https</a:t>
            </a:r>
            <a:r>
              <a:rPr lang="es-ES_tradnl" sz="800" dirty="0" smtClean="0"/>
              <a:t>://blcr00:444/</a:t>
            </a:r>
            <a:r>
              <a:rPr lang="es-ES_tradnl" sz="800" dirty="0" err="1" smtClean="0"/>
              <a:t>intixportal</a:t>
            </a:r>
            <a:endParaRPr lang="es-ES_tradnl" sz="800" dirty="0"/>
          </a:p>
        </p:txBody>
      </p:sp>
      <p:cxnSp>
        <p:nvCxnSpPr>
          <p:cNvPr id="19" name="Conector recto 18"/>
          <p:cNvCxnSpPr/>
          <p:nvPr/>
        </p:nvCxnSpPr>
        <p:spPr>
          <a:xfrm rot="10800000" flipV="1">
            <a:off x="2895603" y="1097755"/>
            <a:ext cx="653653" cy="547687"/>
          </a:xfrm>
          <a:prstGeom prst="line">
            <a:avLst/>
          </a:prstGeom>
          <a:ln>
            <a:solidFill>
              <a:schemeClr val="tx1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endCxn id="5" idx="0"/>
          </p:cNvCxnSpPr>
          <p:nvPr/>
        </p:nvCxnSpPr>
        <p:spPr>
          <a:xfrm rot="5400000">
            <a:off x="2609851" y="2609850"/>
            <a:ext cx="495300" cy="1"/>
          </a:xfrm>
          <a:prstGeom prst="line">
            <a:avLst/>
          </a:prstGeom>
          <a:ln>
            <a:solidFill>
              <a:schemeClr val="tx1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5" idx="2"/>
            <a:endCxn id="8" idx="0"/>
          </p:cNvCxnSpPr>
          <p:nvPr/>
        </p:nvCxnSpPr>
        <p:spPr>
          <a:xfrm rot="5400000">
            <a:off x="1962150" y="3295650"/>
            <a:ext cx="647700" cy="1143000"/>
          </a:xfrm>
          <a:prstGeom prst="line">
            <a:avLst/>
          </a:prstGeom>
          <a:ln>
            <a:solidFill>
              <a:schemeClr val="tx1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5" idx="2"/>
            <a:endCxn id="4" idx="0"/>
          </p:cNvCxnSpPr>
          <p:nvPr/>
        </p:nvCxnSpPr>
        <p:spPr>
          <a:xfrm rot="16200000" flipH="1">
            <a:off x="3105150" y="3295650"/>
            <a:ext cx="647700" cy="1143000"/>
          </a:xfrm>
          <a:prstGeom prst="line">
            <a:avLst/>
          </a:prstGeom>
          <a:ln>
            <a:solidFill>
              <a:schemeClr val="tx1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091341" y="4191000"/>
            <a:ext cx="928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s-ES_tradnl" sz="800" b="1" dirty="0" smtClean="0"/>
              <a:t>AJP Port: 9090</a:t>
            </a:r>
          </a:p>
          <a:p>
            <a:pPr>
              <a:buFont typeface="Arial"/>
              <a:buChar char="•"/>
            </a:pPr>
            <a:r>
              <a:rPr lang="es-ES_tradnl" sz="800" b="1" dirty="0" smtClean="0"/>
              <a:t>HTTP Port: 8080</a:t>
            </a:r>
          </a:p>
          <a:p>
            <a:pPr>
              <a:buFont typeface="Arial"/>
              <a:buChar char="•"/>
            </a:pPr>
            <a:r>
              <a:rPr lang="es-ES_tradnl" sz="800" b="1" dirty="0" smtClean="0"/>
              <a:t>SSL Port: 8443</a:t>
            </a:r>
          </a:p>
          <a:p>
            <a:pPr>
              <a:buFont typeface="Arial"/>
              <a:buChar char="•"/>
            </a:pPr>
            <a:r>
              <a:rPr lang="es-ES_tradnl" sz="800" b="1" dirty="0" err="1" smtClean="0"/>
              <a:t>mod_jk</a:t>
            </a:r>
            <a:r>
              <a:rPr lang="es-ES_tradnl" sz="800" b="1" dirty="0" smtClean="0"/>
              <a:t>:</a:t>
            </a:r>
          </a:p>
          <a:p>
            <a:pPr>
              <a:buFont typeface="Arial"/>
              <a:buChar char="•"/>
            </a:pPr>
            <a:r>
              <a:rPr lang="es-ES_tradnl" sz="800" b="1" dirty="0" err="1" smtClean="0"/>
              <a:t>mod_proxy</a:t>
            </a:r>
            <a:r>
              <a:rPr lang="es-ES_tradnl" sz="800" b="1" dirty="0" smtClean="0"/>
              <a:t>: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3943350" y="2857501"/>
            <a:ext cx="13003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/>
              <a:buChar char="•"/>
            </a:pPr>
            <a:r>
              <a:rPr lang="es-ES_tradnl" sz="800" dirty="0" err="1" smtClean="0"/>
              <a:t>mod_jk</a:t>
            </a:r>
            <a:r>
              <a:rPr lang="es-ES_tradnl" sz="800" dirty="0" smtClean="0"/>
              <a:t>/1.2.31 (1026297)</a:t>
            </a:r>
            <a:endParaRPr lang="es-ES_tradnl" sz="800" dirty="0"/>
          </a:p>
        </p:txBody>
      </p:sp>
      <p:sp>
        <p:nvSpPr>
          <p:cNvPr id="35" name="Rectángulo 34"/>
          <p:cNvSpPr/>
          <p:nvPr/>
        </p:nvSpPr>
        <p:spPr>
          <a:xfrm>
            <a:off x="3943350" y="3072945"/>
            <a:ext cx="1300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s-ES_tradnl" sz="800" dirty="0" smtClean="0"/>
              <a:t>Apache/2.2.11 (Win32)</a:t>
            </a:r>
          </a:p>
          <a:p>
            <a:pPr>
              <a:buFont typeface="Arial"/>
              <a:buChar char="•"/>
            </a:pPr>
            <a:r>
              <a:rPr lang="es-ES_tradnl" sz="800" dirty="0" smtClean="0"/>
              <a:t>DAV/2 </a:t>
            </a:r>
          </a:p>
          <a:p>
            <a:pPr>
              <a:buFont typeface="Arial"/>
              <a:buChar char="•"/>
            </a:pPr>
            <a:r>
              <a:rPr lang="es-ES_tradnl" sz="800" dirty="0" err="1" smtClean="0"/>
              <a:t>mod_ssl</a:t>
            </a:r>
            <a:r>
              <a:rPr lang="es-ES_tradnl" sz="800" dirty="0" smtClean="0"/>
              <a:t>/2.2.11 </a:t>
            </a:r>
          </a:p>
          <a:p>
            <a:pPr>
              <a:buFont typeface="Arial"/>
              <a:buChar char="•"/>
            </a:pPr>
            <a:r>
              <a:rPr lang="es-ES_tradnl" sz="800" dirty="0" err="1" smtClean="0"/>
              <a:t>OpenSSL</a:t>
            </a:r>
            <a:r>
              <a:rPr lang="es-ES_tradnl" sz="800" dirty="0" smtClean="0"/>
              <a:t>/0.9.8i </a:t>
            </a:r>
          </a:p>
          <a:p>
            <a:pPr>
              <a:buFont typeface="Arial"/>
              <a:buChar char="•"/>
            </a:pPr>
            <a:r>
              <a:rPr lang="es-ES_tradnl" sz="800" dirty="0" smtClean="0"/>
              <a:t>PHP/5.2.9 </a:t>
            </a:r>
          </a:p>
          <a:p>
            <a:pPr>
              <a:buFont typeface="Arial"/>
              <a:buChar char="•"/>
            </a:pPr>
            <a:r>
              <a:rPr lang="es-ES_tradnl" sz="800" dirty="0" err="1" smtClean="0"/>
              <a:t>mod_jk</a:t>
            </a:r>
            <a:r>
              <a:rPr lang="es-ES_tradnl" sz="800" dirty="0" smtClean="0"/>
              <a:t>/1.2.31</a:t>
            </a:r>
            <a:endParaRPr lang="es-ES_tradnl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581400" y="974725"/>
            <a:ext cx="2057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b="1" dirty="0" err="1" smtClean="0">
                <a:solidFill>
                  <a:schemeClr val="tx1"/>
                </a:solidFill>
              </a:rPr>
              <a:t>Alfresco</a:t>
            </a:r>
            <a:r>
              <a:rPr lang="es-ES_tradnl" sz="1000" b="1" dirty="0" smtClean="0">
                <a:solidFill>
                  <a:schemeClr val="tx1"/>
                </a:solidFill>
              </a:rPr>
              <a:t> ECM (3.4c CE)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http://alfr01:8080/</a:t>
            </a:r>
            <a:r>
              <a:rPr lang="es-ES_tradnl" sz="1000" dirty="0" err="1" smtClean="0">
                <a:solidFill>
                  <a:schemeClr val="tx1"/>
                </a:solidFill>
              </a:rPr>
              <a:t>alfresco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WinXP</a:t>
            </a:r>
            <a:endParaRPr lang="es-ES_tradnl" sz="1000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905000" y="2330450"/>
            <a:ext cx="2667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b="1" dirty="0" smtClean="0">
                <a:solidFill>
                  <a:schemeClr val="tx1"/>
                </a:solidFill>
              </a:rPr>
              <a:t>CAS Server (3.3.5)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CentOS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https</a:t>
            </a:r>
            <a:r>
              <a:rPr lang="es-ES_tradnl" sz="1000" dirty="0" smtClean="0">
                <a:solidFill>
                  <a:schemeClr val="tx1"/>
                </a:solidFill>
              </a:rPr>
              <a:t>://directorysrv1:8080/cas-</a:t>
            </a:r>
            <a:r>
              <a:rPr lang="es-ES_tradnl" sz="1000" dirty="0" err="1" smtClean="0">
                <a:solidFill>
                  <a:schemeClr val="tx1"/>
                </a:solidFill>
              </a:rPr>
              <a:t>server</a:t>
            </a:r>
            <a:r>
              <a:rPr lang="es-ES_tradnl" sz="1000" dirty="0" smtClean="0">
                <a:solidFill>
                  <a:schemeClr val="tx1"/>
                </a:solidFill>
              </a:rPr>
              <a:t>-3.3.5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066800" y="974725"/>
            <a:ext cx="1905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b="1" dirty="0" err="1" smtClean="0">
                <a:solidFill>
                  <a:schemeClr val="tx1"/>
                </a:solidFill>
              </a:rPr>
              <a:t>Liferay</a:t>
            </a:r>
            <a:r>
              <a:rPr lang="es-ES_tradnl" sz="1000" b="1" dirty="0" smtClean="0">
                <a:solidFill>
                  <a:schemeClr val="tx1"/>
                </a:solidFill>
              </a:rPr>
              <a:t> Portal (6.0.5 CE)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http://lfr01:8080/</a:t>
            </a:r>
            <a:r>
              <a:rPr lang="es-ES_tradnl" sz="1000" dirty="0" err="1" smtClean="0">
                <a:solidFill>
                  <a:schemeClr val="tx1"/>
                </a:solidFill>
              </a:rPr>
              <a:t>intixportal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WinXP</a:t>
            </a:r>
            <a:endParaRPr lang="es-ES_tradnl" sz="1000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19600"/>
            <a:ext cx="3477569" cy="2286000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rot="16200000" flipH="1">
            <a:off x="2332039" y="1995486"/>
            <a:ext cx="669925" cy="2"/>
          </a:xfrm>
          <a:prstGeom prst="line">
            <a:avLst/>
          </a:prstGeom>
          <a:ln>
            <a:solidFill>
              <a:srgbClr val="0000FF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7513" y="61913"/>
            <a:ext cx="547687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25" name="Conector recto 24"/>
          <p:cNvCxnSpPr/>
          <p:nvPr/>
        </p:nvCxnSpPr>
        <p:spPr>
          <a:xfrm rot="10800000" flipV="1">
            <a:off x="2667002" y="609599"/>
            <a:ext cx="380998" cy="365125"/>
          </a:xfrm>
          <a:prstGeom prst="line">
            <a:avLst/>
          </a:prstGeom>
          <a:ln>
            <a:solidFill>
              <a:srgbClr val="0000FF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391695" y="609598"/>
            <a:ext cx="418305" cy="365128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rot="16200000" flipH="1">
            <a:off x="3475039" y="1995487"/>
            <a:ext cx="669925" cy="2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5" idx="1"/>
            <a:endCxn id="8" idx="3"/>
          </p:cNvCxnSpPr>
          <p:nvPr/>
        </p:nvCxnSpPr>
        <p:spPr>
          <a:xfrm rot="10800000">
            <a:off x="2971800" y="1317625"/>
            <a:ext cx="609600" cy="1588"/>
          </a:xfrm>
          <a:prstGeom prst="line">
            <a:avLst/>
          </a:prstGeom>
          <a:ln>
            <a:solidFill>
              <a:srgbClr val="008000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3057177" y="1064568"/>
            <a:ext cx="448023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_tradnl" sz="900" b="1" dirty="0" smtClean="0"/>
              <a:t>SSO</a:t>
            </a:r>
            <a:endParaRPr lang="es-ES_tradnl" sz="900" b="1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657600" y="228600"/>
            <a:ext cx="160020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_tradnl" sz="800" b="1" dirty="0" err="1" smtClean="0"/>
              <a:t>User</a:t>
            </a:r>
            <a:r>
              <a:rPr lang="es-ES_tradnl" sz="800" b="1" dirty="0" smtClean="0"/>
              <a:t>: </a:t>
            </a:r>
            <a:r>
              <a:rPr lang="es-ES_tradnl" sz="800" dirty="0" err="1" smtClean="0"/>
              <a:t>aamodwroclawski</a:t>
            </a:r>
            <a:r>
              <a:rPr lang="es-ES_tradnl" sz="800" dirty="0" smtClean="0"/>
              <a:t>  </a:t>
            </a:r>
          </a:p>
          <a:p>
            <a:r>
              <a:rPr lang="es-ES_tradnl" sz="800" b="1" dirty="0" err="1" smtClean="0"/>
              <a:t>Password</a:t>
            </a:r>
            <a:r>
              <a:rPr lang="es-ES_tradnl" sz="800" b="1" dirty="0" smtClean="0"/>
              <a:t>: </a:t>
            </a:r>
            <a:r>
              <a:rPr lang="es-ES_tradnl" sz="800" dirty="0" smtClean="0"/>
              <a:t>test </a:t>
            </a:r>
            <a:endParaRPr lang="es-ES_tradnl" sz="800" dirty="0"/>
          </a:p>
        </p:txBody>
      </p:sp>
      <p:sp>
        <p:nvSpPr>
          <p:cNvPr id="65" name="Trapecio 64"/>
          <p:cNvSpPr/>
          <p:nvPr/>
        </p:nvSpPr>
        <p:spPr>
          <a:xfrm>
            <a:off x="1524000" y="4038600"/>
            <a:ext cx="3477569" cy="381000"/>
          </a:xfrm>
          <a:prstGeom prst="trapezoid">
            <a:avLst>
              <a:gd name="adj" fmla="val 2152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redondeado 8"/>
          <p:cNvSpPr/>
          <p:nvPr/>
        </p:nvSpPr>
        <p:spPr>
          <a:xfrm>
            <a:off x="2286000" y="3375025"/>
            <a:ext cx="1905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b="1" dirty="0" smtClean="0">
                <a:solidFill>
                  <a:schemeClr val="tx1"/>
                </a:solidFill>
              </a:rPr>
              <a:t>Virtual </a:t>
            </a:r>
            <a:r>
              <a:rPr lang="es-ES_tradnl" sz="1000" b="1" dirty="0" err="1" smtClean="0">
                <a:solidFill>
                  <a:schemeClr val="tx1"/>
                </a:solidFill>
              </a:rPr>
              <a:t>Directory</a:t>
            </a:r>
            <a:r>
              <a:rPr lang="es-ES_tradnl" sz="1000" b="1" dirty="0" smtClean="0">
                <a:solidFill>
                  <a:schemeClr val="tx1"/>
                </a:solidFill>
              </a:rPr>
              <a:t> Server (2.0)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 smtClean="0">
                <a:solidFill>
                  <a:schemeClr val="tx1"/>
                </a:solidFill>
              </a:rPr>
              <a:t>CentOS</a:t>
            </a:r>
            <a:endParaRPr lang="es-ES_tradnl" sz="10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s-ES_tradnl" sz="1000" dirty="0" err="1">
                <a:solidFill>
                  <a:schemeClr val="tx1"/>
                </a:solidFill>
              </a:rPr>
              <a:t>l</a:t>
            </a:r>
            <a:r>
              <a:rPr lang="es-ES_tradnl" sz="1000" dirty="0" err="1" smtClean="0">
                <a:solidFill>
                  <a:schemeClr val="tx1"/>
                </a:solidFill>
              </a:rPr>
              <a:t>dap</a:t>
            </a:r>
            <a:r>
              <a:rPr lang="es-ES_tradnl" sz="1000" dirty="0" smtClean="0">
                <a:solidFill>
                  <a:schemeClr val="tx1"/>
                </a:solidFill>
              </a:rPr>
              <a:t>://directorysvr1:10389</a:t>
            </a:r>
          </a:p>
          <a:p>
            <a:endParaRPr lang="es-ES_tradnl" sz="1000" dirty="0" smtClean="0">
              <a:solidFill>
                <a:schemeClr val="tx1"/>
              </a:solidFill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2667000" y="3017043"/>
            <a:ext cx="533400" cy="357982"/>
          </a:xfrm>
          <a:prstGeom prst="line">
            <a:avLst/>
          </a:prstGeom>
          <a:ln>
            <a:solidFill>
              <a:srgbClr val="0000FF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9" idx="0"/>
          </p:cNvCxnSpPr>
          <p:nvPr/>
        </p:nvCxnSpPr>
        <p:spPr>
          <a:xfrm rot="10800000" flipV="1">
            <a:off x="3238500" y="3016249"/>
            <a:ext cx="419106" cy="358776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arrow" w="lg" len="med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0000" cy="28374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0"/>
            <a:ext cx="2880000" cy="45323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2880000" cy="4884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327096"/>
            <a:ext cx="2880000" cy="44104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00" y="3044141"/>
            <a:ext cx="4320000" cy="36806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22244" y="853728"/>
            <a:ext cx="172819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tx1"/>
                </a:solidFill>
              </a:rPr>
              <a:t>kns-lfry0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SSH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 22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32240" y="1925340"/>
            <a:ext cx="172819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tx1"/>
                </a:solidFill>
              </a:rPr>
              <a:t>kns-db1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err="1" smtClean="0">
                <a:solidFill>
                  <a:schemeClr val="tx1"/>
                </a:solidFill>
              </a:rPr>
              <a:t>MySQL</a:t>
            </a:r>
            <a:r>
              <a:rPr lang="es-ES" sz="1000" dirty="0" smtClean="0">
                <a:solidFill>
                  <a:schemeClr val="tx1"/>
                </a:solidFill>
              </a:rPr>
              <a:t>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 3306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22244" y="2996952"/>
            <a:ext cx="172819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tx1"/>
                </a:solidFill>
              </a:rPr>
              <a:t>kns-ldap0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LDAP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 389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01964" y="1929656"/>
            <a:ext cx="17281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err="1" smtClean="0">
                <a:solidFill>
                  <a:schemeClr val="tx1"/>
                </a:solidFill>
              </a:rPr>
              <a:t>kns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SSH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 2121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22144" y="2145680"/>
            <a:ext cx="216024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021944" y="2145680"/>
            <a:ext cx="216024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>
            <a:stCxn id="8" idx="3"/>
            <a:endCxn id="3" idx="1"/>
          </p:cNvCxnSpPr>
          <p:nvPr/>
        </p:nvCxnSpPr>
        <p:spPr>
          <a:xfrm flipV="1">
            <a:off x="6038168" y="1177764"/>
            <a:ext cx="684076" cy="107592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" idx="3"/>
            <a:endCxn id="5" idx="1"/>
          </p:cNvCxnSpPr>
          <p:nvPr/>
        </p:nvCxnSpPr>
        <p:spPr>
          <a:xfrm flipV="1">
            <a:off x="6038168" y="2249376"/>
            <a:ext cx="694072" cy="431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8" idx="3"/>
            <a:endCxn id="6" idx="1"/>
          </p:cNvCxnSpPr>
          <p:nvPr/>
        </p:nvCxnSpPr>
        <p:spPr>
          <a:xfrm>
            <a:off x="6038168" y="2253692"/>
            <a:ext cx="684076" cy="106729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645" y="1706005"/>
            <a:ext cx="547687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8" name="Picture 4" descr="http://zapt3.staticworld.net/images/article/2012/10/windows20820essentials_primar-100010634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80" y="2132856"/>
            <a:ext cx="931664" cy="6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recto 26"/>
          <p:cNvCxnSpPr>
            <a:stCxn id="16388" idx="3"/>
            <a:endCxn id="9" idx="1"/>
          </p:cNvCxnSpPr>
          <p:nvPr/>
        </p:nvCxnSpPr>
        <p:spPr>
          <a:xfrm flipV="1">
            <a:off x="2267744" y="2253692"/>
            <a:ext cx="1754200" cy="190790"/>
          </a:xfrm>
          <a:prstGeom prst="line">
            <a:avLst/>
          </a:prstGeom>
          <a:ln w="34925" cmpd="dbl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98724"/>
              </p:ext>
            </p:extLst>
          </p:nvPr>
        </p:nvGraphicFramePr>
        <p:xfrm>
          <a:off x="2594049" y="1925340"/>
          <a:ext cx="11858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5" imgW="1143000" imgH="889000" progId="">
                  <p:embed/>
                </p:oleObj>
              </mc:Choice>
              <mc:Fallback>
                <p:oleObj name="Visio" r:id="rId5" imgW="11430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32000" contras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49" y="1925340"/>
                        <a:ext cx="11858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ángulo 35"/>
          <p:cNvSpPr/>
          <p:nvPr/>
        </p:nvSpPr>
        <p:spPr>
          <a:xfrm>
            <a:off x="1043608" y="2864118"/>
            <a:ext cx="1902179" cy="780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Puertos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SSH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 2122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err="1" smtClean="0">
                <a:solidFill>
                  <a:schemeClr val="tx1"/>
                </a:solidFill>
              </a:rPr>
              <a:t>MySQL</a:t>
            </a:r>
            <a:r>
              <a:rPr lang="es-ES" sz="1000" dirty="0" smtClean="0">
                <a:solidFill>
                  <a:schemeClr val="tx1"/>
                </a:solidFill>
              </a:rPr>
              <a:t>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: 2123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LDAP server </a:t>
            </a:r>
            <a:r>
              <a:rPr lang="es-ES" sz="1000" dirty="0" err="1" smtClean="0">
                <a:solidFill>
                  <a:schemeClr val="tx1"/>
                </a:solidFill>
              </a:rPr>
              <a:t>port</a:t>
            </a:r>
            <a:r>
              <a:rPr lang="es-ES" sz="1000" dirty="0" smtClean="0">
                <a:solidFill>
                  <a:schemeClr val="tx1"/>
                </a:solidFill>
              </a:rPr>
              <a:t>: 2124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9144000" cy="54302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15" y="1988840"/>
            <a:ext cx="3240585" cy="611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59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220</Words>
  <Application>Microsoft Macintosh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Tema de Office</vt:lpstr>
      <vt:lpstr>Visio</vt:lpstr>
      <vt:lpstr>Clipart - Blog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INTIX.INFO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chilcano</dc:creator>
  <cp:lastModifiedBy>Roger CARHUATOCTO</cp:lastModifiedBy>
  <cp:revision>194</cp:revision>
  <dcterms:created xsi:type="dcterms:W3CDTF">2011-02-28T23:21:48Z</dcterms:created>
  <dcterms:modified xsi:type="dcterms:W3CDTF">2013-12-31T05:36:05Z</dcterms:modified>
</cp:coreProperties>
</file>