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8380" y="1183640"/>
            <a:ext cx="68529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传播双向化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接受方式从固定到移动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传播行动更加个性化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传播内容多元化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53820" y="1183640"/>
            <a:ext cx="8792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原创度不够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信息选择困难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内容可信度，权威度不够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传播内容多元化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挤挤</cp:lastModifiedBy>
  <cp:revision>2</cp:revision>
  <dcterms:created xsi:type="dcterms:W3CDTF">2019-08-24T13:20:12Z</dcterms:created>
  <dcterms:modified xsi:type="dcterms:W3CDTF">2019-08-24T13:23:42Z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