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1"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ustomXml" Target="../customXml/item1.xml"/><Relationship Id="rId14" Type="http://schemas.openxmlformats.org/officeDocument/2006/relationships/customXmlProps" Target="../customXml/itemProps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73100" y="1280795"/>
            <a:ext cx="3333750" cy="2695575"/>
          </a:xfrm>
          <a:prstGeom prst="rect">
            <a:avLst/>
          </a:prstGeom>
        </p:spPr>
      </p:pic>
      <p:sp>
        <p:nvSpPr>
          <p:cNvPr id="5" name="文本框 4"/>
          <p:cNvSpPr txBox="1"/>
          <p:nvPr/>
        </p:nvSpPr>
        <p:spPr>
          <a:xfrm>
            <a:off x="885825" y="635000"/>
            <a:ext cx="2908300" cy="368300"/>
          </a:xfrm>
          <a:prstGeom prst="rect">
            <a:avLst/>
          </a:prstGeom>
          <a:noFill/>
        </p:spPr>
        <p:txBody>
          <a:bodyPr wrap="square" rtlCol="0">
            <a:spAutoFit/>
          </a:bodyPr>
          <a:p>
            <a:r>
              <a:rPr lang="en-US" altLang="zh-CN"/>
              <a:t>Healthy Sleep Tips</a:t>
            </a:r>
            <a:endParaRPr lang="en-US" altLang="zh-CN"/>
          </a:p>
        </p:txBody>
      </p:sp>
      <p:sp>
        <p:nvSpPr>
          <p:cNvPr id="8" name="文本框 7"/>
          <p:cNvSpPr txBox="1"/>
          <p:nvPr/>
        </p:nvSpPr>
        <p:spPr>
          <a:xfrm>
            <a:off x="4546600" y="1104900"/>
            <a:ext cx="4330700" cy="4523105"/>
          </a:xfrm>
          <a:prstGeom prst="rect">
            <a:avLst/>
          </a:prstGeom>
          <a:noFill/>
        </p:spPr>
        <p:txBody>
          <a:bodyPr wrap="square" rtlCol="0">
            <a:spAutoFit/>
          </a:bodyPr>
          <a:p>
            <a:r>
              <a:rPr lang="en-US" altLang="zh-CN"/>
              <a:t>1.Stick to a sleep schedule</a:t>
            </a:r>
            <a:endParaRPr lang="en-US" altLang="zh-CN"/>
          </a:p>
          <a:p>
            <a:endParaRPr lang="en-US" altLang="zh-CN"/>
          </a:p>
          <a:p>
            <a:r>
              <a:rPr lang="en-US" altLang="zh-CN"/>
              <a:t>2.Practice a relaxing bedtime ritual</a:t>
            </a:r>
            <a:endParaRPr lang="en-US" altLang="zh-CN"/>
          </a:p>
          <a:p>
            <a:endParaRPr lang="en-US" altLang="zh-CN"/>
          </a:p>
          <a:p>
            <a:r>
              <a:rPr lang="en-US" altLang="zh-CN"/>
              <a:t>3.If you have trouble sleeping, avoid naps, especially in the afternoon.</a:t>
            </a:r>
            <a:endParaRPr lang="en-US" altLang="zh-CN"/>
          </a:p>
          <a:p>
            <a:endParaRPr lang="en-US" altLang="zh-CN"/>
          </a:p>
          <a:p>
            <a:r>
              <a:rPr lang="en-US" altLang="zh-CN"/>
              <a:t>4.Exercise daily</a:t>
            </a:r>
            <a:endParaRPr lang="en-US" altLang="zh-CN"/>
          </a:p>
          <a:p>
            <a:endParaRPr lang="en-US" altLang="zh-CN"/>
          </a:p>
          <a:p>
            <a:r>
              <a:rPr lang="en-US" altLang="zh-CN"/>
              <a:t>5.Evaluate your room</a:t>
            </a:r>
            <a:endParaRPr lang="en-US" altLang="zh-CN"/>
          </a:p>
          <a:p>
            <a:endParaRPr lang="en-US" altLang="zh-CN"/>
          </a:p>
          <a:p>
            <a:r>
              <a:rPr lang="en-US" altLang="zh-CN"/>
              <a:t>6.Sleep on a comfortable mattress and pillows</a:t>
            </a:r>
            <a:endParaRPr lang="en-US" altLang="zh-CN"/>
          </a:p>
          <a:p>
            <a:endParaRPr lang="en-US" altLang="zh-CN"/>
          </a:p>
          <a:p>
            <a:r>
              <a:rPr lang="en-US" altLang="zh-CN"/>
              <a:t>7.Use bright light to help manage your circadian rhythms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9600" y="508000"/>
            <a:ext cx="7835900" cy="4523105"/>
          </a:xfrm>
          <a:prstGeom prst="rect">
            <a:avLst/>
          </a:prstGeom>
          <a:noFill/>
        </p:spPr>
        <p:txBody>
          <a:bodyPr wrap="square" rtlCol="0">
            <a:spAutoFit/>
          </a:bodyPr>
          <a:p>
            <a:r>
              <a:rPr lang="en-US" altLang="zh-CN"/>
              <a:t>8.Avoid alcohol, cigarettes, and heavy meals in the evening</a:t>
            </a:r>
            <a:endParaRPr lang="en-US" altLang="zh-CN"/>
          </a:p>
          <a:p>
            <a:endParaRPr lang="en-US" altLang="zh-CN"/>
          </a:p>
          <a:p>
            <a:r>
              <a:rPr lang="en-US" altLang="zh-CN"/>
              <a:t>9.Wind down</a:t>
            </a:r>
            <a:endParaRPr lang="en-US" altLang="zh-CN"/>
          </a:p>
          <a:p>
            <a:endParaRPr lang="en-US" altLang="zh-CN"/>
          </a:p>
          <a:p>
            <a:r>
              <a:rPr lang="en-US" altLang="zh-CN"/>
              <a:t>10.If you can't sleep, go into another room and do something relaxing until you feel tired</a:t>
            </a:r>
            <a:endParaRPr lang="en-US" altLang="zh-CN"/>
          </a:p>
          <a:p>
            <a:endParaRPr lang="en-US" altLang="zh-CN"/>
          </a:p>
          <a:p>
            <a:r>
              <a:rPr lang="en-US" altLang="zh-CN"/>
              <a:t>11.If you’re still having trouble sleeping</a:t>
            </a:r>
            <a:endParaRPr lang="en-US" altLang="zh-CN"/>
          </a:p>
          <a:p>
            <a:endParaRPr lang="en-US" altLang="zh-CN"/>
          </a:p>
          <a:p>
            <a:endParaRPr lang="en-US" altLang="zh-CN"/>
          </a:p>
          <a:p>
            <a:r>
              <a:rPr lang="en-US" altLang="zh-CN"/>
              <a:t>Adjust the Lighting</a:t>
            </a:r>
            <a:endParaRPr lang="en-US" altLang="zh-CN"/>
          </a:p>
          <a:p>
            <a:r>
              <a:rPr lang="en-US" altLang="zh-CN"/>
              <a:t>Exposure to bright, artificial light before bedtime can disrupt the production of melatonin, the hormone that helps shift your body into sleep mode. Install an affordable dimmer for your ceiling light. Then, about an hour before bed, soften the glow for a better night’s sleep.</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1" descr="qt_temp"/>
          <p:cNvPicPr>
            <a:picLocks noChangeAspect="1"/>
          </p:cNvPicPr>
          <p:nvPr/>
        </p:nvPicPr>
        <p:blipFill>
          <a:blip r:embed="rId1"/>
          <a:stretch>
            <a:fillRect/>
          </a:stretch>
        </p:blipFill>
        <p:spPr>
          <a:xfrm>
            <a:off x="1834515" y="2127250"/>
            <a:ext cx="5855335" cy="2818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2" descr="qt_temp"/>
          <p:cNvPicPr>
            <a:picLocks noChangeAspect="1"/>
          </p:cNvPicPr>
          <p:nvPr/>
        </p:nvPicPr>
        <p:blipFill>
          <a:blip r:embed="rId1"/>
          <a:stretch>
            <a:fillRect/>
          </a:stretch>
        </p:blipFill>
        <p:spPr>
          <a:xfrm>
            <a:off x="1066800" y="1119505"/>
            <a:ext cx="10058400" cy="4618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431800" y="318770"/>
            <a:ext cx="8326755" cy="4029710"/>
            <a:chOff x="1100" y="1742"/>
            <a:chExt cx="13113" cy="6346"/>
          </a:xfrm>
        </p:grpSpPr>
        <p:grpSp>
          <p:nvGrpSpPr>
            <p:cNvPr id="6" name="组合 5"/>
            <p:cNvGrpSpPr/>
            <p:nvPr/>
          </p:nvGrpSpPr>
          <p:grpSpPr>
            <a:xfrm>
              <a:off x="1881" y="1742"/>
              <a:ext cx="12332" cy="6346"/>
              <a:chOff x="1881" y="1742"/>
              <a:chExt cx="12332" cy="6346"/>
            </a:xfrm>
          </p:grpSpPr>
          <p:pic>
            <p:nvPicPr>
              <p:cNvPr id="4" name="图片 3" descr="Sleep_Hypnogram"/>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57" y="1742"/>
                <a:ext cx="10756" cy="6347"/>
              </a:xfrm>
              <a:prstGeom prst="rect">
                <a:avLst/>
              </a:prstGeom>
            </p:spPr>
          </p:pic>
          <p:sp>
            <p:nvSpPr>
              <p:cNvPr id="5" name="文本框 4"/>
              <p:cNvSpPr txBox="1"/>
              <p:nvPr/>
            </p:nvSpPr>
            <p:spPr>
              <a:xfrm>
                <a:off x="1881" y="3625"/>
                <a:ext cx="1666" cy="3488"/>
              </a:xfrm>
              <a:prstGeom prst="rect">
                <a:avLst/>
              </a:prstGeom>
              <a:noFill/>
            </p:spPr>
            <p:txBody>
              <a:bodyPr wrap="square" rtlCol="0" anchor="t">
                <a:spAutoFit/>
              </a:bodyPr>
              <a:p>
                <a:r>
                  <a:rPr lang="zh-CN" altLang="en-US" sz="13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a:t>
                </a:r>
                <a:endParaRPr lang="zh-CN" altLang="en-US" sz="1380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endParaRPr>
              </a:p>
            </p:txBody>
          </p:sp>
        </p:grpSp>
        <p:sp>
          <p:nvSpPr>
            <p:cNvPr id="7" name="文本框 6"/>
            <p:cNvSpPr txBox="1"/>
            <p:nvPr/>
          </p:nvSpPr>
          <p:spPr>
            <a:xfrm>
              <a:off x="1100" y="5040"/>
              <a:ext cx="2447" cy="483"/>
            </a:xfrm>
            <a:prstGeom prst="rect">
              <a:avLst/>
            </a:prstGeom>
            <a:noFill/>
          </p:spPr>
          <p:txBody>
            <a:bodyPr wrap="square" rtlCol="0">
              <a:spAutoFit/>
            </a:bodyPr>
            <a:p>
              <a:r>
                <a:rPr lang="en-US" altLang="zh-CN" sz="1400">
                  <a:ln w="22225">
                    <a:solidFill>
                      <a:schemeClr val="accent2"/>
                    </a:solidFill>
                    <a:prstDash val="solid"/>
                  </a:ln>
                  <a:solidFill>
                    <a:schemeClr val="accent2">
                      <a:lumMod val="40000"/>
                      <a:lumOff val="60000"/>
                    </a:schemeClr>
                  </a:solidFill>
                  <a:effectLst/>
                  <a:latin typeface="Microsoft YaHei UI" panose="020B0503020204020204" charset="-122"/>
                  <a:ea typeface="Microsoft YaHei UI" panose="020B0503020204020204" charset="-122"/>
                </a:rPr>
                <a:t>Non-REM Sleep</a:t>
              </a:r>
              <a:endParaRPr lang="en-US" altLang="zh-CN" sz="1400">
                <a:ln w="22225">
                  <a:solidFill>
                    <a:schemeClr val="accent2"/>
                  </a:solidFill>
                  <a:prstDash val="solid"/>
                </a:ln>
                <a:solidFill>
                  <a:schemeClr val="accent2">
                    <a:lumMod val="40000"/>
                    <a:lumOff val="60000"/>
                  </a:schemeClr>
                </a:solidFill>
                <a:effectLst/>
                <a:latin typeface="Microsoft YaHei UI" panose="020B0503020204020204" charset="-122"/>
                <a:ea typeface="Microsoft YaHei UI" panose="020B0503020204020204" charset="-122"/>
              </a:endParaRPr>
            </a:p>
          </p:txBody>
        </p:sp>
      </p:grpSp>
      <p:sp>
        <p:nvSpPr>
          <p:cNvPr id="9" name="文本框 8"/>
          <p:cNvSpPr txBox="1"/>
          <p:nvPr/>
        </p:nvSpPr>
        <p:spPr>
          <a:xfrm>
            <a:off x="927735" y="4349115"/>
            <a:ext cx="9486900" cy="1753235"/>
          </a:xfrm>
          <a:prstGeom prst="rect">
            <a:avLst/>
          </a:prstGeom>
          <a:noFill/>
        </p:spPr>
        <p:txBody>
          <a:bodyPr wrap="square" rtlCol="0">
            <a:spAutoFit/>
          </a:bodyPr>
          <a:p>
            <a:r>
              <a:rPr lang="en-US" altLang="zh-CN"/>
              <a:t>I:REM Sleep </a:t>
            </a:r>
            <a:endParaRPr lang="en-US" altLang="zh-CN"/>
          </a:p>
          <a:p>
            <a:endParaRPr lang="en-US" altLang="zh-CN"/>
          </a:p>
          <a:p>
            <a:r>
              <a:rPr lang="en-US" altLang="zh-CN"/>
              <a:t>II:Non-REM Sleep:</a:t>
            </a:r>
            <a:endParaRPr lang="en-US" altLang="zh-CN"/>
          </a:p>
          <a:p>
            <a:r>
              <a:rPr lang="en-US" altLang="zh-CN"/>
              <a:t>	Stage 1</a:t>
            </a:r>
            <a:endParaRPr lang="en-US" altLang="zh-CN"/>
          </a:p>
          <a:p>
            <a:r>
              <a:rPr lang="en-US" altLang="zh-CN"/>
              <a:t>	</a:t>
            </a:r>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9F754DE-2CAD-44b6-B708-469DEB6407EB-5" descr="qt_temp"/>
          <p:cNvPicPr>
            <a:picLocks noChangeAspect="1"/>
          </p:cNvPicPr>
          <p:nvPr/>
        </p:nvPicPr>
        <p:blipFill>
          <a:blip r:embed="rId1"/>
          <a:stretch>
            <a:fillRect/>
          </a:stretch>
        </p:blipFill>
        <p:spPr>
          <a:xfrm>
            <a:off x="1143000" y="1769745"/>
            <a:ext cx="10058400" cy="3317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Melatonin produce"/>
          <p:cNvPicPr>
            <a:picLocks noChangeAspect="1"/>
          </p:cNvPicPr>
          <p:nvPr/>
        </p:nvPicPr>
        <p:blipFill>
          <a:blip r:embed="rId1"/>
          <a:stretch>
            <a:fillRect/>
          </a:stretch>
        </p:blipFill>
        <p:spPr>
          <a:xfrm>
            <a:off x="419100" y="1308100"/>
            <a:ext cx="5655310" cy="4241800"/>
          </a:xfrm>
          <a:prstGeom prst="rect">
            <a:avLst/>
          </a:prstGeom>
        </p:spPr>
      </p:pic>
      <p:sp>
        <p:nvSpPr>
          <p:cNvPr id="6" name="矩形 5"/>
          <p:cNvSpPr/>
          <p:nvPr/>
        </p:nvSpPr>
        <p:spPr>
          <a:xfrm>
            <a:off x="7137083" y="619760"/>
            <a:ext cx="4115435" cy="1198880"/>
          </a:xfrm>
          <a:prstGeom prst="rect">
            <a:avLst/>
          </a:prstGeom>
          <a:noFill/>
          <a:ln>
            <a:no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Melatonin</a:t>
            </a:r>
            <a:endParaRPr lang="en-US" altLang="zh-CN"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6" descr="qt_temp"/>
          <p:cNvPicPr>
            <a:picLocks noChangeAspect="1"/>
          </p:cNvPicPr>
          <p:nvPr/>
        </p:nvPicPr>
        <p:blipFill>
          <a:blip r:embed="rId1"/>
          <a:stretch>
            <a:fillRect/>
          </a:stretch>
        </p:blipFill>
        <p:spPr>
          <a:xfrm>
            <a:off x="1066800" y="982345"/>
            <a:ext cx="10058400" cy="48926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0NjY4NTg2MDE1NSIsCiAgICJHcm91cElkIiA6ICIzNjQwMDU0NTgiLAogICAiSW1hZ2UiIDogImlWQk9SdzBLR2dvQUFBQU5TVWhFVWdBQUFsQUFBQUVkQ0FZQUFBRER6RmxxQUFBQUNYQklXWE1BQUFzVEFBQUxFd0VBbXB3WUFBQWdBRWxFUVZSNG5PM2RlWFJiNTMwMytPOWRBWkFFOTBXa0ZpNldSTzJTSlZ1eUxVdVdIVzl4N0N5Mkc4ZU5tN1NaWk9LOG1UblRUbkptZXBLYzlPMmF2dlBPMjdmdjZUU05tNXk4VFpQVWRoUFpUdTA0M20zSmxyVlkrMGFMa2loU2xFaHhYMEJzZDUwL0xna0NKRWdDQk1qTDVmczVSNGU0Ri9maStRRVF3Qy92ZmU3ekNFYXd6d1lSRVJFUnBVeDB1d0FpSWlLaStZWUJpb2lJaUNoTkRGQkVSRVJFYVdLQUlpSWlJa29UQXhRUkVSRlJtaGlnaUlpSWlOTEVBRVZFUkVTVUpnWW9JaUlpb2pReFFCRVJFUkdsaVFHS2lJaUlLRTBNVUVSRVJFUnBZb0FpSWlJaVNoTURGQkVSRVZHYUdLQ0lpSWlJMHNRQVJVUkVSSlFtQmlnaUlpS2lOREZBRVJFUkVhV0pBWXFJaUlnb1RReFFSRVJFUkdsaWdDSWlJaUpLRXdNVUVSRVJVWm9Zb0lpSWlJalN4QUJGUkVSRWxDWUdLQ0lpSXFJME1VQVJFUkVScFlrQmlvaUlpQ2hOREZCRVJFUkVhV0tBSWlJaUlrb1RBeFFSRVJGUm1oaWdpSWlJaU5MRUFFVkVSRVNVSmdZb0lpSWlvalF4UUJFUkVSR2xpUUdLaUlpSUtFME1VRVJFUkVScFlvQWlJaUlpU2hNREZCRVJFVkdhR0tDSWlJaUkwc1FBUlVSRVJKUW1CaWdpSWlLaU5ERkFFUkVSRWFXSkFZcUlpSWdvVFF4UVJFUkVSR2xpZ0NJaUlpSktFd01VRVJFUlVacGt0d3NnSWxwSWJFT0QxWFVGVm04YjdJRk9XSUZ1SUJ5QXJVZGhHMUhBTXQwdWtXaHlvZ1JCOWtCUVBJRFBEOUZmQ3FHZ0hHSnhGY1N5V2dpeTZuYUZjNEpnQlB0c3Q0c2dJcHJQN1BBUWpPWVRNRnZQd09wcEJTekw3WktJWm9Zb1FpeFpEbW41UnNpMVd5QjQvVzVYNUJvR0tDS2lhYkZoZFZ5QjNyQWZadHNGd0dab29rVkdFQ0ZWMVVOWmV4ZkVpbHEzcTVsMURGQkVSR215T3B1Z25Yb2RWbWR6a25zRmlNVlZrQ3RYUXl5cWdsaTRCRUplTVFURkIwSDFBQ0o3VHRBY1p4bXd0U2hzUFF4N3FCZFcvdzFZZlcwdzJodGg5YllCR0I4YnhQSWFxSnNmZ0ZoZU4vdjF1b1FCaW9nb1JYWTRBUDM0eXpDYVQ0MjVSNEJVdVFyS3F0c2dWMjlhMUtjMWFHR3pJd0VZTGFlaFh6d0VzLzBpeG9ZcHVXWUxsSzBQUS9BdC9NOEFBeFFSVVFyTWxsUFFEdStGclVmajFncVE2N2JCYzh0bklCYVV1MVlia1J1c2dVNUVqLzRHUnRNeHhBY3BRZkZBM2ZFNHBPcE43aFUzQ3hpZ2lJZ21ZK3JRanIwTTQrTGhoTlZTMVJwNHRqOEtxYXphcGNLSTVnYXpxd1hSSTN1ZHZvQng1TlczUWQzNk1DQXBMbFUyc3hpZ2lJZ21ZT3RoUlBmOUs2eU9wdGc2MFY4S3o4N2ZoN3g4dll1VkVjMDlSdXRaUkE4ODZ3emRNVXlzcUlQbnJpOURVTHd1VmpZekdLQ0lpSkt3dzBPSXZQTVQyUDN0c1hWUzVXcjQ3bjBhZ2pmWHhjcUk1aTQ3RWtUNHJSL0JiRytNclJPS0t1RzkrNnNRZkhrdVZwWjlERkJFUkdQWWVnU1JOMzZVRUo2VXRidmh2ZU1MZ0NpNVdCblJQR0NaaUh6NEhQU0cvYkZWUWxFbHZQYzl2YUNPUkRGQUVSSEZNM1ZFM3YzcDZHazdVWVQzOWllZ3JOdmphbGxFODQxKy9qMUVEajRmRzFoV3JLaUQ5KzZ2TEpnK1Vad0xqNGdvam5iczVZUStUd3hQUk5PanJOc0Q3KzFQeEphdGppWm94MTl4c2FMc1lvQWlJaHBtdHB4S3VOcE9XYnViNFlrb0E4cTZQVkRXN280dEc0MkhZTGFjZHJHaTdHR0FJaUtDTTBpbWRuaHZiRm1xWEEzdkhVKzZXQkhSd3VDOTR3dVFLbGZIbHJYRGUyR0hBeTVXbEIwTVVFUkVBUFRqTDhjR3lSVDlwZkRkK3pRZzhpdVNLR09pQk4rOVQwUDBsd0p3THRMUUY4Q3BQSDQ3RU5HaVozVTJKVXpQNHRuNUpJY3FJTW9pd1pzTHo4N1JJN3BHODBsWW5VMlQ3REgzTVVBUjBTSm5RenY1V214SnFxcUh2SHlEaS9VUUxVenk4ZzJKcC9KT3ZlRmlOWmxqZ0NLaVJjM3F1QUtycTJWNFNZQm4rMk91MWtPMGtIbDJQQVpBQUFCWW5WZGdkVnh4dDZBTU1FQVIwYUlXUDlpZlhMZU5jOXNSelNDcHJBWnkzYmJZc3Q2d3o4VnFNc01BUlVTTGxoMGVpcHNBVllEbmxzKzRXZy9SWXVCOHpweWpVR2JiQmRpUitYbEZIZ01VRVMxYVJ2TUp3SFpHU1pZcVYwRXNLSGU1SXFLRlR5d29oMVM1MGxtd0xSaFhUcnBiMERReFFCSFJvbVcybm9uZFZsYmQ1bUlsUkl1THNuTDA4eGIvT1p4UEdLQ0lhRkd5ZFExV1QrdndrZ0M1ZXBPcjlSQXRKbkwxWnNRNmsvZGNnMjFvN2hZMERReFFSTFFvV2QxWFJpYzVMYTZDNFBXN1hCSFI0aUg0L0JDTEtwMEZ5NFRWMWV4cVBkUEJBRVZFaTVMVjJ4YTdMY2VOVFVORXMwT3Vxby9kdG5xdnUxako5REJBRWRHaVpBOTB4bTZMUlZVdVZrSzBPTVYvN3V6QkxoY3JtUjRHS0NKYWxLeEFkK3kyV0xqRXhVcUlGaWV4b0NKMjI1cUhBVXAydXdBaUlsZkV6UVl2NUJXN1dJZ2o4T092QXdEVVRmZkJzK054bDZ0WlhJd3J4NkdkZWgxbTczVUlvZ2pQanNlaHJOMDlvMjN5L1FZRWY4bm93andjQzRvQmlvZ1dKVnVQeG00TGlpOHJqem55U3pHQklFQlFjeUFXVlVHdTNnUmx6VzRJcWpjcjdWSG10Tk52SW5yNDE3Rmwyd1NzMEVCNkQyS1owSnVPd21nNkJyUDdxak13cEcxQlVId1E4b29oTDFrSmRkc2pFRHljb0RxZW9JeCtEdUkvai9NRkF4UVJMVXEyRVJlZ1ZNOE1ObVREamdaaDNyZ0k4OFpGYUdmZmdlK0JiMElxV1Q1emJWSks3R0Evb2grOUNBQVFTNWJCZS9zWEFOVWJHMXcxRlZiL0RZVGYvdWVrbmFEdGFCQjJOQWl0cHhYeXF0c2hsVEZBeFVzTVVQTnZHQU1HS0NKYW5DeHo5TGFZM2E5Q3BYNG4xQzBQT2d1bUFXdXdHMGJUUjlBdkhZRWQ3RVA0dFg5QTd1Ti94aU1TTGpPdW5vNzlQL0RlK1VWSTVYVnA3VytIQmhGNjVmK0ZIUTVBVUR4UTF0OE5lZGw2Q0w1ODJLWU9lNkFUUnR2SE1DNGZtWW55NXo4cDduTm5HZTdWTVUwTVVFUkVXU1o0Y2lEbWowNExNM0w2VGl5clJmVGc4N0JEQTlEUHZRdDE2OE11VmtuV1VHL3N0bFM2SXUzOW95ZGVjY0tUN0VIT1ovNTAvTldjSmNzaDEyMkR2ZTNUZ01CcnRoWWF2cU5FUkxORTNYQTN4UHd5QUlEUmN0cmxhaWpocU1jMGprS092SWR5elpaSmg4SVFmSDRJWGg1dFhHZ1lvSWlJWm8wQWFZa3ppYW8xMkRuRnRqVFgyZUZCNXdZdkNsaVVlQXFQaUdnV0NXb09nS212T2pMYkxqaVgxbmMyd1RaMWlIa2xrRys2Rlo3TkR3S3lrbnlmbmxZWUZ3N0F1SEVSZHFBYnRxRkQ4UG9oTFZrSmRmUDlrRXFyeCs5azI5QXZINEhSZUJCbVR5dHNMUVJCOWtJc3FvUmN0dzNxaGs4a2JjdnFhWVYyK2swWWJSZGdSd1locUQ1SXBkVlExdXlDWExzMStaT2FabHRUc1FhN29KOTdGOGIxQnVkNVd4WUVueDlTeFUxUTErNkNWTFVtWWZ0a1YwdkdyL04vN1ptVTJoVzhlYkJEQXpDdm5YZU9abVc1TDkyMFh1TU05aDA3dElMWjBRVHQxR3N3YjF5Q3JVY2g1aFpDcnQ0RWRjdERFSHljK29nQmlvaG9GdG5ENDkwSXZyd0p0OUhPdm8zb3dWOEJzR1BycklFT2FNZGZnWG5qSW5JZStoTkFFQkwzT2ZsYTdJcXloUFpDL1RDYWpzSm9QZ0hmdlY4Zm5zUjErRDQ5Z3ZBYlA0VFpkaUZ4SHkwRXMrTXk3R0IvMGxDam5Ya0wwY043RTY1V3N5TkJHTmZPdzdoMkhzcktIZkR1K2FPRUdxZmIxbFMwYys4aWV1alg0em9oMjhFKzUzazNIWVZTdnhQZU81OEN4T3llZEpHWGI0Qis0UUNzd1M2RTMvZ25lUGQ4Sld1bjZxYnpHbWRqM3hINmhRT0l2UDl6d0k3N1B4am9obmIySGVpWGp5TG40Vzh0K2dGb0dhQ0lhTllacGduRE1HR2FKa3pMZ20xWk1FMExwbVhDc3V6WWV0Tk1YTFpHbGkwVHRtM0R0akg4TSs0ZjdOaDMvcmo3NHJhL3hZMG5ibGt3MmhzQkFGTDVUVWszTVc5Y2d0blpETGxtQzlUMWV5RDQ4bUYyTlNONjVFWFk0VUdZYlJlZ1h6b01aZFZ0aVE4OTJBbUlFcFM2V3lCWGI0S1FYdzVCbEdCY080Zm8wZjhBVEIyUjkzK092R1hyWTFjL1JZKzhHQXMweXJvOVVGYnRnS0Q2WUFjSFlMUmZnSG05WVZ4OStzVkRpQjc2bGZNY3F0WkEzWGd2eFB4UzJLRUJhQTM3WVRRZGczN3BNTVRpcFZBM1B4RGJienB0VFVWdi9CRFJENThEQUloNXhWQTNQd0N4dkE2Q0tNTHN2UTc5ekZzd3U2OUN2M0FBZ3VLRjUvYlBBd0J5bi9oTEFFN28xQzhjU0ZpWER2WG1UOEc0Y2d5MkZvSFJlaGJCWDMwZm5scy9DNlYrWjBhZHhxZjdHbWU2N3dpenF3WGEyYmNobGRWQzNYUWZ4TUlsc01NQjZCYytjSzRrRFE4aS9OWXp5SDMwZTRBb1RmdDV6bmNNVUVTVUZ0TTBvZWtHTkUyRHB1dlFkUU82WWNSK21vYnBMQnNHZEYySGJoZ3dEQk5HM0RhTGxYYjZkZGpCZmdDQXNtWlgwbTNNeml0UTF1Nkc5ODR2eHRhSlJWVVFpNm9RZXVrSEFBRGo4a2ZqQXBSVWNSUFVMWitNZFZJZm9SWXZCVVFKMFlQL0Rqc2NnSEc5QWZLS2pjN2pOQjBGQU1nMU44Tzc4OG5SblFvcklTMWRBNHk1U3RDT0JCRTk4S3hULytvNzRMM3JTd0NFMkQ2K3FqV0lpRCtGZnVrd3RKT3ZRVmwvTndSWm5WWmJVN0hEZ1ZndFl2RlM1RHo4cllSaEljVGlaVkRxdGlIOCtqL0N1SFllMnRtM29heTUwM2t0aDYrUUZEdzVvOXZIWFRXWkt0RmZBdDhuL3hqaE4zOElPelFJT3pLRXlQdS9nSGI2VFhpMmZ3NXl6YzFwUDJZbXIzRW0rOFl6MnhzaHI5Z0UzMzNmR0QxcVZ3UklWZlVRUExuUXpyMExxNjhOZXRNeEtDdTNwLzBjRndvR0tLSkZUamNNUktJYXRLaUdxRGJ5VDRldTY0aEd4eXhyR2d6RG5QcEJLY1kyb3JCNjI2QTM3SWZlK0NFQVFMN3BWc2pMMXlmZFhsQno0TGx0L05RZVVsa05wTkpxbU4wdE1IdXZqYnRmcWQ4NVlRMUs3VFpFRC80N0FNRHF2UVlNQnloYmp6aHR4Z1dKQkdPT0x1Z2Y3NGV0UnlCNC9mRHNmQkt4WDg1eDFFMzNRNzkwMkRrMTEzNHg5anpUYldzcWVzTisySVl6K0tMM3JpOG5IMU5MbE9HNTh5a1l6My9YNlgvVnNCK2VPNzZRVmp0VGtjcHJrZnZZOXhFOStDdm9sdzREY0U2M2h0LzhFYVNxZW5oM2Z3bWl2elRseDh2a05jNWszOFFucGNDNyswdEpUM21xdDM0T2V1TkIySG9FeGhVR0tDSmFnR3piUmxUVEVZbEVFQXBIRUk1RUVZazRQMk8zbzFGWEFwRWtpWkFsR1pJa1FwSWtDSUlBU1pLY1pWR0NLQXF4MjVJa1FoUkZTS0lJY1hnYlVYRFdqWFRoRUFRaDhkK1lkYVBiaks3SGEyL04yUFBUVHI4SjdmU2JTZTlUVnU1d2ZqbE5RRnE2Qm9LY2ZHUjBzV1Faek80VzJKR2hsT3F3dFFpc3dVN1lBeDF4NjhLamJaVld3K3k0RFAzeUVjaEwxMEsrNmRaSkg4OW9QZWZzVjdrS2RxZy9yb2RXZkpHalFjanF1dzRNLzRKT3Q2MnBHTmZQTzgwVkwwdmVPWDZrSEg4SnBMSmFtSjFOTUc1Y3hFeU1PUzk0L2ZEZS9SVW82KzlHOUtPWFlMWjlETUM1RUNEMDRsL0RkLzgzWTFkZlRpV1QxemlUZmVQSlZmVVRkaElYRkEra3l0VXdycDZHMWQyYTBuTmFxQmlnaU9ZcDI3WVJqa1FSQ29VUkRJY1JESVlRSEw0ZERrY1FpV3F3N2FSZm9Sa1JSUkVlVllHcXF2Q29LaFJGaGlMTGtHWEorYW5Ja0NYbnRxSW96bTFGaGh5M2pUQko1OVhaRXByTnhpUVowcEpWVURmY0EzbkZwa2szRlhPTEpyeFBVSWZuN0RPVG53YTFlcTlEdjNRWVprY1RyUDRic1E3ckNlSTZGbnQyUEliUXEvOGRNSFNFMy9rSnhCT3ZRbDEvTitTVk95QW80Nk9HMWQ4R3dKbDgxN2h5Zk5MbkFUaFRtVXkzcmFsWS9UY0FwRFlBcGxoVTZWek5HT2lkY3R0TVNPVzF5UG5VbjhDNGRoN1JRLzhPcTY4ZGRqU0U4T3YvSDNJZSt6N0VGQ2F0enVRMXptVGZlR05QQTQ4MU12bTJGUm1jc28yRmpBR0thQTR6VFF0RHdXQXNHSTJFcEZBNGdtQW9ETXRLZmM2dWlVaVNDSi9YQzQvSENVUWVWWVdxeUU1QWlxMVRvQ2dLUEtvS1dWNjhuVVpURlQrVml5Q3JFTHorMUU5UlRYYWwyQ1RCTTNyb1Y5RE92STJSSy9jRVdSM3U3MU1HTWI4TTJwbnhSOXlraXB1USs5bnZJSEx3MzJGZWI0RFYxNGJJQjcrRWNPUkZxRnNlaExyeHZvUjY0bzllcFNSdXVweDAyNXFLclRrUk9CWXFKekV5NTVwdFJOS3JmNXJrWmVzZ1AvbzloTi83RnhpWFA0S3RoYUdkK0MyOHUvNWd5bjB6ZVkwejJUZUJOSGswaVAwQlpHWC9EN1Q1WkVFRXFKQ2w0K1VicDNHa3Z3VWQyaUFpRS94MVJqU1dWNUpSb2VaamUyRTFIbG15Q1RsaTh2RjFacHB1R0FnRWdnZ0Vnd2dFZ2hnY0drSmd5QWxPMHlVSUFqeXFBcS9YQzUvWEE1L1hrM0RiNS9YQzYvVkFrUmZFMThDY01uWXFsNW1tTit5UEJTU2xmaWZVamZkQkxGcUMrRDR3eVFJVTRIUlF6M25vajUycjFScjJRNzkwQ0xZV1F2VElDekE3THNOMy96ZGlqeVBJS213dEFtWGRuc1NPNENsS3A2MnBDTElIdGhhTzlhMmFUS3ovbFRwQi82dVpJTXJ3N2ZsREJEdXZ3QXAwdzdoNk5xWGRNbm1OTTMxL1VtVU5uMElXdkxQNGVzNUI4LzZiODNUZ092NnArWDEwYWFuMUNTQ0tGekVOdElSNzBSTHV4WHM5Ri9HTm1sM1k1Rjg2WSswWmhvbUJ3UUFHQWtNSURBMWhNQkRFVURDSWNHVHlRUlVuNHZONmtKdWJnMXlmRHprNVB1VG0rSkNYa3dPZnp3dXZSNTBUcDhwbzVtbm45d0Z3anZJazYxOWxSNmMrWVNtVnJvQzA2eWw0dG4wYWtYMy9BdVBhT1JndHAyQzBuSUZjN1p4MkZIS0xZV3R0c0FOZEdkV2JTbHRURWZ5bHNIdGFuVTd4VTdENjJnRUFZa0ZGUm5XblRaUWhMVnNIcTJGLzh0T3BTV1R5R21mci9iRWp5VS90amJDNnJ3SUF4TUtKcDY5WkRPWjFnRG9kdUk2L2FQeWQyMlhRQXRHbERlRXZHbitIUDF2OUVEYjZNLzlpMEhRZC9RT0Q2QjhNb0g5Z0VBTURRd2dFSi85aUdrc1VSZVRsK0pDYm00TzgzQnprK0h6T3p4d3ZjcnhlU0JKUHAxRmNmNkN5NUoycFJ6bzFwMExJeVlmMzdqL0MwTSsvN2V6YmRTVVdhcVNLbTJEMXRjRm9iNFFkQ1RpbkpqTXdXVnRUa2F2cW9mVzB3dXhxZ2RYWE51RmNkRmFnQjJiWEZXZWZaY212Zkp4Und5UE9DNzc4bERiUDVEWE8xdnRqWEc4QUxDdnBLVld6cXhuVzhFVUpjbFg5dEI1L29aaTNBU3BrNmZpbjV2ZmRMb01Xb0I4Mjc4ZC9XLzlZV3Fmek5GMUhiOThBK2dZR25iQTBHRUFvbkhwL0MxbVdrSmViaS95OFhQajllZkRuNXNEdnowV3V6d2N4eTZNbjB6QlJHdTBETWdQVGNNd21RWlpoYXdiTTRTTUQ4ZXhvTU9rSTVRQmdkcmNrdjRJdHJodEVmQjhqcGY0TzZCKy9EeGc2SXZ0L0R0KzlYMC9hdDhzT0RjTHNiVTBJTE9tMk5SVmwzUjVvWjk4QmJBdVJmZjhDMzBQL0o0U3hjOUpaSnFJZi9BS3diUWl5Q21YZDdwUWZQeFhodDM4TTcrMmZoNUJUa1BSK2E2Z1h4dFZUQUFCNTZkcVVIak9UMXppVGZSUHVEL1loZXZ4bGVHNzVUT0lkcGg0Ylp3cWlER1gxN1NrOXB3bVptVTNtN0xiNVYvR3dsMitjNW1rN21oRmQyaEJldm5FYVQxUnRTM3EvYmRzSUJFUG83ZXRIVDI4L2V2c0dVajZ5SklvaTh2MTVLTXozSTkrZmgzeC9Mdkp5YzVIajQyU2tzODNwUStPYzJySzFLQVR2dlAwNmhGUlpENlBsRk13Ymx4QjU5NmRRMXUrQm9IaGhkalZETy81YlFFcit4MERvcGIrRlhMTUZTdTFXaUlXVmdDVEJHdWlFZHVLM3pnYWlsREQxaTFSZUIyWGxEdWlYRHNOb09ZWGdTeitBdXVFZVNDVXJBRkdFTmRqdG5JNXJQQWhsL1o2RVg5RHB0alVWTWI4TW5scys3UXdiME5XQzBBdC9DWFh6QTVES2F3RWhmaVR5RmdDQVorZVRHUjh4Rzh0b09vcWhsbE9RYTdaQVhyNEJZdkZTcHg5U1pBam1qVXZRenJ3Rlc0dEFrRDFRdDM0cXBjZk01RFhPWk45NGdpY0gyb2xYWVFkNm9LeTVFNExYRDZ1dkRkR1R2NFBWNHd4ZG9HNTVFTUlrVjR5bUlyNy9tcUNNSDlCenJwdTMzeGhIK2x2Y0xvRVdzQ1A5TGJFQVpSZ20rZ1lHME5NM2dKN2VQdlQyRGFRMG1yWXNTeWpJOTZNdzM0L0NnbndVNXZ2aHo4dmxFYVU1UWxEaUFwUWV6dG9jWm03dzNQbzVtTzJOc0xVdzlFdUhZd002QW9EZ3pVWE9BOTlFOE5kL1BuNUgyNXI0a25kUmduZlhVK1A2RFhsMlBRVmJDOEc0ZWdaV1R5c2krMzZXcENKaC9PQ1IwMmhyS3VxV0I1MHIzRTY5QVN2UWpjZ0h2MHp5MkNJOE94NkhzdnFPdEI0N0pZSUFtRHFNeXgvQnVQeFI4azF5QytHNzUydHBEYVk1N2RjNHczMUhLS3R1aHpWd1k5ei9wZGo5SzdmRGsySWduRXhpZ0pxSkVicG0xcndOVUIzYTRoNS9nbWJXamVnQUdob3ZvN09uRjMzOWcxTU9GeUJKSWdvTDhsRlNXSWpDZ253VTVPY2hMemVIbmJqbk1wOGZDUFlCQU95aFhpQ05YM0J6alZoVWlaelBmUWZhc1ZkZ3REWEFEZzlCOE9aQlhyNEI2clpISmh4L3lIZlBWNkZmT2dLeit5cnN5Q0FnU2hEelNwdzUxRGJja3pUUUNMSUszd1BmZE9aVWF6em9ET3daRFVLUVZBaitFa2hMVmtHcHYyUGM2YnJwdERVMUFaN3RqMEt1M1FyOTNMc3cyeS9DQ3ZVQkVKMEJOSmV1Z2JyK25obWI5RGIzOFQrRGZ2a29ySTdMTU9QRzNSSThlWkJLbGtKZXNRbnlxdHRpd3lpa2FycXZjYWI3eG9naWZQZC9FOXJwTjZFM2ZnaHJzTXNaRnFOMEJkUjFkMEd1eTg1TWtuYWdaM1FoeTBjSFo0TmdCUHZtNVVBT2p4LzdpZHNsMEFMMyt6Y20vb0xKOFhsUlhGU0k0c0lDbEJRVm9DRGZ6eU5MODR6MjRmT3hveUhlTzc4SVpXMTIrOGNRelRlQkgzOGRBS0J1dWcrZUhlT25FOG8ydldGLzdLaWhYTGNONnZCa3ovUEZ2RDBDUlRSYkJFRkFZVUUrU291ZHdGUmNWQWlmZC80ZGJxWkVRc0hvT0UxV1g1dUxsUkF0VHZHZk8yR0swYy9uSWdZb29nbXNyRjJCc3BKaWxKWVVjYkRKQlVnc0hyM3MzV2h2bkpFNTBvaG9Za2JiaGRodHNYam14dCtiS2Z5dFFEU0JUZXNXOXhnbkM1MVlXdXVNYzJOWnNIcmJzakt1RVJHbHhnNEhZZ09jUXBRZ2x0VzRXczkwc05NR0VTMUtncUpDTEZrK3ZHVERhRG50YWoxRWk0blJjZ29qOHphS0pjc2d5UE52R0FNR0tDSmF0S1RsRzJPMzlZdUhYS3lFYUhIUkw0MSszdUkvaC9NSkF4UVJMVnB5emMyQTRId05tdTBYWVExMHVsd1IwY0puRFhUQ2JML2tMQWdpNU5vdDdoWTBUZXdEUlVTTGx1RExnMVJWRC9ONkF3QWIwYU8vZ2U4VFgzTzdMQ0pYK0wvMnpLeTBFejM2RzR5Y3ZwT3E2dWR0MzBNZWdTS2lSUzErL0NlajZSak1MczV5UURSVHpLNW1HRTNIWXN2SzJydGNyQ1l6REZCRXRLaUpGYlVReTJ1R2wyeEVqK3gxc3h5aUJTMTZlQzlpbmNmTGF5RlcxTHBiVUFZWW9JaG9rUk9nYm40Z3RtUzJYWURSZXRiRmVvZ1dKcVAxTE16Mnh0aXl1dmwrRjZ2SkhBTVVFUzE2WW5rZDVKck5zZVhvZ1dkaFI0SXVWa1Mwc05pUklVUVBQQnRibG11MlFDeXZjN0dpekRGQUVSRUJVTFkrRXBzUjNncDBJL3pXandETGRMa3FvZ1hBTWhGKzZ4bFlnVzRBZ0tCNG9XeDkyT1dpTXNjQVJVUUVRUEQ1b2U1NExMWnN0amNpOHVGekxsWkV0REJFUG53dThkVGRqc2NnK09ibmxYZnhHS0NJaUlaSjFac2hyOW9SVzlZYjlrTS8vNTU3QlJITmMvcjU5NkEzN0k4dHk2dHZnMVM5eWNXS3NvY0Jpb2dvanJydEVZZ1ZvMzB6SWdlZlo0Z2ltZ2I5L0h1SUhIdyt0aXlXMTBGZEFLZnVSakJBRVJIRmt4UjQ3dm95aEtKS1o5bXlFRG53TENJZi9KSjlvb2hTWVptSWZQQkxSQTQ4QzFnV0FFQW9xb1JuejVjQlNYRzV1T3hoZ0NJaUdrTlF2UERlL2RYUkVBWG5kRjdvMWIvbjFYbEVrN0FqUVlSZS9mdUUwM1pDVWFYemVWSzhMbGFXZlF4UVJFUkpDTDQ4ZU85N091RjBudG5laU5CTGY4Tnhvb2lTTUZyUEl2VFMzeVIwR0JmTDYrQzk3MmtJdmp3WEs1c1puQXVQaUdnQ3pwR29yMEE3L2dxTVJtZjJlQ3ZRamZCci93Q3BxaDZlN1k5QktxdDJ1VW9pZDVsZHpZZ2UzcHNRbkFCQVhuMDcxSzJmV2xDbjdlSXhRQkVSVFVaU29ONzZPVWpsTjBFN3ZCZTJIZ0hnakZnZWV1a0hrT3Uyd1hQTFp5QVdsTHRjS05Ic3NnWTZFVDM2bStHNTdlellla0h4UXQzeDJJSzUybTRpREZCRVJDbVFxamZCVzE0TC9mZ3JNSnBQRHErMVlUUWRoZEYwREZMbFNpZ3JiNE5jczNuZXppNVBOQlU3SElEUmNncjZwVU13Mnk4aFBqZ0JnRnh6TTVTdG4xb1E0enhOaFFHS2lDaEZnczhQZGVlVGtGZnRnSGJxZFZpZHpjUDMyRERiTDhKc3Z3aTgvd3VJUlpXUXErb2hGbFZCTEtpQTRDK0JvSGlkVHJRU3YzWnBqak1OMkhyRStSZm9nVFhRQWF1dkRVYmJCVmg5N1JnYm1nQm5ZbUIxOC8zemZucVdkUENUVEVTVUpxZGo3RGRnZFZ5QjNyQVBadHNGd0xhRzc3Vmg5YlZCNjJ0enRVYWlHU2VJa0tycW9heTlDMkpGcmR2VnpEb0dLQ0tpYVJJcmF1R3BxSVVkSG9MUmZBSm02eGxZUGEyeHNXK0lGaHhSaEZpeUhOTHlqWkJydHl6cTA5VU1VRVJFR1JKOGVWRFc3b0t5ZGhkc1E0UFYxUXlyOXpyc3dTNVlnMTFBSkFCYmo4TFdOY0F5M0M2WGFIS2lERUZSbmNtMXZYNkkrV1VROHNzZ0ZpK0ZXRllEUVZiZHJuQk9ZSUFpSXNvaVFWWWhWYTZHVkxuYTdWS0lhQVp4SUUwaUlpS2lOREZBRVJFUkVhV0pBWXFJaUlnb1RReFFSRVJFUkdsaUozS1h2TGpyMnduTFA3ejRPdDY4Y2NhbGFvaUlpQ2dkREZCcEtQUGtvemF2SElWS0RuSmxMMlJSaEc2WmlGb0crclVndXFNQnRBUzdvUEV5WlNJaW9nV05BV29LTmJsbCtFVEZSdHhaVm85Q05YZks3VTNid3FYQURleHRQWXlQZWkvUFFvVkVSRVEwMnhpZ0psQ3M1dUhMdFhkaGQvbmF0UGFUQkJIMStWVzR2WFExQXhRUkVkRUN4UUNWeENwL0piNjMvbEhrS3o2M1N5RWlJcUk1aUFGcWpMcThDdnpGeHMvREt5a0o2NitHdXZGQjE4ZG9ETFNqSXp5QWlLbkJJeW5Ja1R5bzhCV2dMcmNDbTR1cXNkcGY2VkxsUkVSRU5Gc1lvT0lvb29UL28vNlRDZUVwWXVwNDV0S2IyTmQ1SHZiWUhYVG54NVZnSnc1MVg4Uy90WHlBSmQ1Q1BMcDhCMFJoMXNvbUlpS2lXY1lBRmVmMjB0VllrVk1hVzdac0czOTk3Z1djSFdoTitURnVSUHJ4dzR1dmp6dUNSVVJFUkFzSEI5S01jMmZabW9UbGozb3ZweFdlNGtWTVBSc2xFUkVSMFJ6RUFCVW4vdWdUQURRTVhuT3BFaUlpSXByTEdLRGlGSThaNThtd0xKY3FJU0lpb3JtTWZhRGk2TGFGK0o1TE5ibGxydFdTcWdwdkFlcnlLbENrNXNJbnFSalV3K2pWaHRBd2NBMGhVNXMzYmNSVFJSbHI4cXV3TktjRXVaS0tvS21oVHh0Q3c4QjFET2lockxkSFJFU1VMZ2FvT0RmQ2ZhakxxNGd0MzFtMkJzKzFIRUNQTnVSaVZlTUpFSER2a28zNFpOVVcxT2FXSjkzR3RDMmM2YitLWjFzT29ESFFQbWZhbUd3T3dDSTFGMCtzdUFON0t0YkJJNDd2aEcvRHhybUJhL2hGOC91NE1OaVc1ak1pSWlMS0hnYW9PQ2Y3bWhNQ2xGZFM4TjBOaitLdnpyNkEzamtTb3BibGxPQlA2aitGdXJ6a29XYUVKSWpZVWxTRExVVTFlTFh0Qkg1eStSM1k0d2RpY0syTnNUWVhWZVBiYXg1Qm51eWRjQnNCQWpZVUxNY1BOdjgrWHJ4MkJEKy9zbjlhYlJFUkVXV0tmYURpdkg3ak5BemJURmhYbTF1T3Y5djZwWEZYNkxsaHRiOFNQOWo4NUpUQlpxeUhxbTdHdDlZOFBHZmFHR3RqNFFwOGIvMmprNGFuZUFLQVI1ZHR4MWZxN3A1V2UwUkVSSm5pRWFnNG5aRUIvT3JxSVR4WnZUTmhmWUdTZzIrdGVSZ1BWbTdHLzJ4NkQ1ZUhPbWE5dGtwZklmN3p4dCtEVDFKajYyellPTkIxQWU5M05lQnFzQWU2YmFKRXpjT213bW84dkhRckNwU2MyTFk3eStyUk1IZ2R2MjA3N21vYll4V3F1ZmhTN1YyUUJRa0FjS3EvQmZzNnp1TnlzQU5EZWdUNWlnOXI4cGZpZ2NyTjQvcWtQYkowRzg3MFgrV2NnMFJFTk9zWW9NYjQxZFdEV09JdHhQazl3TUVBQUIvT1NVUkJWTjBWNjhmZHQ3NWdPZjdyelgrQXd6MFg4WHpMaDJnT2RzMUtUWW9vNGR0clBwMFFiUHExRVA3cngvK0I4d09KUXkzMFJBTm9ETFRqdGZhVCtPNzZ6MkZOL3RMWWZWK3EzWTM5WFEwSTZHRlgya2ptMFdVNzRKVVVSRXdkLytQQ3F6alVjekhoL2w1dENNM0JMcnh4NHhTZXF0bUZ6eTNibm5ELzExZmRoeE5IbXNjZE9TUWlJcHBKUElVM2hnM2dIeHAvaDE4MmY1QzBQNDhBNExhU1ZmaTdyVi9HLzdYMjAxaVJXenB1bTJ4N3NISkx3aW0xa0tuaHo4NysrN2hnRTIvSWlPQUg1MytEd2JpcjFsUlJ4bjFMTnJuV1JqSmVTWUZwVy9pcmMzdkhoYWQ0bG0zalg2L3N4OXNkWnhMV2w2aDV1TDEwVmNydEVSRVJaUU1EVkJJMmdGKzNIc0tmbnZ5M0NZOHlDWENtZnZuN3JWL0cvNzc2UWVUSG5jcktKa2tROGVtbHR5U3MrOWNyKzNBMTJEM2x2b042Q0srMm5VeFl0eXRKWDY3WmFHTXlMN1Fld2JsSmdscThuemE5aDZBUlRWaDNUOFdHdE5vaklpTEtGQVBVSkJvRDdmajJpWi9qeDVmZlJyK1dmUHdoQVFMdXFkaUFmN3psSzloZHZqYnJOV3dwcWtHcHh4OWI3dEdHOE5hTk01UHNrZWg0MzVXRTVSVTVwZVBtNlp1Tk5pWVN0WFQ4eC9XaktiY1ZNcUxZMzNrK1lWMTlmaFVFY1BabUlpS2FQUXhRVXpCdEM2KzJuY0EzanY0WXYyaCtmOEsrUFhteUYzOVMveWs4dmZJK2lFTDJmcGx2S2x5UnNIeW91eEdtbmZvSTZXM2gzb1JsVVJCUVBhWXo5bXkwTVpHei9hMFlNaUlwdHdVQUovdGJFcFo5a29ybE9TVnBQUVlSRVZFbTJJazhSUkZUeDk3V3cvaHQyM0U4VkxVVm4xdDJhOUxMN2grbzNJeGMyWU8vKy9pMzB4NFRLVjU4QjIzQU9icnp2OTcwaWRRZklFbVk4OHUrV1c5aklwZUdicVRlenJCa3AxV0xQWG00R3ByNmxDTVJFVkUyTUVDbEtXTHFlS0gxTUY1clA0bkhsbTNISTB0dmdTSktDZHZjV2JZR1Y0SmRlS0gxY01idEZZMlpuMjlqNFFwc0hIUEVLRjE1c21mVzI1aklRSXBYNjhWTGRoUXdOOFgyaUlpSXNvR244S1lwWkVUeDgrYjM4U2ZIZjViMGlNZ1hWdHlCRWpVdjQzWlNQWktUanJHQmJ6YmFtSWhoR1drL3RwWmtIMVhnM3dKRVJEUjdHS0F5ZEQzY2l6ODkrVy9qNW9KVFJBa1BWbTNKK1BGbGNlYmZvdGxvSTV2aXg2b2FFVFNqU2JZa0lpS2FHZnl6UFF1aWxvNi9QZjhTZm5UcjE2Q0tveS9welVXMStHWHpCeGs5OXBBZVJhRTZPa1RDankrL2pWZmJUbVQwbUc2MGtVMStaZndSczdGREd4QVJFYzJrK1hYb1lRN3IwNEo0dit2amhIV1Yzc0tNSHpjNDVncTFtVGpkTmh0dFRFUVIwOC93MVVrR0wrMktEbWFqSENJaW9wUXdRR1hSMVRGOW9WTHRCelNaMWxCUHduSzZrL3pPbFRZbVVoSTMvbFNxMXZnVHJ4cnMxMExvakF4a3F5UWlJcUlwTVVCbGtTZ2t2cHk5V2pEangvdzRjRDFoZVgzQmNuakUxQWFwbkV0dFRHUnpZWFZhMndzQTdpeXJUMWgzSWRDV3hZcUlpSWlteGdBVko5UFFzTXEvSkdGNTdBQ1QwM0dpcnpsaE9WZjI0TDdLalJrLzdteTNNWkdiOGlxd3JtQlp5dHZmWGJGaDNGR3I5enJQWmJzc0lpS2lTVEZBeGZsL3Rud1JxL3lWMDlwM2VVNEp0cGVzVEZoM3FIdml5WEZUZFRYWWpiTURyUW5ydmxpOUsrMUpqRDJpTXVIUm50bG9ZekxmWFBVQWNwSmNXVGRXcWNlUFA2alpuYkN1Vnh2Q1J6MlgwMjZUaUlnb0V3eFFjVmJrbHVLL2JQa2kvdTkxbjhHR2d1VXB6NjYyMHI4RTM5L3dPR1JodE05VG54YkVCOTBYc2xMWHIxc1BKU3g3SlFWL3Zla0wyRlpjTitXK2tpQmlWOWthL0k5dGY0aTd5dGU1MnNaRXFueEYrUE5ObjBmeEpPTm1MYzBweG4vZStIc0pWd3NDd00rdjdFOXIyaGtpSXFKczREQUdZd2dBYml0WmhkdEtWcUZQQytKTS8xV2NIYmlLNitFKzlHdEJoSXdvUEpLQ0lqVVBOYmxsMkY1eUU3WVUxU2FFTFJ2QVAxOTZDNkVzWFZwL3FxOEZ2MnM3Z1U5VzNSeGJseWQ3OGIzMWo2Smg4RG9PZEYzQWhVQWJCclFRTE51Q1gvR2h5bGVFRFFYTHNhTjBWU3lZbkIrNDVtb2J5WFJHQmxEdUxjREt2Q1g0eDF2K0Y3eldmaElmOVY1R1oyUUFzaUNod2xlQTIwcFc0Uk1WRzhkMXlqL1cyNFQzeGt3c1RFUkVOQnNZb0NaUnBPWmlkL2xhN0M1Zm0vSStsbTNqaHhkZng2R2V6RS9meGZ1ZlYvYWgzRnN3N29qUTJ2eWxXRHRtTHJ1NTNNWllMMTM3Q0hzcTFtTzF2eEplU2NGbmw5Mkt6eTY3ZGNyOUdnUHQrTHVQWDVtUm1vaUlpS2JDVTNoeCtyVlFSdnRmQ1hiaXU2ZWZ3OXNkWjdOVTBTamRNdkEzNTEvRWI5dU9UMnVTNHF1aGJyeHg0N1RyYll4bDJDYis2dHdMNDBaeW44emhua3Y0OHpPL1FzalUwaTJSaUlnb0szZ0VLczdYUC9wbjNGYTZDcmNXMzRTMStVdFRHcU1vWXVvNDN0ZUVmWjNuOFZGUDA3U0NSNm9zMjhaUExyK0ROMjZjeHVlWDM0NnR4YlZKcHpVWllkZ21UdlcxNEwzTzh6alkzWmhTWDZIWmFHT3NnQjdHZDA4OWg4OHR2eFdmWG5vTDhtVHZ1RzFzMlBoNHNBMHZ0QjdCMFY1MkdpY2lJbmNKUnJCdjVuN2p6NkRIai8xa3h0dklrNzFZbWxPTUpkNUM1TWxlK0NRVmhtMGliR29ZMEVPNEd1eEdlN2gvUmtQVFpDUkJSSDErRmNvOStjaFhjcUNLRWtLbWhpRWpnbXVoWGx3TmRzT3d6VG5WeG91N3ZwMncvTU9McitQTkcyZGl5N0lnWVczQlVxeklLWVZQVWpGa1JOQ25EZUhDWUJ2NjljeU9FS2JyMTl1K09xdnRFUkhSL01FalVKTVlNaUs0TU5pR0M0TnpjNkJHMDdad2Z1QWFackliOVd5MEVjK3dUWnpwdjRvei9WZG5xVVVpSXFMMHNROFVFUkVSVVpvWW9JaUlpSWpTeEZONFJFUlpaQnNhcks0cnNIcmJZQTkwd2dwMEErRUFiRDBLMjRnQ1ZtYjlFbWtSRXlVSXNnZUM0Z0Y4Zm9qK1VnZ0Y1UkNMcXlDVzFVS1FwNTdSZ2JLSEFZcUlLRU4yZUFoRzh3bVlyV2RnOWJRQ0ZrZkhweGxnbWJDMUVHd3RCQVQ3WUhYSDlSVVZSWWdseXlFdDN3aTVkZ3NFNzlSWGtWTm1HS0NJaUtiRmh0VnhCWHJEZnBodEZ3Qk9LVVJ1c2l4WVhTMnd1bHFnbjNnVlVsVTlsTFYzUWF5b2RidXlCWXNCaW9nb1RWWm5FN1JUcjhQcWJFNXlyd0N4dUFweTVXcUlSVlVRQzVkQXlDdUdvUGdncUI1QTVOY3VUWk5sd05haXNQVXc3S0ZlV1AwM1lQVzF3V2h2aE5YYkJvd01xV05iTUs4M3dMemVBTEc4QnVybUJ5Q1dUejJ2S2FXSG4yUWlvaFRaNFFEMDR5L0RhRDQxNWg0QlV1VXFLS3R1ZzF5OWlhZFBhR2FJTWdTdkRNR2JDL2hMSVZXdUJnQjRBTmlSQUl5VzA5QXZIb0xaZmhFalljcnFiRWJreldjZzEyeUJzdlZoQ0Q3KzM4d1dCaWdpb2hTWUxhZWdIZDRMVzQrZkpGeUFYTGNObmxzK0E3R2czTFhhaUFTdkgwcjlUaWoxTzJFTmRDSjY5RGN3bW81aEpFZ1p6U2RoWG0rQXV1TnhTTldiM0MxMmdXQ0FJaUthaktsRE8vWXlqSXVIRTFaTFZXdmcyZjRvcExKcWx3b2pTazRzS0lmdkUxK0R1ZWwrUkkvc2Rmcm9BYkQxS0tJZi9CSnk1MldvV3g4R0pNWGxTdWMzVHVWQ05BRk81VUsySGtaMDM3L0M2bWlLclJQOXBmRHMvSDNJeTllN1dCbFI2b3pXczRnZWVOWVpVbU9ZV0ZFSHoxMWZocUNNbjN1VVVzT0JOSW1Ja3JERFE0aTg4VXhDZUpJcVZ5UG5zOTloZUtKNVJWNitBVG1mL1U2c3p4UUFXQjFOaUx6NUk5amhJUmNybTk4WW9JaUl4ckQxQ0NMdi9BUjJmM3RzbmJKMk4zSWUrbU9uQXkvUlBDTjRjNUh6MEI5RFdiczd0czd1YTBmazNaL0ExaU11VmpaL01VQVJFY1V6ZFVUMy9XdzBQSWtpdkR1ZmhQZk9Md0tpNUc1dFJKa1FKWGp2L0NLOE81OEVST2ZYdjkzWGp1aStud0dtN25KeDh3OERGQkZSSE8zWXl3bW43YnkzUHdGbDNSNzNDaUxLTW1YZEhuaHZmeUsyYkhVMFFUditpb3NWelU4TVVFUkV3OHlXVXdsWDJ5bHJkek04MFlLa3JOdVRjRHJQYUR3RXMrVzBpeFhOUHd4UVJFUndCc25VRHUrTkxVdVZxK0c5NDBrWEt5S2FXZDQ3dnBEUXNWdzd2QmQyT09CaVJmTUxBeFFSRVFEOStNdXhRVEpGZnlsODl6NGQ2eWRDdENDSkVuejNQZzNSWHdyQXVYaEM1Nm04bFBIYmdZZ1dQYXV6S1dGNkZzL09KM20xSFMwS2dqY1hucDJqUjFxTjVwT3dPcHNtMllOR01FQVIwU0puUXp2NVdteEpxcXFIdkh5RGkvVVF6UzU1K1liRVUzbW4zbkN4bXZtREFZcUlGaldyNHdxc3JwYmhKUUdlN1krNVdnK1JHenc3SGdNZ0FBQ3N6aXV3T3E2NFc5QTh3QUJGUkl1YTNyQS9kbHV1MjhhNTdXaFJrc3BxSU5kdGl5M3JEZnRjckdaK1lJQWlva1hMRGcvRkpsb0ZCSGh1K1l5cjlSQzV5Zm4vN3h5Rk10c3V3STd3aXJ6Sk1FQVIwYUpsTko4QWJBc0FJRld1Z2xoUTduSkZSTzRSQzhvaFZhNTBGbXdMeHBXVDdoWTB4ekZBRWRHaVpiYWVpZDFXVnQzbVlpVkVjNE95Y3ZSekVQLzVvUEVZb0lob1ViSjFEVlpQNi9DU0FMbDZrNnYxRU0wRmN2Vm14RHFUOTF5RGJXanVGalNITVVBUlRTQ3E4WXRqSWJPNnJ3Q1djL3BPTEs2QzRQVzdYQkdSK3dTZkgySlJwYk5nbWJDNm1sMnRaeTZUM1M1Z3VyeVNqSWhwdUYwR0xWQ3lMZUMzYis1RFFiNGY1YVhGS0NzcFJuRlJBVlJGY2JzMHloS3J0eTEyVzQ0YkE0ZG9zWk9yNnFIMU9aOFBxL2Q2d2hoUk5HcmVCcWdLTlI4dDRWNjN5NkFGS3M5d1Bob0Rnd0VNREFad3Nja1pKeWcvTHhmRlJZVW9MaXBBY1ZFaC9MazVFQVRCelZKcG11eUJ6dGh0c2FqS3hVcUk1cGI0ejRNOTJPVmlKWFBidkExUTJ3dXJHYUJveHRSTEpaQWtFYVpwSmF3ZkhBcGljQ2lJNXRickFBQlZVVkJVbUkvaW9rS1VGaGVpcUxBQXNpUzVVVEtseVFwMHgyNkxoVXRjcklSb2JoRUxLbUszTFFhb0NjM2JBUFhJa2sxNHIrY2l1clFodDB1aEJhWk16Y1AvdHY0QnFMYUkzdjRCZEhYM29ydXZIMzM5QStNQ2xhYnI2T2pxUVVkWFQyeWRQeThYQmZsNUtDeklSMkcrSDRVRitUejFOeGZGelRvdjVCVzdXSWdqK3RHTDBNKzlDMlg5UGZEYytsbTN5MG1aY2VVNHRGT3Z3K3k5RGtFVTRkbnhPSlMxdTkwdWE5b0NQLzQ2QUVEZGRCODhPeDUzdVJwM0NQNlMwUVdPQlRXaGVSdWdja1FGMzZqWmhiOW8vSjNicGRBQzg1OXFkc01uT29HbnJNVHAvd1FBbG1WaFlEQ0FucjRCOVBZUG9LZTNEK0ZJZE56K2dhRWdBa05CWEd2cmlLM0w4WGxSTUJ5bVJrS1Z6K3VablNkRVNkbjY2SHNuS0w2TUhtdmtsMjY2L0Y5N0puWmJQL3N1YkNNSy9kdzc4eVpBYWFmZlJQVHdyMlBMdGdsWW9RRVhLNkpzRUJSdjdIYjg1NFFTemRzQUJRQ2IvRXZ4L2RXZnhEODF2ODhqVVpTeE1qVVAvNmxtTnpiNmsvZUhFVVVSUllVRktDb3NpSzBMaFNQbzdldEhiLzhBdW52N01SZ1lnbVZaNC9ZTmhTTUloU05vN3hnOUhLN0lNdnorWFBoemMrSDM1eUkvTHc5NXVUbkl6Zkd4WDlVc3NJMjRBS1c2SDJhVnRidWdON3dQWmQwZXQwdEppUjNzUi9TakZ3RUFZc2t5ZUcvL0FxQjZZd09UMHZ5VkdLQjROZkpFNW5XQUFwd1E5ZC9XUDRhWGI1ekdrZjRXZEdpRHZEcVBVdWFWWkZTbytkaGVXSTFIbG14Q2pwamVxYlljbnhjNXZpVllWdVgwb2JFc0M0R2hJUG9IQStnZkdFVC9jQ2Qwd3pESDdhc2JCbnI3QnREYmwvZ1h1eVNKeU0zSlFiNC9ELzY4WFBoemMrRFB5MFZPamcrS1BPOC9zbk9IRmZlZWlKbTlycmxQL09XNGRkckoxNkJmT0REaC9XTjVidnM5ZUc3N3ZZenFtRTNHMWRPeDE5Qjc1eGNobGRlNVhCRmxqUlQzZWJENCszUWlDK0xiT0VkVThFVFZOanhSdFczcWpZbG1rQ2lLS01qM295RGZqK3BsenBFczI3WXhGQXdOWDlFM2hMNkJRUXdHaGhDSkpqODBicG9XQmdOREdBeU1QNnFxS2dweWg0OVM1ZnE4c2RzNVBoOXlmRjRldVhLSm1EOStDaGpCa3pQcC9mT2ROVFI2RVk5VXVzTEZTb2pjc1NBQ0ZORmNKZ2lDY3lRcEx4Zkw0czRPYXJxT1FDQ0lRTkRwTXpVWUdFSmdLSWhRT0RMaFkybTZEcTEvQUgzOTQvdVpDSUtRRUtaOFhnKzhYZzk4WHVlMng2UENvNm9NV1pRZDhVY21NanlDUnpRZjhYODlrVXRVUlVGSmNTRktpZ3NUMWh1R2lhR2dNMXhDSURDRVFEQ0VZQ2lNWUNpVTlGVGdpSkVqWFVQQjBJVGJpS0lJcjBkTkNGWWp0ejJxQW8rcVFsVlZlRlFGb3NpSkNvaUlKc0lBUlRUSHlMTGtYSzFYa0QvdXZxaW1JUlFLSXhpS1lDZ1VHcjd0aEt0d0pBcmJ0aWQ5Yk11eVloM2FnY212bHBKbEtTRlFxWW9DajJkMDJhT3FVQlVGaWlKRGxtWG5weVR4Q05jMFJRLy9HdHJwTndFa1hwMEhqTCswM3V4b2duYnFOWmczTHNIV294QnpDeUZYYjRLNjVTRUl2aVJUMHRnMjlNdEhZRFFlaE5uVENsc0xRWkM5RUlzcUlkZHRnN3JoRXluWG1leUt3L2gxWTJ1M0JydWduM3NYeHZVRzJJRnUySllGd2VlSFZIRVQxTFc3SUZXdG1iUWRkZE45OE56NldVUS8rZzMwaXdkaGh3TlF0ejRNejdaSFVpczRpODg5OXB4NldxR2RmaE5HMndYWWtVRUlxZzlTYVRXVU5ic2cxMjdOK3I0WnYvODBJeGlnaU9ZUmorcWNob3UvRW5ERWFEZ0tJeFNPSUJ5SkloS0pJaHdadlozTy9INkdZY0l3bklDV0RsbVdJRXNTRkZtQlBCeXFGRVdHSXN1UVpRbUtMRU9TSmNpU0RFa1NJVWtTSk5INUtZb0NKRkdDSklrUUpRbWlJRGozU3lJa1VlUlJNUUQ2aFFPSXZQOXpJQzRzVzRGdWFHZmZnWDc1S0hJZS9sYkN3S0MySGtINGpSL0NiTHVROERpMkZvTFpjUmwyc0g5YUlTSVYycmwzRVQzMDYzRWRrZTFnSDR5bW96Q2Fqa0twM3dudm5VOEJrN3kza2ZkL0FiM3hZTnJ0ejhSejE4NjhoZWpodlFsWEc5cVJJSXhyNTJGY093OWw1UTU0OS93UmtPUVBpVXoySFpIdSswOHpod0dLYUlFUVJSRjV1VG5JeTgyWmNCdkxzc1lIcTZoek94clZuVDVXbW9hb3BpY2RqaUVWVHZBeUVZbk96T1hQa2lSQ0ZKd3c1Unp0c2lFSVF1SS9DTTd2b09GbEFISDNPN2R2blpIcVpwYloxUUx0N051UXltcWhicm9QWXVFUzJPRUE5QXNmUUw5MEJIWjRFT0czbmtIdW85OERSR2RFL09pUkYyTUJRbG0zQjhxcUhSQlVIK3pnQUl6MkN6Q3ZONlJWdzhnVmhWTmRaYWczZm9qb2g4OEJBTVM4WXFpYkg0QllYZ2RCRkdIMlhvZCs1aTJZM1ZlaFh6Z0FRZkhDYy92bmt6L25ubGFZMXk5QTNYQVA1TlYzQUhvMElUeE1KdHZQWGI5NENORkR2d0lBU0ZWcm9HNjhGMkorS2V6UUFMU0cvVENhamtHL2RCaGk4VktvbXgvSTJyNngxMklhN3ovTkhBWW9va1ZFRkVYbkNyNmNxUWVPTkV3VDBhZ1dDMVNhcm85ZjFqVG91Z0hUTktIckJuVERtUEkwWXFaTTA0S0p4VG5Xa05uZUNIbkZKdmp1Kzhib0Vac2lRS3FxaCtESmhYYnVYVmg5YmRDYmprRlp1UjBBWURRZEJRRElOVGZEdS9QSjBRY3JySVMwZEEydzllRzBhaGk1b25DeXF3enRjQURSQTg4Njl4VXZSYzdEMzRMZ3lSM2R2bmdabExwdENMLytqekN1bllkMjltMG9hKzVNT2llaGVmMWpxQnMrTVdIQW1rdzJuN3NkQ2NhZWs3TDZEbmp2K2hJQUlmWjR2cW8xaUlnL2hYN3BNTFNUcjBGWmZ6Y0VXYzE0MzNqVGVmOXA1akJBRVZGU3NpUkJUakZzeFROTkM3cGhRRGQwR01PaHlqQk1aOTNJc203QU1FMVlsZ1hUc21DYUppekxobW1aVGtBeVRkaTJEZE4wbGtlMm0rNVJzUVZEVXVEZC9hV2twN3ZVV3o4SHZmRWdiRDBDNDhyb0wxQmJkNjdxakE4OENXYmdTSVhlc0IrMjRSeUI5TjcxNVlUd05OcXVETStkVDhGNC9ydE9QNldHL2ZEYzhZWHgyMGt5MURSRDNvaHNQbmY5NC8ydzlRZ0VyeCtlblU4aUZvRGlxSnZ1aDM3cHNIT0tzUDBpNU9Yck05NDN3VFRlZjVvNURGQkVsRlZPdnlZVlhzLzR2NkF6WmR0MkxHalp0ZzNieHZEUE1mL2cvSW9hZjkvb09yejJWdGJybTJseVZmMkVuWVFGeFFPcGNqV01xNmRoZGJmRzFrdWwxVEE3TGtPL2ZBVHkwcldRYjVyNWs1Zkc5Zk1BbkNOTlVtbjFoTnVKL2hKSVpiVXdPNXRnM0xpSVpPUEJTeFVySnc1QVU4am1jemRhenptUFdia0tkcWdmU1krenhnVXlxKzg2TUJ5Q010azMzblRlZjVvNURGQkVORzhJZ2dCSkVpQkptWGNtbjNpd2g3bEx6QytiOVA2UlNaR3R5R0JzbldmSFl3aTkrdDhCUTBmNG5aOUFQUEVxMVBWM1ExNjVBNEl5TTFQWVdQMDNBS1Eyd0taWVZBbXpzd2wyb0RmNS9RWFRINFEwbTgvZDZtOEQ0RXllYkZ3NVB1WDJkalNZbFgzalRlZjlwNW5EUzFxSWlPWUxhZksvZVdORFNGaWp4emlraXB1USs5bnZRRnE2MXJtcnJ3MlJEMzZKNEwvOUtiUlRyd016Y0ZyVTFweDRLcWhUbi80ZG1YZk5OcElQSUp0SnlNdm1jN2UxOUs1R2paOHFLSk45RTB6ai9hZVp3eU5RUkVRTGhCVnhwdjhSdkltbnZNU2lLdVE4OU1mT1ZXOE4rNkZmT2dSYkN5RjY1QVdZSFpmaHUvOGJTTll2WjdvRTJRTmJDOGY2SUUwbTFrOUpuZDVwdXFsazY3a0xzZ3BiaTBCWnR5ZXhRM29LTXRrM0hSTzkvelF6ZUFTS2lHaWVzQ1BKVCsyTXNMcXZBZ0RFd3ZGWHN3SE9LVFh2cnFlUTk4VGZRRjQyM0QrbjVSU01sak5aclZQd2x6cjE5RjZiY2x1cnJ4MEFJQlpVWkxXR3NUSjk3a0t1YzNyTURuU2wzWFltKzhiTDlQMm43R0tBSWlLYUo0enJEUk9lZGpLN21tRU5kQUJ3T2h0UFJzakpoL2Z1UDRyYjkwcjJpb3hyMyt4cWdkWFhOdUYyVnFBbjF2WklxSmxwMDMzdVVzVk5BQUNqdlJGMkpKQldtNW5zR3k5Yjd6OWxCd01VRVMxTzhaZXdqeGtwZTY2eWczMklIbjk1L0IybUhodG5DS0lNWmZYdG8zZDF0eVIvTUhQME9hZlNWeWtkeXJvOWdPRDhlb25zK3hmWVdwSlRlWmFKNkFlL0FHd2JncXhDV2JjN3F6VUEyWDN1U3YwZHpnMURSMlQvenlmc3AyU0hCbUZjTzVlMWZSUHVuOGI3UHkwbUo0cE9CVjhaSWxxVW5INDZUbWRuVzR0QzhNNzlyMFBCa3dQdHhLdXdBejFRMXR3SndldUgxZGVHNk1uZndlcHhMbDFYdHp3SUliY290ay9vcGIrRlhMTUZTdTFXaUlXVmdDVEJHdWlFZHVLM3pnYWlCTGw2YzFickZQUEw0TG5sMDRoKzlCTE1yaGFFWHZoTHFKc2ZnRlJlQ3dqeEk1RTdBY2V6ODBrSTN1elA0WmJONXk2VjEwRlp1UVA2cGNNd1drNGgrTklQb0c2NEIxTEpDa0FVWVExMnc3aDJEa2JqUVNqcjl5UWNVY3RrMzNqVGVmK25JNzd2bXFCa2Z6aVNoV0x1ZjJNUUVjMEFRWWtMVUhvWWdqZkpZSTl6akxMcWRsZ0RONkJmT2d6OTB1SHg5Ni9jRHMvV1R5V3V0SzJKTDU4WEpYaDNQVFVqL1kvVUxRL0Mxc0xRVHIwQks5Q055QWUvVE5LK0NNK094NkdzdmlQcjdRUEkrblAzN0hvS3RoYUNjZlVNcko1V1JQYjlMTWxXQXNUaFBtRFoybmZFdE43L2FVZ01VRE16MU1WQ3dBQkZSSXVUenc4RSt3QUE5bEF2TU1rdnJqbERGT0c3LzV2UVRyOEp2ZkZEV0lOZEVHUVZZdWtLcU92dWdseDN5N2hkZlBkOEZmcWxJekM3cjhLT0RBS2lCREd2eEptUGJjTTlNOWg1VzRCbis2T1FhN2RDUC9jdXpQYUxzRUo5QUVSbkFNMmxhNkN1djJkR0o3N045bk1YWkJXK0I3N3B6RnZYZUJCbWR3dnNhQkNDcEVMd2wwQmFzZ3BLL1IxSkJ3L05aTitZYWJ6LzAyRUhla1lYWnVESTRFSWhHTUUrRGhoQlJJdU85dUh6c1NNVDNqdS9DR1Z0OXZ2Z1pFdmd4MThIQUtpYjdvTm54K011VjBPemJiYmZmNzFoZit5SW9WeTNEZW8wNWlGY0ROaUpuSWdXSlNGdWhPdkpyaFFqV216aVB3L0NGS09mTDJZTVVFUzBLSW5GbzJQbEdPMk5MbFpDTkxjWWJSZGl0OFhpcFM1V01yY3hRQkhSb2lTVzFzWm10YmQ2MnpJYW40ZG9vYkREZ2RqZ3BoQWxpR1UxcnRZemx6RkFFZEdpSkNncXhKTGx3MHMyakpiVHJ0WkROQmNZTGFjQU9GMmp4WkpsRUdRT1l6QVJCaWdpV3JTazVSdGp0L1dMaDF5c2hHaHUwQytOZmc3aVB4ODBIZ01VRVMxYWNzM05zUkd6emZhTHNBWTZYYTZJeUQzV1FDZk05a3ZPZ2lCQ3J0M2lia0Z6SEljeElLSkZMZnJldjhDODNnQUFrT3R1Z2U4VFgzTzVJaUozaE4vK01ZeW1vd0FBYWVsYWVQYjhvYnNGelhFOEFrVkVpMXI4K0U5RzB6R1lYUlBNbjBhMGdKbGR6VENhanNXV2xiVjN1VmpOL01BQVJVU0xtbGhSQzdHOFpuakpSdlRJWGpmTElYSkY5UEJleERxUGw5ZENyS2gxdDZCNWdBR0tpQlk1QWVybUIySkxadHNGR0sxblhheUhhSFlacldkaHhvMkZwbTYrMzhWcTVnOEdLQ0phOU1UeU9zZzFtMlBMMFFQUHdvNEVYYXlJYUhiWWtTRkVEendiVzVacnRrQXNyM094b3ZtREFZcUlDSUN5OVpIWXpQTldvQnZodDM0RVdLYkxWUkhOSU10RStLMW5ZQVc2QVFDQzRvV3k5V0dYaTVvL0dLQ0lpQUFJUGovVUhZL0ZsczMyUmtRK2ZNN0Zpb2htVnVURDV4SlAzZTE0RElMUDcySkY4d3NERkJIUk1LbDZNK1JWTzJMTGVzTis2T2ZmYzY4Z29obWluMzhQZXNQKzJMSzgralpJMVp0Y3JHaitZWUFpSW9xamJuc0VZc1ZvSDVESXdlY1pvbWhCMGMrL2g4akI1MlBMWW5rZFZKNjZTeHNIMGlRaUdzUFdJNGk4K1NQWUk1T3F3aGt2eW52SEZ3QlJjckV5b2d4WUppSWZQcGR3NUVrb3FvVDN2cWNoS0Y0WEM1dWZHS0NJaUpLd3cwT0l2UHVUaEJBbFZhNkc3OTZuSVhoelhheU1LSDEySklqd1d6OUs2UE1rRkZYQ2UvZFhJZmp5WEt4cy9tS0FJaUthZ0sxSEVOMzNNMWdkVGJGMW9yOFVucDFQUWw2K3djWEtpRkpudEo1RjlNQ3pzYXZ0QU9lMG5XZlBsM25rS1FNTVVFUkVrekYxYU1kZmdkRjRLR0cxVkZVUHovYkhJSlZWdTFRWTBlVE1ybVpFRCs5Tk9Pb0VBUExxMjZGdS9SUWdLUzVWdGpBd1FCRVJwY0JzT1EzdDhGN1llaVJ1clFDNWJoczh0M3dHWWtHNWE3VVJ4Yk1HT2hFOStwdmh1ZTFHZjhVTGloZnFqc2Q0dFYyV01FQVJFYVhJRGdlZ0gzOEZSdlBKTWZjSWtDcFhRbGw1RytTYXpSQzhIRXVIWnBjZERzQm9PUVg5MGlHWTdaY1FINXdBUUs2NUdjcldUM0djcHl4aWdDSWlTcFBWMlFUdDFPdXdPcHVUM0N0QUxLcUVYRlVQc2FnS1lrRUZCSDhKQk1YcjlEZVI1Tmt1bHhZSzA0Q3RSNXgvZ1I1WUF4MncrdHBndEYyQTFkZU9zYUVKY0NZR1ZqZmZ6K2xaWmdBREZCSFJORmtkVjZBMzdJUFpkZ0d3TGJmTElYSUlJcVNxZWlocjc0SllVZXQyTlFzV0F4UVJVWWJzOEJDTTVoTXdXOC9BNm1rRkxJWXBtbVdpQ0xGa09hVGxHeUhYYnVGcDVGbkFBRVZFbEVXMm9jSHFhb2JWZXgzMllCZXN3UzRnRW9DdFIySHJHbUFaYnBkSTg1VW9RMUJVWjlKcnJ4OWlmaG1FL0RLSXhVc2hsdFZBa0ZXM0sxeFVHS0NJaUlpSTBzUzU4SWlJaUlqU3hBQkZSRVJFbENZR0tDSWlJcUkwTVVBUkVSRVJwWWtCaW9pSWlDaE5ERkJFUkVSRWFXS0FJaUlpSWtvVEF4UVJFUkZSbWhpZ2lJaUlpTkxFQUVWRVJFU1VKZ1lvSWlJaW9qUXhRQkVSRVJHbGlRR0tpSWlJS0UwTVVFUkVSRVJwWW9BaUlpSWlTaE1ERkJFUkVWR2FHS0NJaUlpSTBzUUFSVVJFUkpRbUJpZ2lJaUtpTkRGQUVSRVJFYVdKQVlxSWlJZ29UUXhRUkVSRVJHbGlnQ0lpSWlKS0V3TVVFUkVSVVpvWW9JaUlpSWpTeEFCRlJFUkVsQ1lHS0NJaUlxSTBNVUFSRVJFUnBZa0Jpb2lJaUNoTkRGQkVSRVJFYVdLQUlpSWlJa29UQXhRUkVSRlJtaGlnaUlpSWlOTEVBRVZFUkVTVUpnWW9JaUlpb2pReFFCRVJFUkdsaVFHS2lJaUlLRTBNVUVSRVJFUnBZb0FpSWlJaVNoTURGQkVSRVZHYUdLQ0lpSWlJMHNRQVJVUkVSSlFtQmlnaUlpS2lOUDMvM0pRbVlQbEhJYzBBQUFBQVNVVk9SSzVDWUlJPSIsCiAgICJUeXBlIiA6ICJtaW5kIgp9Cg=="/>
    </extobj>
    <extobj name="C9F754DE-2CAD-44b6-B708-469DEB6407EB-2">
      <extobjdata type="C9F754DE-2CAD-44b6-B708-469DEB6407EB" data="ewogICAiRmlsZUlkIiA6ICI0NjY4NjA0MDgyNCIsCiAgICJHcm91cElkIiA6ICIzNjQwMDU0NTgiLAogICAiSW1hZ2UiIDogImlWQk9SdzBLR2dvQUFBQU5TVWhFVWdBQUJEWUFBQUh2Q0FZQUFBQ3YybDhNQUFBQUNYQklXWE1BQUFzVEFBQUxFd0VBbXB3WUFBQWdBRWxFUVZSNG5PemRlWENjZDM3ZitjL3o5UE4wTjA0U0IwRUNKQWplOXlWU29nN3FvTVlhamVheTdORTRNK1B4MnJIWGppZHhwY3FKdlJWWE51dFU0dlZtYXl2ZXpWWnQ0dkY2eW12SGRtYkdZMFVlUzU1RDBveE9TcVI0M3pjT2dnU0ltemo3ZUs3OW84RW1RQUFramdZZU5QQitWYkhZejlOUFA4OFhQd0FOUEIvOERzTWQ3QWtFQUFBQUFBQ1FoOHl3Q3dBQUFBQUFBSmd1Z2cwQUFBQUFBSkMzQ0RZQUFBQUFBRURlSXRnQUFBQUFBQUI1aTJBREFBQUFBQURrTFlJTkFBQUFBQUNRdHdnMkFBQUFBQUJBM2lMWUFBQUFBQUFBZVl0Z0F3QUFBQUFBNUMyQ0RRQUFBQUFBa0xjSU5nQUFBQUFBUU40aTJBQUFBQUFBQUhtTFlBTUFBQUFBQU9RdGdnMEFBQUFBQUpDM0NEWUFBQUFBQUVEZUl0Z0FBQUFBQUFCNWkyQURBQUFBQUFEa0xZSU5BQUFBQUFDUXR3ZzJBQUFBQUFCQTNpTFlBQUFBQUFBQWVZdGdBd0FBQUFBQTVDMkNEUUFBQUFBQWtMY0lOZ0FBQUFBQVFONGkyQUFBQUFBQUFIbUxZQU1BQUFBQUFPUXRnZzBBQUFBQUFKQzNDRFlBQUFBQUFFRGVJdGdBQUFBQUFBQjVpMkFEQUFBQUFBRGtMWUlOQUFBQUFBQ1F0d2cyQUFBQUFBQkEzaUxZQUFBQUFBQUFlWXRnQXdBQUFBQUE1QzJDRFFBQUFBQUFrTGNJTmdBQUFBQUFRTjRpMkFBQUFBQUFBSG1MWUFNQUFBQUFBT1F0Z2cwQUFBQUFBSkMzQ0RZQUFBQUFBRURlSXRnQUFBQUFBQUI1aTJBREFBQUFBQURrTFlJTkFBQUFBQUNRdHdnMkFBQUFBQUJBM2lMWUFBQUFBQUFBZVl0Z0F3QUFBQUFBNUMwcjdBSUFBQUFXZzhCTnkrOW9rTi9kb3FDM1hYNS9wNVRvVitDa0ZMZ3B5ZmZDTGhFQU1CK1pFUmxXVElZZGt3cEtaSlpVeWxoU0piTzhSdWF5dFRLc2FOZ1ZoczV3QjN1Q3NJc0FBQUJZaUlMRWdOekdrL0thejhydmFwWjhQK3lTQUFBTGlXbktyS2hWcEhhbnJMVjdaTVJMd3E0b0ZBUWJBQUFBT1JYSWIydVFjL0Y5ZVMyWHBZQXdBd0F3Qnd4VGtack5zcmMrSjNQNTJyQ3JtVk1FR3dBQUFEbml0OWNyZmZySDh0c2J4M25Xa0ZsZUk2dDZrOHl5R3BsTFY4Z29McGRoRjhpSXhpU1RFY0lBZ0hINHJvSjBTb0dUVUREUUxmL09iZms5TFhKYnI4anZicEUwOXBiZXJGcWo2TzdQeUt4YU4vZjFob0JnQXdBQVlJYUNSTCtjRTYvTGJUeDkzek9HSXRVYlpXOThRbGJkcmtYYlJSZ0FNRHVDWkwvY3BqTnlyaDZXMTNwVjk0Y2MxcG85c3ZkK1FVYkJ3djc1UTdBQkFBQXdBMTdUYWFXUHZLckFTWTNZYThoYXQwK3hSMStXdWFRcXROb0FBSXVIMzl1dTFMSHZ5NjAvcnBFQmgySEhGSDM4eTRyVTdRcXZ1RmxHc0FFQUFEQWRucVAwOGRmbFhqMHlhbmVrWm90aSs3K2t5TEs2a0FvREFDeG1Ya2VUVXArOG1wbm5hUVJyMHhPSzd2MkNGTEZEcW16MkVHd0FBQUJNVWVBa2xIcnZ2OHB2cTgvdU0wc3FGVHZ3aTdKcXQ0ZFlHUUFBR1c3ek9hVU9mVHV6dlBnd2MvazZ4Wjc3RlJsMlBNVEtjbzlnQXdBQVlBcUN4SUNTUC8yV2dqdXQyWDJSNmswcWVPRWJNdUpGSVZZR0FNQm9RWEpRaWJlL0thLzFTbmFmVVZhdCtQTy9McU9nT01US2NvdGdBd0FBWUpJQ0o2bmttOThjRldyWVc1OVYvS212U21Za3hNb0FBSmlBN3luNTBYZmtYSHcvdThzb3ExYjgwOTlZTUQwM0NEWUFBQUFtdzNPVWZPZlA3ZzAvTVUzRm4veUs3RzBIUXkwTEFJREpjQzY4cStUSDM1VjhYMUptV0VyOCtWOWJFSE51bUdFWEFBQUFrQS9TeDE4Zk5hY0dvUVlBSUovWTJ3NHEvdVJYc3R0K1c3M1NKOTRJc2FMY0lkZ0FBQUI0Q0svcDlLalZUK3l0enhKcUFBRHlqcjN0b095dHoyYTMzU3VINVRXZENiR2kzQ0RZQUFBQWVJQWcwYS8wa1ZlejI1SHFUWW8vOWJVUUt3SUFZUHJpVDMxVmtlcE4yZTMwa1ZjVkpQcERyR2ptQ0RZQUFBQWV3RG54dWdJbkpTbXpwR3ZCQzkrUVRINkZBZ0RrS1RPaWdoZStJYk9rVWxKbVltd256NGVrOEZNWkFBQmdBbjU3dmR6RzA5bnQySUd2c2FRckFDRHZHZkVpeFE3YzYzM29OcDZTMzE3L2dGZk1id1FiQUFBQTR3cVVQdldqN0Zha1pyT3MyaDBoMWdNQVFPNVl0VHRHRDBrNS9XYUkxY3dNd1FZQUFNQTQvTFlHK1IxTncxdUdZdnRmQ2JVZUFBQnlMZmI0SzVJTVNaTGYzaUMvclNIY2dxYUpZQU1BQUdBY3pzWDNzNCt0ZGZzVVdWWVhZalVBQU9SZVpOa2FXZXYyWmJlZGkrK0ZXTTMwRVd3QUFBRGNKMGdNeUd1NVBMeGxLUGJveTZIV0F3REFiTW44ak12MDJ2QmFMaXRJNXQ4S0tRUWJBQUFBOTNFYlQwcUJMMG1LVkcrVXVhUXE1SW9BQUpnZDVwSXFSYW8zWkRZQ1gyN0RxWEFMbWdhQ0RRQUFnUHQ0eldlemorMk5UNFJZQ1FBQXM4L2VjTzluM2NpZmdmbUNZQU1BQUdDRXdFbkw3Mm9lM2pKazFlMEt0UjRBQUdhYlZiZGIyVWxFdTI0cWNOUGhGalJGQkJzQUFBQWorSjBOa3A4WmhtS1cxOGlJbDRSY0VRQUFzOHNvS0pGWlZwM1o4RDM1SFkyaDFqTlZCQnNBQUFBaitOMHQyY2RXOWFZUUt3RUFZTzVZTlp1emovM3VXeUZXTW5VRUd3QUFBQ01FdmUzWngyWlpUWWlWQUFBd2QwYit6QXY2T2tLc1pPb0lOZ0FBQUVidyt6dXpqODJsSzBLc0JBQ0F1V011V1o1OTdPZFpzR0dGWFFBQUFNQzhrdWpQUGpTS3kwTXNCUE5KNnVocmNzNi9JM3Y3cHhSNzdPZW0vdm9qZjZ2MG1iY2tTU1cvOFNlNUxnL0FEUFgvNlc5S2txSzdQcTNZNDE4T3VacHdHQ1VWOXphUy9STWZPQThSYkFBQUFJd1FPS25zWThNdXlNazU3LzdDZkQvRGlzb29LbE5rNVJaRmQvek1xTCtXVGZZYzl4dnZwbm5rYXlNck5xandpLy9UcE02VjVUa2ErRy8vU2tGeVVOSWtmdkgzZlEzOTRQK1MxM3BGc1VkZlZ2U1J6NDFieTBoVGFZc3dPT2ZlVWVDbTVKei82YlNDRFFEakM5SUpEYjM2Qi9JSHVsWHc2ZCtVdGVhUm1aL1U5K1RVSDVOYmYxeGU1dzBGeVg0cDhHWFlCVEtLeTJXdDJLRG92aS9LaUJYTi9Gb0xpR0hIczQ5SC9pek1Cd3hGQVFBQUdDRndSd1FiMGRnc1h5c3R2N2ROem9YM05QanF2NWR6N2Npc1hrK1N2TnZYNVBlMFBQekFFWnpyUjdPaHhtU2tqcjRtci9XS0lzdlhLN3JuczVONlRSaHRNUlgyMW1ka1dESFoydzZHWFFxUXQvenVtMlAyR2RFQ3haLy9WVWxTOHQzL1QzNWYrNWhqcG5TTk83YzErTm9mS3ZuT244bHRPcTFnc0VmeVhNbjNGYVFHNVhjMUszMytIZmw5blE4LzJTSXpPdGpJcitWZTZiRUJBQUF3a3UvZGUyem05bGNsZS9NQlJmZThsTmtJcENEWkw3ZjVYR2FJZ3VjbytkNmZLMUpXSTdPaWRuTG5tREpEVWlEbjR2dUtQZlhWU2IvS3VmRGVwSS8xMnVxVlB2dVdaSmlLUC8yTGttR01lMXd1Mm1JdXhaNzRCY1dlK0lXd3l3RHlrdHR3UXFtanI4bnZiUiszVjFsa3hVYlptNTZVYytVakpkLzdDeFYrOFhlVmViK2FtbUNvVDBOdi9FY0ZpWDRaZGt6Mjl1ZGxyZG91bzZCVWdlY282RzJYMjNKSjd2VlBjdkJSTFVDUkVUL3pmRGU4T3FhQllBTUFBR0NPR0xGQ21hVlY5M1lzcVZKaytYcFoxWnMwOUlQL0pQbSswbWZlVlB6NS8zSHk1NWdDczd4R2Z2Y3RPVmNQSzdyL1N6S3M2RU5mNDNVMnlldG9sQ0tXeklKUytRUGREemc2VU9yajcwcEJJSHZqNHpMTFYwMTRaQzdhQWtCKzhOcnI1ZmMrdUNkRzdOR2ZsWFB0RTNtM3I4bTlma3pXK3NlbWZKM1V5VGN5b1lZVlUrSEx2emQyWmF1S1dsbnI5aW5ZOTdPU3dlQ0ZoWVRQSmdBQVFNZ2lLN2NxVXIxSmt1UzJYcG05NjFTdWxwUVowKzVlUHpxcDF6am4zODI4ZHNWR0JhN3p3R1BkcHJPWkVFU2FkcStTdVdvTEFQT0xVVlFtZThOK1NWTHErT3VTZ2ltZncyMDZJMG15MXV4NTRITGRSa0dKakRqemF5d2tCQnNBQUFEelFLUjhwU1FwU016ZVRQUkc0VkpGbHErWEpEa1hIejY4SkVnTnlxblBCQ0QyeGljVU9Na0hIdTljZUVlU0ZGbStYdWJTNm1uWE9SZHRBV0Qrc2JjK0kwbnllOXZrM3J3NDVkY0hpYjdNZzJqOHdRZGl3V0VvQ2dBQXdEd1FlSm5lRUpNWkhqSnR2aWQ3MjNQeTJxN0w2MmlTMTNrajI0dGpQTTdsanlUWGtSRXZrcjF1bjVMdi92bUV4d2JKZnJtM0xrbVNySFg3WmxUbXc5ckM2MnFXZS9tUTNOdFhGZlIzS25BZEdmRVNSVlpzVUhUM2k0cFUxbzE1emYxTE9YcHQ5VXFmL3BHODI5Y1VPQ21aUlV0bDFlMVNkTS9uWkJTVWpIbjlaSlpyZFp0T3l6bi9qcnlPSmdWdVVtWlJ1YXoxanluNnlPUW1VSDBZdjZ0WjZUTnZ5VzI1ckNEWkp5TmFvRWhsbmV3dHo4aGF1M2QwTFkwbmxYanJtNUtrK0lGZmxMM3R1UW5QTy9UR0gyVW1lNjFhcThLWGYyL2ExNXlzK3o4WGJzTUpwYysrTGIrcldaSmtMbCtuMkw2WEZWbSticmdJVittelA1Rno5YkQ4M2pZWmxpMnpjbzJpZTE2U3RYTHJoTmZ4K3pya25IOUg3cTJMbWE4VDM1ZFJVSktaMUhick00clViQmwxZk9LbjM4cjBaREpORmYvU0g4bUlGWTU3WHEvMWlvYmUrQ05KVXNHbmZuM01rSW5wdE5tY3RVa09hdk5hTGlsOStzZnkyaHNVZUk3TWttV3lOejZ1Nks1UGo1bVhhTHhWa0VidXUvOTdLVksxVGtaUm1ZTEJIcm5YajhwYXRXM0NqMlU4UnJ4WXdWQ3Z2SnNYTW5ORTVIaWVwSmw4UCtTazdhZjR2cldZRUd3QUFBRE1BOTd0NjVJa3MyTGllU2x5d1Y2N1Q2bVAvMFpCY2tET3hmY1VlZVovbU9ESXpDU2prbVJ2T2lCRmJEMm9hN2piZkY0S2ZFbVNWYnRqUmpVK3FDM1NwMzZrMU5IWHhsWTdkRWR1L1RHNWpTZFY4TUp2eXFyYlBlSDVuY3VIbFB6Z0w2WGczc2ZqOTNjcWZlNm5jcTRmVStFWGZrZm0waFZUcURoUThvTy9sblBwZzFGNy9mNU9wVS85VUY3TEpabmpoQzFUa1Q3N3RsSkhYczIyc1NRRnlVRzVOeS9JdlhsQjlvYkhGVC80cTluSldxM1ZPMlhFaXhRa0IrVTBucGd3MkFpR2V1WGR2aXBKc2pjK09hTnJUa2ZxNkd0S24vclJxSDNlclVzYWFyMnFnaGYvbVNMVkc1WDR3Zjh0ciszNnZSclNucnlXUzBxMFhsYkJwMzVqM0NBdGZmNGRwUTcvN1pnSkVJUEJuc3pYU2YweDJac1BLUDcwTDBsbXBoTzd2WDUvSnRqd2ZibE5wMlZ2ZW5MTWVTWEpxVDh1S2JPYWg3Vm16K2pyNXFETlpxMU5jbEJiK3V6YlNoMyszcWg5L3AxV3BZNytuYnoyQmhXOCtNOG1mTzFrV2JYYjVWejZVRzd6MldtOGRvZWN5NGZrOTNVbzhlWWZLMzd3MTNJMjVHUW03WmVMdHMvOSs5YkNRckFCQUFCQzUvdStQTitYNjNweVhWZiszY2VlSzk4UDVQdSsvR0Q0ZjkvUDdBdDhlWjZ2NEw1OWQ0OFBnaUR6VDRFazQ5NzI4QytGOXg2UGZ1N1JFRDUrNThwSDh1KzBTcExzVFUvTjRwVUNLV0xKM3ZTVTBtZmVsSHZ0cUlMSGYwSEdPTjIyM1pzWGhwZGROTExkd3gvazdrMldFUzJVdVdUNXRDdDhXRnY0ZmUyU0daRzk3bEZaZGJ0a2xGYkpNQ055YjU1WDZ0amZaMVpVK2VBdlZieHErK2daL3UvVzJkR2s5TG1mS0xKc3JhSzdQaTF6NlFvRmlYNDVseitVYyswVEJZaytKZDcrRXhWOTZkOUlabVJTTmFkUC9TZ2JhcGdWdFlydGVVbG1XVTBtUExwOEtQTlg5ZTZwTGJFN3FrMnVIczdlVEVacXRpaTY4d1dacFpVS2hucVZ2dmkrM1ByamNxNGRrVm0rVXRIZG44bTh5TFJrclh0TXpvVjM1YlZlVVpBY0hQY0d6Mms0a2JsUk1xMVJQUSttZGMwcGNwdlB5Ny9UcXVqdXoyU3U3WHR5cng1Vyt2dzdrdThwOWVGZksxS3pSVjdiZGRsYm41Vzk1V2tweVBSR1NaLzZrUlFFU243MEhSV3YyVFBxYytWYytVaXBqNzZUYVliaWNrVjNmMFptMVRvWnBpbXYrNWFjczIvTDY3d2g1L0loR1haY3NTZi9rYVRNRGJVUksxS1FHcFRiZUhMOFlDTUk1RGFleUJ5Lzd0SGh3QzkzYlRacmJaS0QycnpXcS9JNm1qSzlrTFk4STZPZ1JGNTdnMUpIWDFPUTZKZmJkRnB1NDBsWmF4N0p2cWJvSzM4Z2FmaDc1UEtoVWZzbUVsbTJSczZsRHhVayt1WDNkY2dzWGZiQTQwZUtQdko1dVEzSEZhU1RjcHZQYWZCN3Y2L1lZejhuZS9PQkdVMFdPcFAyeTBuYno4TDcxa0pEc0FFQUFLWWxDQUs1bmlmSGNlVzZyaHpIVmRweDVBdy9kbHhYN3ZEL21YMk9YTStUNS9ueWhrTUx6L1BsZXA1ODMzLzRCUmVhSUpBLzJDUG44aUdsVC8xQVV1YXZqZmYvMVh6TXkxSkR3NEhEV0Vhc1NFYnM0WCtkdExjK3EvU1p0eFM0S2JuWERzdmVkbkRNTVhjbkRiVldicG5VS2l4Kzl5MUprbGsyamJrMXB0QVdrZVhyRmQzejJURTNPOUh5bFpJWnlmUkdTZlRMdlhWUjF1cWRZMTd2dFY2UnRYcVhDajc5VDdOL3FWZVpGS25aTENOV3BQVDVkK1QzdE1pcFA1NmR5UENCcFEvZVVlckVHOW5hQ2ovL0wwYmQ3RWFxTjhsY3NseXBZOStmZEhPTU9uOXlVS2xEMzVhVUNYcml6LzJ5c3N0Z0xxMVdRYzBXSmMwL2szUHRpTktuZmlSNysvUFpJVHoyeGlma1hIaDN1QWZDcWN6TjNYM3VUaUpyMWUzS0RyMll5VFdud3U5cFVlenhMMmVHTUF5TExGdWp3RTFuL3VvKzBDMy95a2VLN254aDFGSzdrV1Yxa3B0Vyt0eFBGQ1Q2NUxWZVZXUmxabGhKa09qUDFtNldyMVRoRjM1bjFQZUVXYjVLOXJwOVN2ejRQOHU5ZVVIcGN6K1J2ZVhwekVTVFprVFcycjF5TG4wZzkrWUZCVzVLaGhVYlZiTjMrNnFDb2I3aHRybjM5Wm1yTnB1Vk5zbFJiVjVINDVqcm1tVTFNcGV1ME5EZi94K1NNamZ4STRPTnUrOGRJNGYxUE96OXhDeGJPYW85cGhKc21DVVZLdmpzYnl2eDFuOVJNTlNuSURtZzVBZC9wZlNadHhUYi8vT2phcHVzbWJSZnp0byt4KzliQ3hIQkJnQUFVQkFFU2p1T1VtbEhUdHBSS3AwZS91ZkljUnlsVXFPMzArbE1nSUdwU1o5NUt6dFB3eWltcGVpdUZ4Ujc3T1dIZHV0M0xoL0svdVh6ZnRHOVgxQnMzeGNmV29kWnVreldxbTF5YjU1WCt1TDdZNElOZjZBNzJ3MzhRWE16akg1TlYrYmN4ZVdUT242NmJUSGV6WG4ydWVGaE5wTGtkOStVeGdrMkZMRVZmL2FYNzkwY2pCQjk3T2ZsWFBsWWdaT1UyekM1R3dUbjhpSEp5M3d2eEovKytxaFFJM3ZlUFM5bGJrcjdPeDk2dmpIbnYvUytBaWNwSTE2aTJJR3ZLWHRUTlBMOHUxNlVjKzJJZ3ZTUXZOYXJzbXEzUzVJaVZXdGxMbG1lbVlpeDRmaVl0Z3NHZStTMTFVdktoQ0M1dU9aVUdJV2xpdTc0bVRINzdTM1BaTC9HaldpaG9vKytQT1lZYThQalNwLzdpU1RKNjc2WnZZbDNMcjZ2d0UxTGt1TFAvY3I0UVo5cEtmYjBMOG45N3Y4c0Jaa2hWN0dudnBxNTlvYjltZDQzbmlQdnhya3hRenJ1RGtNeFM2dXlFL0ZLdVd1eldXbVRYTlVXTDFMc3NaOGJzeit5ZkwzTWlsWHl1MjdLNjJnYTgveFVtY1ZsMmNmVCtaNkpWSzFWMFN1L3I5VEgzNU56N1VqbVBMMXRTcnoxVFVWcU5pdis3Qy9MTEttYzlQbG0wbjQ1KzE3SzhmdldRa1N3QVFEQUF1YTZucEtwbEZLcHRCTEpwSktwdEpMSmxKS3BsQkxKbEZLcGxKS3B0TkxPZzVmeG5HMkdZU2hpbXJLc2lDekxrbm4zY2NTU2FSb3lUVk9tYVNoaVJyS1BUZE9VYVdUK04rN3VNOHhSejk4OXR6SDhmM1o3K04rOTdYdlA2MGR2eiszSGJzVlU4TkkvVjZSNjQ1eGUxOTcybk55YjUrVjMzNUxYZG4zMFRkckY5NlVna0ZHMFZOYnFpZWVxR0NsSURXWWVURERoNG1STXR5MkNkRkorWDd1QzNyWVIreExqSG12VmJKNXdrajNEamlsU3ZVbnVqVFB5TzVzbmRXMjNKVE5ocWxtK1NtYjV5dkVQTWt4RmFqYkx2enoxbXpTMytid2tLVks5VWNIUW5mRm5PUm5SOWR6dnVTV051REd5Tno2aDFMSHZ5NzExU1VGNlNFYjAzdWNuYzVNZXlJaVhqSm9YWmFiWG5LeEk5ZVp4YjlSR0x0TVpXYmxsM0w5Z2p4enVGQ1FIN3RWKzYwTG0rZkpWNDA0aW0zMTlTWVVpeTliS2E2K1hlL3VxN3ZiTGlGUnZ6RTVlNlRTZUhCMXNqQmlHTWpJSWtuTFhaclBTSnJtcXJXYnJ1TUdkSkVVcVZzdnZ1am5xdXRNMjRqMGtTQTFONnhSR3ZFVHg1MzlOOXZibk0vTi9ESCtmZWkyWE5mVGFINnJneGQ5U1pNV0dTWjFySnUyWHE3YlA5ZnZXUWtTd0FRQkFubkk5VDBORENRMGxraHBLSkpWSVpCNlBEQzltdTFlRmJWbXliVXZXOFArMlpXWDNSVzFiMXFoOWRqYThpRmpXdlNBakVzbUdFUFBCOUg2Tm5oeDc4d0ZGOTd3aytiNjhqc2JNMlBUQk8wcTgrWjlWOElYZlVhU2k5cUhudURzNy9reFpxM2ZldTRHNzhONjlZTU4zNVZ6K01IT3RMYytNZTVNMXJ1RmVDOFlFTno3M20wbGIrTjIzNUZ3N0lxK3RYdjZkMndxUzR5d0xHNHcvdk9saDNkcU40UjRuZnJKdlVoL0gzZmxBSXBVUC90eE50TUxHdzgrZm1adkRiVGdodCtIRVE0L1BCa3pEckkxUFpPWWU4VDI1VFdkRzNaQzc5Y2NrU2ZhR3gwYmZYTTN3bXBObEZwU091OSt3N3czL01JdktIbnJNeUFsQy9UdTNKZW1CcS8xa3oxMVdMYSs5WGtGLzk4Z3p5MTcvbU5KbjNwVFhmRGJ6ZFQwOFY4dTlZU2lHclB1Q2pWeTEyZXkwU1k1cUsxd3k0V3V5WDkvZXpFTnlJeklpdEpuaCtTSlZhMVg0K1g4aDkrWUZwUTcvamZ5ZVZnV3BJU1YrL1ArbzhKWGZuMVFQczVtMFg4N2FQc2Z2V3dzUndRWUFBUE5VTXBYUzBGQW10QmhLSnBSSUpEVTRIR1FrRXNtY2h4YXhhRlJSMjFJMEZoMStiQ3NXdGNkdVI2UFpFTU9Zd1dvSWk1RVJLOHlPTHplWHJsQmt4UVlOL2QzL3BpQTVxT1JQL2xSRnIveit1Qk5lems0eHBxSmJubEhxK04vTGFUaWgySk5ma1JFdmtsTi9YRUdpWHpMTnpNU0VrMlZha3VjbzhDYjNkVG5kdGtnZC9wN1NaMytpdXl1MEdGWTBNODYvZEpuTTBtVktuMzFJajV1SHRHLzJhOXFmZUFXWWtZSlVwbWZJeUo0UXVUUlJ6NU1KK2Q2b1RiTzRYSkhxamZKYXI4aHRPSkVOTnZ5QkxubnREWklrNjc2NVRHWjZ6VW1iVEdnMjBURVR2UGNFNlV3MGFVUUxIbnBxdzg1TW1odTR5Vkg3N1EzN2xUN3pabVlDeWhGenRkd2RoaEtwM2lpenBPSys2K2FveldhbFRlYWd0aHorTEFoR2hoazVlaiswVm0yVDlhVi9vOFM3Znk3MytsRUY2WVRTSi85QjhRbFhoUnBSend6YUwyZHRuK1AzcllXSVlBTUFnSkFFUWFCRU1xWEJvU0VOREE1cGNEQ2h3VVFpODNob1NLNDd6WnVGRVN3cm9uZ3Nwbmc4bHZrL0ZoMzF1Q0FlVnpScUsycmJoQlFoTUVzcUZYdnFhMHIrOUZ2eWU5dVVQdnVXb25zK08yZlh0N2M4bzlUSmY1QThSODdWanhYZCtZS2NpNW5WUGF6VnUyVVVMcDMwdVl4b1hFSENrYWI2aS95d3liU0ZjL0g5YkhCaGJ6Nmc2TTVQeXl4Ym9aSGoxaDhhYkR5RVA5eVYzb2hQTXFnd0RjbS83MlpzUEpNTWZPNW5XRkVGNmFUc2JRY1ZQL0MxYVozRDN2UmtKdGk0ZVVHQms1Smh4K1RlblN1aXJHWk03NFpjWERNc2hoVlRrRTRvY0pJUFBmYnVNZmVIVW1aRnJjeWwxZkx2dEdaVytWaTlNek1NWmZndjd1T3RsaktmMjJ3KzF6YXU5TDNQbldFL1BLQ2FOTk5Td2NGL3JNSDJCdm45blhKdm5KdlV5MmJTZm5QVjlsTiszMXFBQ0RZQUFKaGxxWFJhL2YyRDZoOGNWUC9BNEhDSU1hVEJSSEpHcTRIWWxxV0NncmdLNy80ckxGQkJMSzZDK0wwZ3c3SVc1N0p2K2NSZVA3d2s1KzFyU3AvNm9leE5UMDRwVUpnSm83QlUxcG85bWVVR3Izd3NhODBqOG01ZmxTUkZKemxwNkYxbWNibThSTC84d1o1cDEvT3d0a2hmZUU5U1pyTEMrTE8vUE9iMWt4bVBIeVFmUEd6Qzc3d2hTVEtYMWp6d3VMdk1lS244Z2E3c0VJZ0p6OXZYTWFuejNjOG9LbGVRYmxIUVA3M1hTNUsxZHErTVE5OVc0S2JsM1RnamEvMWpjcThQRDBNWjd5WTlCOWNNaTFGU3FhQ3JPVE41N0VQNFBabGhST010VDJ4djJKK1ptNlRwdEJUNDhtNWZVNURvazJIRlpLM2ROK2I0K2R4bTg3bTI4ZmlEOTRZR1RYWXk0a2t6TFVWV2JaTi84ZjN4aDdDTll5YnRsNnUyei9YNzFrSkVzQUVBUUE0RVFhREJvVXh2aTc2QkFRME1ER1dDalA3QmFVL01HWS9GVkZnWVYxRkJnWW9LQzRaRGpBSVZGc1FWajhka1cvd1lYeWhpajM5WlE5Ly8zeFU0S2FVK2VVM3hnNzg2WjllT2JuMU9idjF4K2QwM2xUNzVENUlrYzBsVmRrV0Z5VEtYVnN2cmFNck9PVEZkRDJxTDdQd0p5OGFmRlBMdUJJRVA0dDY2S1BuK3VOM3F2WTVHK2NNVGtGbzFteWRWcjdtc0xqT3NvKzE2NXNaM25Ea1Nna1MvM0piTGt6cmYvU0xMMTh2dmFaSGJla1ZCc2w5R2ZQd0pCQi9Fc09PeTF1eVJjKzBUT1EwblpDNWJJNit6U1RKTTJSc2VuNVZyaHNXcTJheDBWM1BtYTdHblpkU2tteVA1L1YzeU9vYUg0cXdhWjdMRzRXQWpTQTdJYTcwcVo3aTNoclgya2RGeldReWJ6MjAyUDJvYjBTTXc4Q1ZqNG1FdEkwUENhUzBmL1RCT0tsUFJCUE9aM0c4bTdaZXJ0cy8xKzlaQ05IOW02Z0lBSUU4a1UybTFkM2JwU24yampwMDZwN2ZmLzFqZi85RlA5ZWE3aC9UUjBaTTZkL0dxR3B0dnFhdjd6Z05ERGNNd1ZGUllvR1VWNVZxN2VwVjJiTjJvSi9idDFndlBQcW1mL2N5bjlMa1hudFhCcC9icnNVZDJhdHZtRFZxN2VwV1dMNnRRU1hFUm9jWnNHakdKNHNnSitHWlRwR3F0ckhXUFNwS2NxMGV5Y3gvTXliVnJOc3RjdWlKejdlSGxKTzJ0ejJtOFpRa2ZlSjZxZFpJeU4vSCtRUGREam43UWVTWnVDMlA0Njk0Yi91dmtTRUZxVUttanJ6MzAvTUZnajFJblhoLzdoT2NvZGVqYm1jZW1OVzVQaHZIWWQxZk44RDBsUC9xT2RQKzZCNEd2NUlkL05lMUpFTzNOVDJVZXVJNlM3Ly9saEdQd2c2RSt1VGZQVDNpZXU1TmRlczNuNVY0L210bTNjcXVNY1NhRXpOVTF3MkJ2TzVpOWFVNis5K2NLMHVNTVNmRTlwVDc4cTh6S1AxWlU5clpueHh4aWxsUXFVclZXa3VRMm41UFhuQm0yWUc4Yy8rdGlQcmZaZktodFpCajBzUGVIdTkvelJqUXVjK25VZ28zRVQvNVV3VkR2aE0vN0E5MXliNXlXbFBuNm40eVp0Rit1Mmo3WDcxc1RHamxrenN5djN6UHlxMW9BQU9hUTcvdnFIeGhVYi8rQWVudjdNLy8zOVN1VlRrL3BQTEZvVk1YRmhTb3RMbFp4VWFGS2lvdFVWSmpwaFRHZlZnTkJSbWFNZm1aSVE1Qk95WWpQemE5THNmMC9MN2Z4bE9TN1NuMzhYUlcrL0s4MFhyZ1FwSWJrOTdWUGVCNGpWaVFqVmpTbGE5dGJuMVhxNDcvSmJFVHNhZjF5SEJteFhLaDM4N3pNTGM5TStSeDNUZFFXa2VyTmNwdE95N3Q5VGNsMy9rejI5b015N0xpOGprYWxUL3pEaEV0UmptVEVDcFUrK1FNRi9WMnl0end0STE0aXY2ZEZxVk0vbE4rVldTb3h1dWNsR1JPc1BIRS9hODFlbVJXMThydWE1ZFlmVnlLZGxMM2paMlFXbDh2djcxRDZ6RnZ5V3E4cVVyVjJXb0ZWcEdxZDdBMlB5N2wyUkc3VGFRMyszWDlRZE1lbkZLbFlMWm1tL0w1T3VUZlB5NzN5c2V6dEI4ZnRmU0RkQ3pHQ29WNmx6LzgwczIrQ3ozT3VyaGtHczNTWllvLytiR2FKejQ0bURmMzNQMUIwOTJjeUlZVmh5dXUrSmVmczI1a2VLNUppQjc0MjRWL1JyZlg3NWJVM3lMMTVRWDUvcDR5aU1rVW0rSXY0Zkc2eitWRGJ5S1dRVTUvOGQ4VWUrWnk4N2hiWkcvYVBPZGE3bVZteU43SnkyNVFuSlhYcmoybWc2YlNzTlh0azFlNlFXYjR5TTg5RmNpQXp4TzNzMndyU1NSbFdUTkc5bjUvVU9XZlNmcmxxKzF5L2IwMWs1TncwaGoxMlNlSDVqR0FEQUFCbFFvemV2bjcxOVBiclRtK2Z1dS8wcW45Z1VFRXcrUm5HaXdvTFZGSmNwSktpSXBXVTNQcy9hazl1K1V2TUQ0WTlJdGh3RWpMaVV3c0pwc3NzcVZSMCswR2x6NzR0cjcxQnp0VWpvNWJtdk11NWZDamJzMkk4MGIxZlVHemZGNmQwYlh2VGswb2YvVHNGYmxyMitrZW5ISXhrNnE5UXBHcWR2UFo2dVEwblpjOGcySmlvTFdLUC9ieTgxaXNLMGdrNTE0N0l1WFlrK3hvalhrNjRmMXNBQUNBQVNVUkJWS1RDei95V0J2LzIzejN3M1BiR0orWDMzaDd6K3V6ekcvWXJOc2tibmt5eHBncGUrQ2NhZXVQL1ZERFlrN2xKdWU4dnI3SEhYMUdRNkp0MlQ1ellNNytrSUQwazk4WlorVjNOU3I3M0YrTWNaY2dzcVp6NEpNUERUdEpuM2xTUTZKY1JqY3V1MnpPNzF3eEpkTTlMbVZVdlRyOHB2NzlUeVEvL2V1eEJwcW5ZNDErV3ZlbXBDYzlqcjM5VXFjUGZ5ODdYWVc5ODRvRTMydk81emNLdXphcmRrUW43QnJybDFoL1BUbDU3ZjdEaGQ5L0tCcmYyK3NlbWZpSERrRHhIN3ZXajJaNUpZdzRwV3FxQ1QvM0dsRDdXbWJSZkx0bys1KzliRXhnZGJJd2RjaldmRVd3QUFCYWR1ejB4ZW5yNzFIT25UejI5ZmVyckg1ajBSSjVSMjlhUzBoSXRYVktpMHBKaUxTa3BWa2x4c1NJUmVsOHNDQVVsMHZBRW1NRkF0elNITnlIUlJ6NHY1OHJIbVdFVm43d21hODM0NC9senpZZ1d5bHIvbUp6TGgyUnZIZHN0ZjdMczdRY3p3Y2F0Qy9JSHVtUVdWeno4UlJNWXJ5M01zbW9WL3Z5L1Z2cjRHM0piTGlwSURNaUlGOHVxM2FIb3ZpOU9icUpCMDFUQmk3K2w5Sm0zNUZ6NVNINWZSMmJKMk1yVmltNTdManNNWmlyTTBpb1Z2ZksvS0gzcWgzSWJUOGtmNkpGaDJZcFVyWlc5NjBWWks3Y3FkZVJ2cDlFS0dZWVZWY0ZuZmlzN3lhdlgyYVFnTlNnakVwVlJVcUhJaW8yeU56K2xTT1g0YzQvY1pXOTZVdWt6YjBwU1pnSk1hK0xRTlZmWERJZWgyUDR2eVZxN1Y4NzVkK1MxWHBVLzFDUEp6QVJ3Szdjb3V2MVQyU0ZZRTU2bG9GVFd5aTF5aDNzUVBLd24wM3h1czlCcmk5Z3ErTnh2Sy9YUmQrVGV2aW9GeWc3MUdjbTVsRm1WeVNncWsvV0E0RzBpUlYvK3QzS3VINVBmZGwzZW5kdlpDVUtOV0xFaUZTdGxyZDRsYStNVDJhVitKMnNtN1plVHRwK0Y5NjN4QlAxZDl6Ym0wVHd4azJHNGd6MkxkN0ZiQU1DaWtFaW0xTlhkbys0N3ZlcSswNnZldm41NTNzTkRETU13VkZKY3BDVWx4VnF5cENUemYybXA0ckg4NnA2SnFVbC85TjNzc283eHA3OCtveHY5UmNmM05manF2NU4vNS9hOFcxcXkvMDkvVTVJVTNmVnB4UjcvY3NqVmhNUHJhTlRRMy8wSFNWTGhGMzVYa2VxTklWY0UzQk1rK2pYNG5YK3R3RTByL3N3dnphalgxMEl4MSs5YnpzWDNzejJjckhYN0ZIM3lIODM2TlhPRkhoc0FnQVhsN3BDU3JwNU1pTkhWM2FORU12WFExeG1Hb2RLU1lwVXRLZFhTSmFVcVgxcXEwcEppNXNCWWhJd2xWZG5IZms5TGlKWGtJZE5VN0ttdkt2R0QveVRuOG9lSzd2d1ptYVZWRDM4ZDVvUno4WDFKd3hOalZtOEl1UnBndE5TSk54UzRhVVVxVjh2ZWZDRHNjaGFsa1QvempOSmxJVll5ZFFRYkFJQzg1cml1dXJydnFMT3JSMTEzN3VoT2I5OURlMlBjN1lreE9zUW9ZU2dKSkVsbStiM2xJZDNXSzhxdlVjYmhzMVp1bGIzdG9Kd0w3eXIxNFg5VHdlZCtPK3lTb016WWVmZjZNVWthbmxkaWFwTXlBclBKNjJpVWMvRTl5Ykl6U3p3L1lEbFl6SjZSeTFLUG5QQTFIeEJzQUFEeXlzZ2dvNzJyVzcxOS9RK2Q0RE1XamFxOGJJbkt5NWFvc3F4TVMwcExaRm1SQjc0R2k1ZFp1Vll5VGNuMzVYZTNLRWoyVDdocUFzWVhmL0lYNVBmY2tudnJvdEpuMzFaMDV3dGhsN1RvT1dmZlZ1Q21Nc3ViYnFXTFArYVB3RWtxK2ROdlNZRlU4Tnl2eWl5cmVmaUxrSE5Cb2w5K1QydG13NHpJWExZbTFIcW1pbUFEQURDdmpRd3lPcnA3ZEtlMzc2RkJSbWxKc1NyS2xxcWlmS25LbHk1UmNWSGhIRldMaGNDd281bmxPenVhSkFWeW04N1FMWHFxVEV1RlgvamRzS3RZOUp6clIyVVdsOHU5ZVVIcGsvOGdTWXJ1ZmtsR1FXbklsUUgzR0haY1JWLzVYOE11WTlGem0wNUx5dngrWlZhc2ttSGwxM3hpQkJzQWdIa2xDQUwxM09sVFcyZVgyam82MVhQbndVR0dZUmdxVzFxcXFvcHlWVmFVcVd6cEV0a1dQOTR3TTVIYW5jUEJodVJjUFV5d2dieVUvT20zUm0xYnRUc1UzZlBaa0tvQk1KODUxdzVuSDBkcWQ0Wll5ZlR3bXg4QUlIUkRpYVRhTzd2VTF0R2w5bzR1T2E3N3dPTkxTNHExZkZtRmxsV1VxNko4S1VFR2NzNWE4NGlja3orUUFqK3pWR1J2dTh3bFRJS0ovR0lVbFNsSTlNb3NMSk85K1lDaWUxN0tETE1DZ0JIODNuWjVyZGN5RzRZcGErM1VsOW9ORzh1OUFnRG1uTy83NnV6dTBlMzJUclcxZDZwL2NPaUJ4eGNYRldwWlJibVdWWlJwV1dXNVl0SDg2aDZKL0pSNjk4L2wzYm9vU2JMV1BhcUNuL21Oa0NzQ0FDRDNFai81VTduMW1jbUZJeXUzS25id0g0ZGIwRFR3Snk0QXdKeHdQVSszMnpyVTJ0NmgyMjJkRCt5VkVZOUZNMEZHWmJtcUtpdFVXQkNmdzBxQkRIdnJzOWxndzYwL0xtL1hpNG9zcXd1NUtnQUFjc2ZyYUpSYmZ6eTdiVzk5THNScXBvOWdBd0F3YTVLcGxGcmJPdFRhMXFIMnptNzUvdmpMc05xV3BjcUtNbFZWVm1oWlpibEtpNHZtdUZKZ0xIUDVXcGxWYStTM04wb0tsUHJrVlJWKy9sK0dYUllBQURtVE92S3FzcE9HVnEyVnVYeHR1QVZORThFR0FDQ25CZ2FIMU5MV3JwYmI3ZXJ1Nlozd3VLVkxTbFc5ZkpsV0xLdlEwaVdsTWd4akRxc0VKc05RZFBkbmxIenJUeVJKWHN0bHVjM25aTlh1Q0xrdUFBQm16bTArSjYvMVNuWTd1dnZGRUt1WkdZSU5BTUNNM2VudFU4dnRkdDI2M2E3K2djRnhqekVNUTVYbFphcFpVYVhxNWNzWVhvSzhZRmF0azdWbXQ5ekcwNUtrMUtGdksvSnovMXBHbkY1RkFJRDhGU1FIbERyMDdleTJ0V2FQektwMUlWWTBNd1FiQUlBcDgzMWZYVDEzMUhJNzB6TWprVXlOZTF3a1ltcEYxYkpNejR5cVNrVnRlNDRyQldiTzN2dEZlYmN1S1hCUzh2czdsWGo3bXlyODNHOUxaaVRzMGdBQW1EcmZVK0x0UDVIZjN5bEpNdXk0N0wxZkNMbW9tV0ZWRkFEQXBIVjEzOUdOVzYyNjFkcW10T09NZTB3c0dsWDE4bVdxV1ZHbFpSWGxpa1JZV2hENXoyczZyZFNIL3kyN2JXOTlWdkdudng1aVJRQUFURS95dzcrV2MvSDk3SGJzNmE4clVyY3J4SXBtamg0YkFJQUhHaGdjVXZPdFZ0MjQxYXJCb2NTNHh4UVhGYXE2S2hObWxKY3RZYjRNTERpUnV0MnkycTdMdlhwRWt1UmNmRitSOHBXeXR4ME10ekFBQUtiQXVmRHVxRkREMnZSRTNvY2FFc0VHQUdBY2p1dnFac3R0M2JqVnFxN3VPK01lczNSSnFXcFdWS2xtK1RLVmxoVFBjWVhBM0l2dSs2TDh2Zzc1YmZXU3BPVEgzNVVrd2cwQVFGNXdMcnliL2RrbFplYVJpdWI1RUpTN0dJb0NBSkNVbVRlanZiTmJOMjYxcXVWMis3aExzeFlXeExWNlpiVnFWMVdycElqSkU3SDRCRTVTeWJlK3FhQ25OYnZQM3ZxczRrOTlsVGszQUFEemsrOHArZEYzUnZYVU1NcXFGZi8wTjJUWUMyTXlkNElOQUZqa2V2djYxWFN6UmMyM2JpdVZUbzk1M3JJaVdybGl1ZXBxYTFSUnRwUmhKbGowZ3NTQWt1OThhMVM0RWFuZXBJSVh2c0ZxS1FDQWVTVklEaXJ4OWpkSExldHFsRlVyL3Z5dnl5aFlPRDF1Q1RZQVlCRktKRk5xYm1uVmpadXQ2dXNmR1BPOFlSaXFxcXpRNmxYVnFsbGV4UVNnd0gwQ0o2blVlMytSSFpZaVNXWkpwV0lIdmlhcmRrZUlsUUVBa09FMm4xUHEwTGV6cTU5SW1lRW5zWU8vc21CNmF0eEZzQUVBaTBRUUJHcnY3TmIxeGh0cTYraFNFSXg5K3k4cExsSmRiWTFxYTZwVkVJK0ZVQ1dRUnp4SDZSTnZ5TDF5ZU5UdVNNMW14ZmEvb3NpeXVwQUtBd0FzWmw1SG8xSkhYaDNWUzBPU3JFMVBLcnIzODFMRURxbXkyVU93QVFBTG5PTzZhbXB1VVgxVHN3WUdoOFk4SDR0R1ZidHloZXBXMVdoSmFVa0lGUUw1eldzNm8vU1JWeFU0eVJGN0RWbnI5aW4yNk1zeWwxU0ZWaHNBWVBId2U5dVZPdlo5dWZYSEpkMjd6VGZzdUtLUHY3SWdWaitaQ01FR0FDeFEvWU5EcW0rOG9hYWJMWEpkYjlSenBtbXFaa1dWVnErc1ZsVmx1VXlUb1NiQVRBU0pmamtuM3BEYmVPcStad3hGcWpmSTN2Q0VyRFc3WmNRSkR3RUF1Uk1rK3VVMm5aWno3YkM4MW1zYUdXaElrclhtRWRsN1B5K2pZR0gvL0NIWUFJQUZKQWdDdFhWMDZWckREYlYzZG8xNXZpQWUwOXE2V3ExZHZWS3hhRFNFQ29HRnpXK3ZWL3IwaitXM040N3pyQ0d6ckZwV3pXYVpaVFV5bHl5WFVWSWh3NDVueGpwSHJMa3VGd0NRRHp4WGdaUE0vT3Z2a3QvYkpyK25SVzdMWmZrOXJiby96SkFrczJxdG9ydGZsRm0xYnU3ckRRSEJCZ0FzQUk3cnF2SEdMZFUzTld0d0tESG0rWXJ5cFZwZlY2dWFGVlgwemdEbWdOL1dJT2ZpZS9KYUxrdkIyS1dUQVFESU9jTlVwR2F6N0szUHlWeStOdXhxNWhUQkJnRGtzYjZCd2V4d0U4OGJmZk5rbXFaV3I2elcralcxekowQmhDUklETWh0UENtdithejhybWJKSitRQUFPU1FhY3FzcUZXa2RxZXN0WHNXN1pCSGdnMEF5RE5CRU9oMmU2ZXVOZHhRUjFmM21PY0xDK0phVzFlck5iVTFERGNCNXBIQVRjdnZhSlRmZlV0Qlg0Zjh2ZzRwMmEvQVNTbHcwcEx2aGwwaUFHQStNaTBaZGxTR0haUGlKVEpMbDhrb1hTYXpmS1hNWld0a1dQeStSN0FCQUhraUNBSzEzRzdYeGF2MTZ1c2ZHUE44WlhtWk5xeGRyZXJseTJRWVJnZ1ZBZ0FBQUhPUFdhb0FZSjRMZ2tBM1c5cDArVnE5K2dZR1J6MFhpWmhhdmJKRzY5ZlVxclNrT0tRS0FRQUFnUEFRYkFEQVBCVUVnWnBiYnV2eXRRYjEzeGRvUkcxYkc5YlZhVjNkS2tWdE82UUtBUUFBZ1BBUmJBREFQT1A3dm03Y2F0V1Y2NDBhR0J3YTlWd3NHdFhHOVhWYXQ3cFdsaFVKcVVJQUFBQmcvaURZQUlCNXd2ZDlOZDFzMFpYcmpXT1diSTNIb3RxNGJvM1cxZFVxRW1HNVZnQUFBT0F1Z2cwQUNKbm5lV3E2MmFvcjF4czBsRWlPZXE0Z0h0T205V3UxcG5ZbGdRWUFBQUF3RG9JTkFBaUo3L3RxdUhGTFY2NDNLSkZNalhxdXNDQ3V6UnZXcW01VmpVeVRRQU1BQUFDWUNNRUdBSVNnNVhhN3psMjZPbVlPamVLaVFtMWF2MGFyVjFZVGFBQUFBQUNUUUxBQkFIUG9UbStmemx5OG9zNnVubEg3UzRxS3RIbmpXdFhXckpCaEdDRlZCd0FBQU9RZmdnMEFtQU5EaWFRdVhMNm1HN2RhUisyUHg2TGF0bm1ENmxiVkVHZ0FBQUFBMDBDd0FRQ3p5UFU4WGJuV29Lc05UZkk4UDdzL0VqRzFhZDBhYlZ5M2htVmJBUUFBZ0JrZzJBQ0FXUkFFZ1pwdXR1akM1ZXRLcGtaUERMcDZaYlcyYjltb2duZ3NwT29BQUFDQWhZTmdBd0J5ckwyelMyY3VYRkZmLzhDby9aVVZaZHExZFpPV0xpa05xVElBQUFCZzRTSFlBSUFjNlI4YzB0a0xsM1c3dlhQVS91S2lRdTNjdWtuVnk1ZUZWQmtBQUFDd2NCRnNBTUFNK2I2dnk5Y2FkUGw2bzN6LzNqd2FVZHZXbG8zcnRLNXVGVXUzQWdBQUFMT0VZQU1BWnFDcis0NU9uRG12L3NHaDdEN1ROTFYrVGEwMmIxaXJxRzJIV0IwQUFBQ3c4QkZzQU1BME9LNnJjeGV2cXVIR3pWSDdLOHZMOU1qT3JTb3BMZ3FwTWdBQUFHQnhJZGdBZ0NtNjFkcW0wK2N2S1psS1ovZEZiVnM3dG03VW10cVZJVllHQUFBQUxENEVHd0F3U1lsa1NxZk9YVlJyVzhlby9hdHFsbXZYdHMyS3gxaStGUUFBQUpockJCc0E4QkJCRUtpKzZhYk9YN29xMS9PeSt3c0w0dHF6WTZ0V1ZGV0dXQjBBQUFDd3VCRnNBTUFEOVBVUDZNVFpDK3J1NmMzdU13eEQ2OWZVYXR1bURiS3NTSWpWQVFBQUFDRFlBSUJ4QkVHZ0svVk51bkQ1bW9JZ3lPNHZMU25XdmwzYlZMWjBTWWpWQVFBQUFMaUxZQU1BN3BOSXBuVDA1RmwxZHZkazkwVWlwclpzWEtlTmErdGttbWFJMVFFQUFBQVlpV0FEQUVab3VkMnVFMmN1S08wNDJYMFY1VXUxYjlkMkZSY1ZobGdaQUFBQWdQRVFiQUNBSk5mMWRQYmlGVFhjdUpuZFp4aUd0bTVhcjgzcjE4Z3dqQkNyQXdBQUFEQVJnZzBBaTE1dlg3OCtPWEZXL1lPRDJYMUZoUVY2Yk05T2xaY3hsd1lBQUFBd254RnNBRmkwZ2lEUXRjWWJPbi9wbW56ZnorNWZ2YkphdTNkc2tXM3hGZ2tBQUFETWQveldEbUJSU3FiU09uYnFuTm83dTdMN2JNdlNucDFiVlZ1eklzVEtBQUFBQUV3RndRYUFSZWQyZTZlT256NnZWRHFkM1ZkZXRrU1A3ZG1wb3NLQ0VDc0RBQUFBTUZVRUd3QVdqU0FJZE9sYWd5NWV1WjdkWnhpR3RteGNweTBiMWpKQktBQUFBSkNIQ0RZQUxBcXU1K25ZcVhOcXVkMmUzVmRZRU5kamUzYXFvbnhwaUpVQkFBQUFtQW1DRFFBTDNzRGdrQTRmTzZXK2dYdXJubFJWVm1qLzNwMksybmFJbFFFQUFBQ1lLWUlOQUF0YVcwZW5Qamx4Vm83clp2ZHRXcmRHMjdkc1lPZ0pBQUFBc0FBUWJBQllzSzdVTityOHBXc0tna0NTRkltWTJydHJPNnVlQUFBQUFBc0l3UWFBQmNmemZKMDRlMTdOdDI1bjl4VVd4UFhFdnQxYXVxUTB4TW9BQUFBQTVCckJCb0FGWlNpUjFNZkhUcW0zcnorN3I3S2lUSS92M2FWWU5CcGlaUUFBQUFCbUE4RUdnQVdqdTZkWEh4ODdwVlE2bmQyM2ZrMnRkbTdkSk5NMFE2d01BQUFBd0d3aDJBQ3dJTnh1NzlTUkU2ZmxlYjRreVRSTjdkbXhSV3RxVjRaY0dRQUFBSURaUkxBQklPODEzV3pSaVRNWHNwT0V4cUpSUGZub0hwV1hMUW01TWdBQUFBQ3pqV0FEUUY2N2ZMMVI1eTlkelc0WEZSYm93UDY5S2k0cURMRXFBQUFBQUhPRllBTkFYZ3FDUUdjdlh0RzFoaHZaZlV0S1MzUmcvMTdGWTB3U0NnQUFBQ3dXQkJzQThvN3YrenArK3J5YVcrNHQ1MXBaWHFZbkg5c2oyK0p0RFFBQUFGaE11QU1Ba0ZkY3o5UGhZNmZWM3RtVjNiZXllcmtlM2IxZGtVZ2t4TW9BQUFBQWhJRmdBMERlU0tYVE92VEpTZDNwN2N2dVcxZTNTcnUzYjVGaEdDRldCZ0FBQUNBc0JCc0E4a0l5bGRZSEh4OVYvK0JRZHQvV1RldTFkZU82RUtzQ0FBQUFFRGFDRFFEelhpcWQxb2VIajQwS05mYnMyS3AxZGF0Q3JBb0FBQ0E4Z1p1VzM5RWd2N3RGUVcrNy9QNU9LZEd2d0VrcGNGT1M3NFZkNHZ4aVJtUllNUmwyVENvb2tWbFNLV05KbGN6eUdwbkwxc3F3bUh3K254bnVZRThRZGhFQU1KRlVPcTBQRGg5WFgvK0FKTWt3REQyMlo0ZFcxYXdJdVRJQUFJQzVGU1FHNURhZWxOZDhWbjVYcytUN1laZTBNSmlteklwYVJXcDN5bHE3UjBhOEpPeUtNRVVFR3dEbXJiVGo2UDJQajkwWGF1elVxcHJsSVZjR0FBQXdWd0w1YlExeUxyNHZyK1d5RkJCbXpDckRWS1Jtcyt5dHo4bGN2amJzYWpCSkJCc0E1cVcwNCtpRHc4ZlYyOWVmM2Zmb25oMWF2Ykk2eEtvQUFBRG1qdDllci9UcEg4dHZieHpuV1VObWVZMnM2azB5eTJwa0xsMGhvN2hjaGwwZ0l4cVRUR1lkR01WM0ZhUlRDcHlFZ29GdStYZHV5Kzlwa2R0NlJYNTNpNlN4dDhWbTFScEZkMzlHWmhWenVzMTNCQnNBNWgzSGRmWEI0ZU9qVmovWnQzdTc2bGJWaEZnVkFBREEzQWdTL1hKT3ZDNjM4ZlI5enhpS1ZHK1V2ZkVKV1hXN0dES1JJMEd5WDI3VEdUbFhEOHRydmFyN1F3NXJ6UjdaZTc4Z280RDJucThJTmdETUs0N3I2c01qSjlSenB6ZTdiKyt1YlZwVHV6TEVxZ0FBQU9hRzEzUmE2U092S25CU0kvWWFzdGJ0VSt6UmwyVXVxUXF0dHNYQTcyMVg2dGozNWRZZjE4aUF3N0JqaWo3K1pVWHFkb1ZYSENaRXNBRmczbkE5VHg4ZU9hN3VubnVoeGlNN3QycnRhbFkvQVFBQUM1em5LSDM4ZGJsWGo0emFIYW5ab3RqK0x5bXlyQzZrd2hZbnI2TkpxVTllemN4ck1vSzE2UWxGOTM1Qml0Z2hWWWJ4RUd3QW1CZDgzOWRIUjArcHZiTXJ1NDhsWFFFQXdHSVFPQW1sM3Z1djh0dnFzL3ZNa2tyRkR2eWlyTnJ0SVZZR3QvbWNVb2UrblZsT2Q1aTVmSjFpei8yS0REc2VZbVVZaVdBRHdMeHc3TlE1M2JqVm10M2V0VzJ6TnF4ZEhXSkZBQUFBc3k5SURDajUwMjhwdUhQdjk2Qkk5U1lWdlBBTkdmR2lFQ3ZEWFVGeVVJbTN2eW12OVVwMm4xRldyZmp6dnk2am9EakV5bkFYd1FhQTBGMjhjbDBYcjk3N0M4WFdqZXUwZGRQNkVDc0NBQUNZZllHVFZQTE5iNDRLTmV5dHp5cisxRmNsTXhKaVpSakQ5NVQ4NkR0eUxyNmYzV1dVVlN2KzZXL1FjMk1lTU1NdUFNRGkxdGg4YTFTb1ViZXFobEFEQUFBc2ZKNmoxSHQvY1MvVU1FM0ZEM3hOOGFlL1RxZ3hINWtSeFovK3V1SUh2aWFabWR2b29LZFZxZmYrUXZLY2tJc0R3UWFBMExSMWRPbmsyWXZaN2VYTEt2WEl6cTBoVmdRQUFEQTMwc2RmSHpXblJ2ekpyOGplZGpDOGdqQXA5cmFEaWovNWxleTIzMWF2OUlrM1Fxd0lFc0VHZ0pEYzZlM1RrUk9uRlFTWjBYQkxTa3YwK0w1ZE1rM2VsZ0FBd01MbU5aMGV0ZnFKdmZWWlFvMDhZbTg3S0h2cnM5bHQ5OHBoZVUxblFxd0kzRUVBbUhPRFF3bDlkUFNrWE5lVEpCVVd4SFZnLzE1WkVicGRBZ0NBaFMxSTlDdDk1TlhzZHFSNmsrSlBmUzNFaWpBZDhhZStxa2oxcHV4MitzaXJDaEw5SVZhMHVCRnNBSmhUanV2cTQ2TW5sVXlsSlVtMlplbXAvWHNWajBWRHJnd0FBR0QyT1NkZVYrQ2tKR1dXZEMxNDRSdlpPUnVRUjh5SUNsNzRoc3lTU2ttWmlXQWRocVNFaHU4Z0FITW1DQUlkUFhsV2ZRT0RraVRUTlBYa28zdFVXc3hTWmdBQVlPSHoyK3ZsTnA3T2JzY09mSTBsWGZPWUVTOVM3TUM5M2padTR5bjU3ZlVQZUFWbUM4RUdnRGx6NlZxRGJyZDNacmYzN2RxdXlvcXlFQ3NDQUFDWUs0SFNwMzZVM1lyVWJKWlZ1eVBFZXBBTFZ1Mk8wVU5TVHI4WllqV0xGOEVHZ0RuUjF0R2xpMWV1WjdjM3JxMVQ3Y29WSVZZRUFBQXdkL3kyQnZrZFRjTmJobUw3WHdtMUh1Uk83UEZYSkJtU0pMKzlRWDViUTdnRkxVSUVHd0JtM2VCUVFrZFBuczF1VjVhWGFjZldqU0ZXQkFBQU1MZWNpKzluSDF2cjlpbXlyQzdFYXBCTGtXVnJaSzNibDkxMkxyNFhZaldMRThFR2dGbmxlYjRPSHordHRPTklrZ3JpTVQyK2I1Y013d2k1TWdBQWdMa1JKQWJrdFZ3ZTNqSVVlL1RsVU90QjdtVStwNW5mYjcyV3l3cVNySkF5bHdnMkFNeXFVK2N1cXJjdjg4WnVtcVllMzd0YnNTZ3JvQUFBZ01YRGJUd3BCYjRrS1ZLOVVlYVNxcEFyUXE2WlM2b1VxZDZRMlFoOHVRMm53aTFva1NIWUFEQnJHbTdjVk5QTmx1ejJybTJiVlY2MkpNU0tBQUFBNXA3WGZHOUlycjN4aVJBcndXeXlOOXo3M0k3OG5HUDJFV3dBbUJWM2V2dDArdnpsN0hiZHFocXRxMXNWWWtVQUFBQnpMM0RTOHJ1YWg3Y01XWFc3UXEwSHM4ZXEyNjNzSktKZE54VzQ2WEFMV2tRSU5nRGtuT2Y1T25icW5Idy8wK1Z5U1dtSjl1ellHbkpWQUFBQWM4L3ZiSkNHZnljeXkydGt4RXRDcmdpenhTZ29rVmxXbmRud1Bma2RqYUhXczVnUWJBREl1WE9YcnFodllGQ1NaRmtSUGI1M2x5SVIzbTRBQU1EaTQzZmZHNVpyVlc4S3NSTE1CYXRtYy9heDMzMHJ4RW9XRis0MEFPUlVlMmVYcmpjMlo3ZDNiZHVzNHFMQ0VDc0NBQUFJVDlEYm5uMXNsdFdFV0FubXdzalBjZERYRVdJbGl3dkJCb0NjU1R1T2pwMDZsOTJ1WHI1TWEycFhobGdSQUFCQXVQeit6dXhqYyttS0VDdkJYRENYTE04KzlnazI1b3dWZGdHNU1PUTdldjMyR1gxeXAwbHQ2VDRsUFRmc2tvREZxMnprUnBOMC9GaFlsUUF6RW85WVdoNHQxZjZsZGZyaWlsMHFOTzJ3U3dJQTVLTkVmL2FoVVZ3ZVlpR1lDMFpKeGIyTlpQL0VCeUtuOGo3WU9OTi9TMy9jK0lFNjBnTmhsd0lBV0VDU25xdW1STGVhRXQxNnQrdXEvdW1hWjdTcmhCNUlBSUNwQ1p4VTlyRmhGK1R1eEw0bnAvNlkzUHJqOGpwdktFajJTNEV2d3k2UVVWd3VhOFVHUmZkOVVVYXNLSGZYWENDQ3dUdHliNXlSMjNSYUJTLzk4NXllMjdEajk2NHo0bk9QMlpYWHdjYVovbHY2OTFkK0dIWVpBSUFGcmlNOW9IOS81WWY2dDVzK3A1MGxqSThHQUV4ZTRJNElOcUt4bkp6VHYzTmJpWi84ditOT1RobWtCaFdrQnBYdWFwYTE4VWxGbG8wTk52enVtekxMVitXa2x2d1F5T3U4SWJmcGpMd2JaK1IxM3BpMUs0ME9ObGp1ZGE3a2JiQXg1RHY2NDhZUHdpNERBTENJL0pmRzkvVkgyMTloV0FvQVlQSjg3OTVqYythM1g4RlFuNGJlK0k4S0V2MHk3SmpzN2MvTFdyVmRSa0dwQXM5UjBOc3V0K1dTM091ZmpIbXQyM0JDcWFPdnllOXRWOGx2L01tTWE4a1hBMy85ZXdxRzdzek54U0lqUHNjK1V5VE1sYndOTmw2L2ZZYmhKd0NBT2RXUkh0RHJ0OC9vS3pYN3dpNEZBTEJJcFU2K2tRazFySmdLWC82OXNTdXRWTlRLV3JkUHdiNmZsWXpSYTBWNDdmWHlSNnpTc2xqY0RUWE00Z3BaZGJ2azkzZkt2WEUyNUtxUVMza2JiSHh5cHluc0VnQUFpOUFuZDVvSU5nQUFvWEdiemtpU3JEVjdIcmg4ckZGUU1sY2x6WHV4ZlQ4cnEyNjN6SXJNOEp2VWtiK1ZDRFlXbEx3Tk50clNmV0dYQUFCWWhQajVBd0FJVTVBWS9qa1VqVC80UUdSRjkzNCs3Qkl3eS9JMjJHQkpWd0JBR1BqNUF3QUlreEV2VmpEVUsrL21oY3djRHBPWXQ2UC9UMy96Z2Z2dW4yL0Q2MnFXZS9tUTNOdFhGZlIzS25BZEdmRVNSVlpzVUhUM2k0cFUxazE0TGJmaGhOSVgzNVBmMGFUQVRXV0dmNngvVExFOW4xUHErUGVWUHZQV3VOZTh5KzlxVnZyTVczSmJMaXRJOXNtSUZpaFNXU2Q3eXpPeTF1NTk2TWVLeFNsdmd3MEFBQUFBV0d5czJoMXlMaCtTMzllaHhKdC9yUGpCWDVNUno5MlNydWxUUDFMcTZHdGo5Z2REZCtUV0g1UGJlRklGTC95bXJMcmQ5eDBRS1BuZW44dTVlbmpVYnIrdlErbVRQNURYY2xtUnl0VVB2dmJadDVVNjhxb1UrUGRPbXh5VWUvT0MzSnNYWkc5NFhQR0R2eW9aeHZRL1FDeElCQnNBQUFBQU1BWFg2aHQxNXZ3bHRiYTF5WEVlM0pQdm41VG05dHJSUno0dnQrRzRnblJTYnZNNURYN3Y5eFY3N09ka2J6NHdackxRdTRxKzhnZVNNcUdGYy9uUXFIMzM4L3ZhSlRNaWU5MmpzdXAyeVNpdGttRkc1TjQ4cjlTeHY1YzhSOGtQL2xMRnE3YVBXZ0VrZGVLTmJLaGhWdFFxdHVjbG1XVTFDcElEY2k1OUtPZmFFZm5kTnlmOHVKeXJoNVU2L0QxSlVxUm1pNkk3WDVCWldxbGdxRmZwaSsvTHJUOHU1OW9SbWVVckZkMzltYWszSEJZMGdnMEFBQUFBbUlSRU1xbDNQdmhZVjY3VnE2SnNxZGF2cWRPUzBoSVpEK3BCY09WS1Rtc3dTeXBVOE5uZlZ1S3QvNkpncUU5QmNrREpELzVLNlROdktiYi81Mld0ZVdUc2EwcXJKRWxHckhETXZ2dEZscTlYZE05blpaWXVHN1UvV3I1U01pTktmZnczQ2hMOWNtOWRsTFY2cHlRcEdPeFIrdFFQczY4di9QeS9IQlY2UktvM3lTaXBVUHJrRDhhOVpwQWNWT3JRdHlWSjlxYW5GSC91bHlVTnQrblNhaFhVYkZIUy9ETTUxNDRvZmVwSHNyYy9MOE9LVHFLMXNGZ1FiQUFBQUFEQVEvaStyOWZlK0xINit3ZjArUmMvcFkzcjEwN3FkVU5YdnB2eldpSlZhMVgweXU4cjlmSDM1Rnc3a3FtdnQwMkp0NzZwU00xbXhaLzlaWmtsbGRNNnQ3MzV3TVRQcmQybjFNZC9rN2xlOTAxcE9OaHdMbjhrK1o0a0tmNzAxMGVGR25mRjluNVI3dFVqOGdlNnhqem5YSHBmZ1pPVUVTOVI3TURYbEEwMVJvanVlbEhPdFNNSzBrUHlXcS9LcXQwK25ROFBDOVQ0ZlpVQUFBQUFBRm1mSEQrbHpxNXVmZW1MTDAwNjFKaE5ScnhFOGVkL1RZVXYvNTRpTlZ1eSs3Mld5eHA2N1EvbDNiNldzMnNGNmFTOHpodnlibDhkc1MrUmZleTJYSklrbVdVMSt2L1p1Ky93dU03N1R2VGYwNmFnZHhBZ1FRSWtRYkNUSWlWV2lhUWtTclJWTEV0eWs1M1lUbUt2MjNQdk9wdnNPdXZFemszUDdsM244V1kzamt1U2E4ZEZrcTNtdGF4RzJSSXBrU0xGWGtHQ0lBb0xBQUlnT2pEbHRQdkhBUVl6d0tCTXc1a3orSDZlUncvbm5Ebm5QYitEZWZFSzV6ZHZFWXNXUmk5RUZDRXRYQm4xTGUzNkJRQ0FWRkVMYzZRUHhrRG5wUDhnU3FIampkNmJpZDRTWlJqMjJDQWlJaUlpYUhYUUd3QUFJQUJKUkVGVUlwcUd6Ky9IK3lmUDRNNk42MUJhVW14M09CR2tzaHBrUGZ5SDBHNWNST0RJejJIMHRzTU1qTUQzK3Y5RzFwUGZoSmhURkhPWlJzOU5xSTFIb2Q5cWd0SFhBZE0vT1BtZ3NBaytqYjRPSzVZWkpnY05Id29UY2IyK05nRFdpaXBhODhrWjR6TUR3ek1lUS9NTGUyd1FFUkVSRVJGTm8rWGFEUmlHZ2VyRlZYYUhNaVY1MFdwa1AvRm5rSmZkQmNEcVVSRTg5ZXVZeXdrYytRV0duLzhyQk0rOGJ2WFEwQUlRQ3lzaEw5a0ExN3E5VWM4eEF5TUFBTUVkMytvczRiMC9abVYwMkF2UkdQYllJQ0lpSWlJaW1rYi9nTlZqb2FRazl0NFBjMHFVNGQzeldReDNOc01ZN0laMjdYeE1wNnYxQnhFODl5WUFhNjROMTdvSElCWXVRUGljRjJQdlJ4aDkyOVRWNlMrZ1IxOUJScEJkTUlOK0tLdjN3TFB6cVpoaUpnTFlZNE9JaUlpSWlHaDZwZ2tBY0NtS3pZSE1naWhEV3JRYUFLSVBJWmxHOE9JQkFOYktKcDVkbjRaWVdJSHdwTVpZejR5SkJFOHVBR3NDMCtrWUExM1J6OCsyRWtibVlQVDNpV2JDeEFZUkVSRVJFVkVtVVFNQUFNR2JOK0dOc05WR3d1YklHQk9hSzZOMFNkUmk5ZEZKUWllU1NxdXQ5enNhWVk3MFJ6M0c5QTFDYTdzYy9menlaUUFBcmIwaDVtUU1FY0RFQmhFUkVSRVJVZXFFcmVZQkkvcFFqRmo0ZnZPREtaTUhBR0FNOVVDN2RnWUFJQzljRmZHZW9MZ2pqcHRJa0syWkN2VHVhNVBlTXdQRENCeDdNZW8xNWFXYlJ3dlY0VC8wTkFCendza0cvTy84R0poaXFJcFN0OE42b2Fud0gvenhsSE5vbUNNRDBHNWNpUHBlMmdnZmJpTnk1b2U1d3A4MEVSRVJFUkZSaWdpeUcyYlFHc0poQmdNUVBJazlnbWxOeHpIVWVnWnk5VWJJVldzaEZpMjA1cWp3RDBIdmFFVHczSnN3ZzM0SXNodXVUUTlIbkJ1K0ZHdmcvUmZndnVNaDZEMXRVSlp2QVFCSUZYWFFXczlBNzJpRS82MS9nN0ptRHdURkE3MnJCY0dUdndhazZFTnhsSnJOQ0JhL0R1UDJkV2d0cCtCNzlSK2hyTnNMTWJzSXhrQW5nbWYzUSs5b2hGUmFEYjJyWmRMNVV0bFNLTXUzUW0wOENxMzFESVpmK2p1NDF0NEhxWGd4SUlvd0JycWgzYmdBcmVFOUtHdjJRRjYwSnFhZm1USFFHYkVkUHFSbTRudGlYbGxNWlU5a3F2N1FhMEZ4SlZRV3pSNFRHMFJFUkVSRVJDa2lLR0dKRGRVSHdSUGZ5aUhqQlFxQXJrSzdlZ3phMVdQUkQ4a3VnUGUrejBQTUxZbllMMWV0aFpoVFpQWHFhRG9CcmVrRUFJUVNHKzY3SG9mZTNnQXo2SVBhZUJScTQ5SHhNajNaeU5yM0ZRdy85eGVUTHlpSzhPNzlBa1plL2hiTTRWNW9OeTVDdTNFeDRoRDN0by9DSE9tTG10Z0FBUGM5dndNek9BTHQyamtZdDYvRGYrQkgwZTVzMGozTnh2Q3ozNWoxZTdtZi8xN001WWVMVEd5NHB6bVNrb21KRFNJaUlpSWlvbFR4NWdMRHZRQUFjNmdIaU9QQlBGejJSLzRjNnRYak1HNWRoZDdYRVpxVFFuRG5RQ3BlQ0hueGVzaTEyeUFvbnNrblN3cThEMzBWZ2NQUFFPdTRBcGlBVkZZVGVsc3NyRURXNDE5SDhNVEwwTnJxWWZxR0lIaHlJRmV0aFd2em94QnpwbDRWUnN3clJmYVQzMER3OUd2UVdrN0JHT3FGSUxzZ2xkZkF0WDRmcE1xNjBXRXFBS1RKajZHQzdJSjMzMWVnTloyQTJ2QWU5TzVXbUlGaENKSUxRbTR4cEFXMVVPcDJRQ3FKUHY5SHVqQUhiNDl2akU2cVNxbkh4QVlSRVJFUkVWR0tpTGtsTUVibnJERDZPaUJWckVpc3ZJSUt1RGMvR3YvNStlWHdmdkEvVHYxK1hoazg5LzcrbE85UDE2TkJjR2ZEdmZWSnVMYytHZlg5c2JsQmhDa2YrQVhJUysrRXZQVE9LYThSajBSN1ljUWlmR1VZTWE5MHpxNDczM0h5VUNJaUlpSWlvaFFSOHNmbmJEQjYyMnlNeEc1bWFCaUtWRmhoYnlncEZQNFpDMHhzekJrbU5vaUlpSWlJaUZKRUxLb012ZGJhRzJ5TXhGN2FqWXN3UjRma1NKVXJiWTRtZGNLWHRBMmZySlZTaTRrTklpSWlJaUtpRkJGTGFnRFJldXd5ZXRwQ2MySmtHdlhLRVV4YTVuV1VPZHlMd0xzL3N6WmtCVXJ0OXJrTGJBNlp2a0VZdmUzV2hpaEJMSzIyTlo3NWhITnNFQkVSRVJFUnBZaWd1Q0FXVjhIb2FnVmdRbXM5QzZWdXA5MWhKWjMvd0k4UVBQVUtsQlhiSVpVdmcrRE9oaGtZaHRaMkNlcUZ0MEpMckxydi9EQ0VyRHlibzAwTnJmVU14cEk3WXZFaUNES1hlNTByVEd3UUVSRVJFUkdsa0ZTMWJqU3hZZlZzeU1URUJnUnI0c3pBc1plbWVGK0VlOVBEY0szYk83ZHh6U0cxOFVqb3RWUzF6c1pJNWg4bU5vaUlpSWlJaUZKSXJyNEQ2cWxYQU5PQTNuNEZSbjhueExCSlJUTkIxbU4vQXEzaFBXZ2RqVEFIdW1CcUFRaXlDMEp1Q2VUS09pZ3JkMEhNNUVsRCt6dWh0emRhRzRJSXVXYWp2UUhOTTB4c0VCRVJFUkVScFpEZ3pZRlVXUWY5WmowQUU0SGp2NFQzL3MvYkhWWlNTU1ZMSUpVc2dkdnVRR3dTT1A1TGpBMURrU3JycGxuU2xsS0JrNGNTRVJFUkVSR2xtTEpxVitpMTFuUUMrdWpRRkhJK3Zhc0ZXdE9KMExheWFyZU4wY3hQVEd3UUVSRVJFUkdsbUZoZUE3R3NlblRMUk9EOTUrME1oNUlvY1BSNWhDWU5MYXVCV0Y1amIwRHpFQk1iUkVSRVJFUkVLU2ZBdFdGZmFFdHZ1d3p0K25rYjQ2RmswSzZmaDk3ZUVOcDJiWGpReG1qbUx5WTJpSWlJaUlpSTVvQll0aFJ5OVliUWR1RFEwekQ5d3paR1JJa3cvVU1JSEhvNnRDMVhiNFJZdHRUR2lPWXZKamFJaUlpSWlJam1pTExwVVFpS05jV21NZGdOMzV2ZkJRemQ1cWdvWm9ZTzM1dmZnekhZRFFBUUZBK1VUWS9ZSE5UOHhjUUdFUkVSRVJIUkhCRzh1WEJ0ZlRLMHJiYzN3SC80R1Jzam9uajREejhUT1FSbDY1TVF2RndKeFM1TWJCQVJFUkVSRWMwaGFja0d5TFZiUTl0cS9VR29GOSsyTHlDS2lYcnhiYWoxQjBQYjhvcHRrSmFzdHpFaVltS0RpSWlJaUlob2pyazJQd3F4Zkh3K0J2OTd6eks1NFFEcXhiZmhmKy9aMExaWXRoUXVEa0d4SFJNYlJFUkVSRVJFYzAxUzRONzlHUWlGRmRhMlljQi82R240My8wcDU5eElSNFlPLzdzL2hmL1EwNEJoQUFDRXdncTQ5M3dHa0JTYmd5UFo3Z0NJcGxQcXprTk5UaGtLbEN4a3l4N0lvZ2pWMEJFd05QUUZoOUVkR0VUcmNCZUNobVozcUROeXlyMlV1dk93S0tzWVpaNDhlQ1VYRkZGQzBOQXdFUFNoM2QrTDVxRXVCQXpWMWhqbm1sTStPeUlpSW5JV1FmSEFjKy9uNEgvclgyRDJ0Z093aHFVWWZSM3c3djBpQkUrMnpSRVNBSmorWWZqZS9HN0VuQnBDWVFVODkzNE9ndUt4TVRJYXc4VEdCQy9lODhjekhtTUM4R2tCREdsK2RBWUcwRERZanZOOTEzQzZ0eFVtekxpdjlaMHJyMk4veDdsWVE0N3d3SUoxK0hMdHZvaDlqNy96UHhJcUV3RCtmTzFIc0xHd09tTGZ0eSsvZ2dPZEZ4TXVlNkxxN0ZMY1g3NE9kNWZXb2NBMWMyT3Vtd1lhQnp2dy9QV2pPTlp6ZGNyalp2UFp6dVRaYTRmeFRPdmhXUitmcW50SnRoVzVGZGhUdmdaYmlwYWgyRDM5cEVlNmFhQis0Q1lPZGw3RTI1MzFVT044bUxmajg0akZYTlhEWlB6ZVQxVjJQR2I2bWFiTE5aTFZEaE1SRWRsTjhPYkE4OEFYRVRqd0l4aTNtZ0JZRTRxT3ZQUzNjTzk4Q25MVldwc2puTiswNitjUk9QUjBhUFVUd0JwKzR0N3pHU1kxMGdnVEczRVFBR1RKYm1USmJwUjU4ckUydndwUExOcUNXLzUrdkhEOUtON29PR3QzaUVsVjRzN0Zoc0lsay9iZlg3NDJxWW1OSWxjT1BsT3pHN3ZLVnNWMG5pU0lxTXVyeFBhU0ZYT2FESmlPVSs1bGFVNFpmbS9wdlZpYlh6WHJjeVJCeE5yOEtxek5yOElubDl5Tm43VytpemM3em1YTW82UlRQcnY1YnI2MXcwUkVsTm1zbmh1L2orREpsNkUxSEFFd3VoVHNhLzhMVW1VZDNGdWVoRlE2K2U5eFNoMjlxd1dCbzg5SDlOSUFBSG5GZHJnMlBjemhKMm1HaVkwa0t2Zms0MHUxRDJKYnlRcDg2OUt2TUt3RjdBNHBLZTR0WHdNQndxVDlhd3NXbzh5VGowNS9mOExYcU0ydHdKK3RlUUo1aWpmaHN1em1oSHNSSU9BVFMzYmdJMVhiSUFxVFA5dlpLbkJsNDh1MSs3QzlwQTcvY09sbERHbitKRVk1OTV6dzJkSDBNclVkSmlLaWVVQlM0THJyY1VobHl4QTgranhNMWZxN1NtKzdqSkdYL2c3eTBzMXczL2tZeFB3eW13UE5iRVovSndMSGZ3bXQ2UVFROXRXZG9Iamcydm9rVno5SlUweHN6T0JjM3pYY0dMa2RzYzhsS2NpUlBWaWNWWXdGM3NKSmoveDNGRmJqNjZzZngxK2NmODd4WSs0RkFQZVZSKy8rSnNEcXRmRjA2NkdFcnJFMHB4eC91ZTVqOEV6SWVsNGI2Y2E3WFpmUU1OaU9XNzUrK1BVZzNKS0NMTW1OY204K2xtYVhZMFBoRXF6SXJZanJ1dEUrMjVsY0dleVk5bjI3N2lVV2tpRGlqMWMraW0wbHRaUGVVdzBOcDNwYjhmN3RSclQ3ZTlFYkhFTFEwRkdvWktQSW5ZMTErVXR3Vi9FeWxIdnlJODY3bzdBYS8yM2pwL0NOczgraUp6Z1VWMXlwK0R4aTRZVFBMbFp6OFRPMTZ4cnpxUjBtSXFMNVJWcXlIcDZ5R3Fnblg0YldjbnAwcndtdDZUaTBwaE9RS3BaRFdiNE5jdlVHQ0o3cGh4RFQ3SmkrUVdpdFo2QTJIb0hlM2doTTZJc3NWOThCWmRQREVMejhlYWNySmpabThFNVgvYlRqMzR2ZHVmaEF4UVk4dHZBdUtLSVUycjg2ZnhFK3VlUnUvTEQ1N1RtSU1uWFc1RmRoZ2FjZ3ROM2g3NHZZdnJkOERaNXBQUnozbUhaRmxQQWY2ejRZOFREcDExVjhyM0UvRG5SZW5GenE2SnlWemNPZE9OSjlCVDlyZlJjTFBBVjRvbW9yeEJnN0hzejAyY2JLem51WkxRSEFINjE4WkZKU3c0U0oxOXJQNEdjdDcwYnRkWEU3TUFnTUFlL2Z2b3AvYmZvdGRwYlc0VE0xdTFIcXpnc2RVK2t0eEYrdSt4ait5NW1mWWlTT2I4bVQvWG5Fd2dtZlhUem00bWVhRHRmSTlIYVlpSWptSDhHYkM5Zk9weURYYmtYd3pPc3dPbHRHM3pHaHQxK0IzbjRGZU9jbkVBc3JJRmZXUVN5c2hKaGZEaUczR0lMaXNlWitrUGlvRjBIWFlLcCs2Ny9CMnpENmI4SG9iWVBXZGhsR2J6c21Kak1BUUN5cmdXdkRneERMbGs0dWo5SUthM3VDYmdjRzhkT1dkL0ZlZHdQK2N0M0hrUzI3USs4OVZIa0hmdDEyRWwyQkFSc2pUTXg5Q3lKN2EvejIxbmw4ZlBFT1NJSzFVbkNwT3cvckN4YmpURjlyWE9WdkwxbUJ4Vmtsb1czRE5QRTNGMTdBK2Y3cnN5Nmp3OStINzF4NWZkSTM3WFBOQ2ZmeThTVTdzTDFrUmNTK0ljMlB2Nzd3QWk0UHRNMjZuRU5kbDNIOGRoUCt5K29QWVZOaFRXai93cXdpL0dIZFEvaWJDeThtTGVhNTRJVFBqcWFXNmUwd0VSSE5YMkxaVW5nZStCS01XODFRNnc5QWI3c01tTWJvdXlhTTNqWUVlMmYvTnh6TmdpQkNxcXlEc21vM3hQS2FtWStudENEYUhVQ21hQnJxeEhldXZCNnhUeEVsN0N5dHN5bWl4SGtsRjNaTWVBZyswZE0wcVJ2NS9Rdld4WDJOdTB0WFJtd2Y2N2thMDhOa09MOXU3eEtrNlg0dnkzTVc0S05WMnlQMjlhc2orTWJaWjJOS2Fvd0pHQ3IrN3NKTGVQOTJZOFQrTzR1VzRmNHBoaStscTNULzdHaDJNckVkSmlJaUFnQ3h2QWJ1UForRjkvRS9oYkxwRVlpbFN3Q1JqM0pKSTRvUVM1ZEEyZlFJdkU5OEhlNDluMlZTdzJIWVl5T0pEbmMzb00zWGkwcHZZV2pmeG9KcXZIVGptSTFSeGUvdTBwVndpK1BmUHJmN2V0RTAxSWxEM1pld01xOHl0SDliOFhKa3krNjRKdWtMLzVZY0FPb0hic1Fmc00zUy9WNCt0K3kraUlsQ1RRRGZ1dlF5V29hNzRpNVRNM1g4ejh1djRCODMvMTdFTXJHL1U3MEw3M1pkUnNCd3hrTit1bjkyTkh1WjFnNFRFUkdGRTd3NVVGYmRBMlhWUFRDMUlJeXVGaGc5TjJFT2RNRVk2QUw4Z3pEVkFFdzFDSENPcVVpaURFRnhRVkRjZ0NjWFlsNHBoTHhTaUVVTElaWldRNUJkZGtkSUNXQmlJOGxPOTdaRS9FRzl3RnN3emRIcGJlSzM3Z2M2NndFQTczUmV3bWRyOW9TR295aWlqSHRLVitHMTl0T1R5cGhKa1NzN1lsc3pqQ21PVEgvcGZDOGJDNnRSRjVhTUFvQlgyazdpWE4rMWhNc2UwWVA0NThiOStMTTFUNFQyRmJpeThFREZPcng4ODJUQzVjK0ZkUDdzS0hhWjFBNFRFUkZOUlpCZGtDcFdRS3BZTWZQQlJCbU8vWmVTYk9JNDdud2x5NlpJRXJNd3EyalNnL0NCem9zQXJPRUxwM3RiSXQ2N2YwRjhRdzlVTS9JQnNqcTdOSzV5MGtFNjM4dStpZzBSMjM1ZHhjOFNYTTBtM0ltZXBrazlQL1l0MkRERjBla25uVDg3aWwybXRNTkVSRVJFTkR0TWJDUlpJRVBHMSs4dGo1dzNvMkd3SFIzK3Z0RDJXSkpqelBLY0JWaWNIZG1kZnpZNmZMMFIyM2VYcmtTeEt5Zm1jdEpCdXQ2TFIxSndaMUhrVE01dmRWNklhK1dTNmJ6UmNUWmllMUZXTVJabUZTWDFHcW1TcnA4ZHhTZFQybUVpSWlJaW1oMG1OcElzVi9GR2JQY0doMjJLSkg2aUlHQlAyZXFJZlc5UFNHUWN2ZDBJbng2TTJIZC9lZXlUaUU3cytlR1JGUHpwMmlkUTVNQ0h5blM5bC9VRlN5QUxVc1MrTnlja0laTGhjTmZsU2ZzMkZsUW4vVHFwa0s2ZkhjVW5FOXBoSWlJaUlwbzlKamFTYkZsT2VjUjJlQzhIcDloY3VCUUZZWE1PNkthQlExMlhJbzRKR2hxT2RGK0oyTGVuYkZWbzNvM1plcjNqTERSVGo5aFhrMTJHZjlqMDZVa3JWYVM3ZEwyWGlVT0tSclFBbW9maW56QjBLdjNxeUtRaEFNdHpGeVQ5T3FtUXJwOGR4U2NUMm1FaUlpSWltajBtTnBJb1IvWmdYY0hpaUgzSGVxN2FGRTM4Smk3ZmVycTNCUU9xYjlKeGIzZGVpTmpPVTdKd1YvR3ltSzdWNmUvSEw2NGRtYlEvWDhuQ0g2MThCSCs5L3VPVEhsTFNWYnJleThUNUlob0cyMkhDVE1tMUdpY3NCYnd3YkFMSGRKYXVueDNGTGxQYVlTSWlJaUthUFNZMmt1Z1RTM2JBSzQwdkU2UWFHbzUwTjlnWVVlenlsS3hKOHpGTUhJWXk1bHpmZGR3T0RrWHNtN2lTeW16ODR0cDdlT3ZXaGFqdnJjbXZ3djk3eCsvaWE2c2ZjOFNFanVsNEwyWHV2SWp0R3lNOUtidld4QjRiSlJPdW5jN1M4Yk9qMkdWQ08weEVSRVJFc2VGeXIwbnlvWVYzNHVIS1RSSDdYcnh4TEtheDNWK3UzWWN2MSs1TGRtZ3gyVk8yT21JNGlVOFA0djNialZHUE5XSGluYzU2ZkhqUlhhRjlkeFRXb01DVmpiNFk3dHNFOEw4YVhrV2JyeGVmck40SkFVTEUrd0tBYmNXMTJGcGNpeVBkRFhqbTJtRmNHKzZPNmI2aWlmWG4vZXkxdzNpbTlmQzB4OWgxTDlNcG1MQ1U2YUEydWZkTnNneFBtSkEwSzRiMXdPOHBYWVdhN0xKWkgzK2l0eGtuZXBwbWZmeE0wdkd6UzFRcTZyZ2QxNWl0WkxURFJFUkVST1E4VEd3a1FBQ3d0bUF4SGwrMEJYY1VWa2U4MXpSMEN5OWNmOStXdUJJeHNjZkZrZTRyQ0JyYWxNZS8zWGtoSXJFaENTTHVLMXVERjI3RWR1OG1nT2V1SDhIWnZsWjhxZmJCcU4rS0N3QzJsNnpBdHBKYXZIWHJBbjdVZkJBRDZraE0xNWtMNlhZdmJsR0oySjZZZkVpbWlXVzd4TmszTWVzS0ZrOGFRakNkQWMyWDFNUUdrSDZmSGMwc0U5dGhJaUlpSW9vTkV4c3ptUGd0c2lBSXlKTGNLSEJsWTFsT09iSmw5NlJ6Ym83MDRDL09QNGVBNGF3bEI1Zm5UbDZ5OVVCWDlHRW9ZMXFIdTlFeTNCWHhBSGhmK2RxWUV4dGpHZ2JiOGNlbmZveDlGUnZ3MGFydEtIQmxUVHBHZ0lEN3l0ZGlTL0Z5L09EcWIzQ3dzejZ1YTZWYXV0eUxMRWFPT0ROU05MOEdBQmltRWJHdEdmb1VSNmEzZFBuc3lES2YybUVpSWlJaWloMFRHek9JOVZ2a3c5ME4rT2NyYjJCSTg4ZDhyWE45MTNCajVIYk01NFZibEZVY1U3emg5azVZcnJVM09JeXp2ZGRtUE85QTUwVlUxK3dPYlMvTUtzTEt2RXBjR21pTEt3N2ROUEJLMnluODl0WjVQRnk1Q1k4dHZIUFM4bzJBTlVuZ0g5WTlqTlY1aS9EOXEyL0NNR043WUkvMTUzMWx3c1NZc3pGWDl6SWQxZEFqZWs1a1M1TWZBcE1sVy9aRWJBZW02ZTJUN3RMaHMwdlVYTlR4dWJqR1hMYkRSRVJFUk9ROFRHd2tTZE5RSjE2NGNSU0h1aTdIWGNZN1hmWFkzM0V1b1RnZVdMQXVyc1NHSXNxVGxyVjhwNnQrVnF0bkhPeXN4NmRyZGtYTVNYQmYrYnE0RXh0ai9McUs1NjhmeGEvYlR1S2h5azE0Zk5GZHlKbnc0QXdBK3lvMklGdDI0eDh1L1RxbTFUNlM4Zk9lclZUZnkzUkd0QUJjcnZGZjlXalhUWmFKWmZkTW1GeDJPdCs1OHZxY2ZSNnhzUE96UzlSYzFQRzUvRDJhU1RMYVlTSWlJaUp5SGlZMjRqQ2lCekdvK3RBVkdNREYvaHM0MWR1Q1N3TTM3UTRySWR0TGFpZDE1ejR3eFdvb0UvVUVoM0MyOXhvMkZDNEo3YnU3dEE3L2V2VzNTZWtHN3RkVnZIRDlLRjVyUDQwbkYyM0Jvd3Z2aENKS0VjZmNYYm9TemNOZGVPSDYwWVN2bDBwMjNFdDNjREJpQXRFS2IwRlN5bzJtMkowVGVlM0FZTXF1TmRjeXFSNW1na3hzaDRtSWlJZ29Qa3hzekNCZHYwVk90dnNuREVNQmdHL2Q4ZW00eS9OS0x1d29YVEhsOHBueEdORUMrSEhMTy9qdHJRdjQ0MVdQVHByWThST0xkK0RBclF1VGxxQk5SM041THpkSGVyQThaMEZvdXk2dk11RXlwN0lpdHlKaXUyV29NMlhYc2tzbTFVT25tQy90TUJFUkVSSEZSNXo1RU1wMHBlNjh1T2ZsbU03RUZWYVM1YWF2QjM5eSttZG9HR3lQMksrSUVqNVF1VEVsMTB5VnViaVhpWE1hNUN0WnFQQVdKcVhzaWVXV2VmSWo5azI4cjB5U1NmV1FpSWlJaU1qSm1OZ2czRmUrTm14MmpPUlpuVitGQlo3VURIc0lHQ3IrL3VKTGs1YWl2YU93SmlYWFM2VlUzOHZwdnBaSisrNHRXNU9Vc3NQdEtLMkwyTlpOQStmNlpwNTgxc2t5cVI0U0VSRVJFVGtWaDZMTWN3S0ErOG9qSDNKYmhydFEzMzhqNXJJOGtndjNocFVsQUxoL3dWcjh0T1hkQktPTXJqYzRqSGU2TGtYMERLbElVU0lsMVZKNUx6ZEhlbkJ0cEJ1THM4YVg4bjFnd1hyOC9OcDcwTXprTGNmNndZcklYZ29uZXBveG9nZVRWbjY2eXFSNlNFUkVSRVRrUkV4c3pITnJDeFpQR2o3d2JPdGhITGw5SmE3eTZ2SXFVUmsyekdGUDJScjhyT1ZReWxhSnVEYmNGYkU5Y1RKSEowbmx2YnpSZmhhZlczWmZhTHZBbFlWSEZtN0NTemVPSmFYOGJTVzFxTW9xanJ4bXg1bWtsTzBFbVZRUGlZaUlpSWljaGtOUjVybTlFeVlOSGRFQ09OSGJGSGQ1RXljTExYSG5ZbVBZYWluSkpncVJWYmduT0p5eWE2VmFLdTlsZjhkWjlFNG83NU5MN3A2VWpJaEhucEtGTHk1L0lHSmY0MkFIVHZURVg0K2NKcFBxSVJFUkVSR1IwekN4TVk5bHlXNXNLNm1OMkhmazloV29SdnpERXc1MFhwelVOeVBhaWl0ajNLSVM5N1VBb0RaM1FjUjJtNjhub2ZJU2tjNzNFalEwL0h2emdZaDlpaWpoYTZzZlE1RXJaNHF6WnVZV0Zmenh5a2VRcjJTRjlwa3c4YTlOdjQyN1REdWs4MmRIUkVSRVJFVFRZMkpqSHJ1bmRDVmNZdVJvcElOZDlRbVYyUlVZd0lYKzZ4SDd0aFF2UjQ3c2lYcjhmOS80S2RST1dDSjB0cXF5aXJHbGVIbkV2aVBkOFEyaFNZWjB2NWUzT3k5T0dtSzAwRnVFdjE3L0NaUlBHSTQwR3pteUIvL1B1bzlPV2xIbnBSdkhjR21nTGFGWTUxcTZmM1pFUkVSRVJEUTFKamJtc1luTHNmYXJJMGxaeFdMaWNCUkZsTENyYkZYVVl4ZG5sK0MvYmZ3VXZyYjZNYXpOcjVyMTZpekxjeGZnbTJzL0Fsa1luOHVnTnppTWQ3c3Z4eHQyd3B4d0wvOTQrVlcwRG5kSDdLdndGdURibXo2TEp4WnRnU1RNM0NTSWdvQVBWR3pFUDkzNUIxaVpWeG54M3NuZVp2eWs1WjJreGp3WG5QRFpFUkVSRVJGUmRKdzhkSjVhbkZVeTZSdnFRMTJYWVppSlQvSjV1UHN5L3NQeSt5TzY5OTlmdmc2dnRKMktlcndBWUZ0eExiWVYxNkkzT0l4emZkZHd2djhhYnZwNjBSY2N4b2dXZ0Z0U1VPaktRWFYyS2JZVUw4UEd3cHFJaDA4VHdQY2IzOFNJRnBoMW5QZVVya0pOZGxuTTkzZWl0M25LK1NQc3VwZlo4dWxCL1BtNW4rTXYxMzBNaTdQSFYwbnhTQXArdDJZWEhsdDBGOTYvM1lnVHZVM285ZytpVngyR0xJaklWN0pRNXNuSHhzSnFiQzVjaWdKWDFxU3lUL1UyNCs4di9qSXBkY2dPVHF1SDM3LzZtNVNWUFYwZHQrTWFSRVJFUkVUVFlXSmpucnB2UW04TkFIZ253V0VvWS95NmlxUGRqUkc5TkpibWxLRTZ1eFF0RTFhUG1LalFsWTFkWmF1bTdPRVJqV0dhK002VjEyTmV5V1Zkd2VKSnd5aG1ZMER6emVxQmJDN3ZKUmI5NmdqKzY1bWY0Zit1ZXdoYkp3eWh5Rk84Mkx0Z0hmWXVtSHBlbElsTUFMKzZlUnovM253UXVta2tPVnA3T0tFZXppYXhrZW82UGxmWElDSWlJaUthRG9laXpFT1NJR0ozMmVxSWZWMkJBVnhPNHJ3SWIzVmVtTFF2MnNOeVgzQWtvZXMwRDNmaVQ4OCtnOS9jT3A5UU9jbmdwSHNaMFlQNCs0c3Y0Ujh1dll5dXdFRGM1VFFPZGVCUHp6eU4vNi9wYlVjbk5aejAyUkVSRVJFUlVTVDIySmlITmhkTkhrcndUdGVsU2F1WkpPSk1ieXR1QjRkUUhMYml4cTdTVmZoaDB3Rm81dmlxSzE4NDluMXNLNm5GWFVYTHNDcHZJWXJkdVRPVzdkZFZuT3h0d29IT2l6aDJ1d2xtVWlPUG54UHY1WjJ1U3pqYzNZQWRKU3V3dTJ3MTFoVXNualNoN0VTRHFnOG5lcHZ4MXEzek9KdUVPVm5TZ1JNL095SWlJaUlpc2dqYWNLOGoveHIveUlsL3NUc0VTb0VjMllPRldVVlk0Q2xBanV5QlYzSkJNM1g0OUNENjFSRmNHKzVHdTYvUEVRK1JUcndYU1JCUmsxMkdDbThCQ2wzWmNFc0tETk9FWDFmUkhSakFEVjhQMmtaNjBpamkxSERpWjBkejY3bk5uN003QkNJaW1rTkhqcDNFa2VPbjhOVXYvWUhkb1JCUkZPeXhRV2xsU1BQajhrQmJVb2ZGMk1XSjk2S2JCaHFIT3RBNDFHRjNLTFp5NG1kSFJFUkVSRFJmY1k0TklpSWlJaUlpSW5Jc0pqYUlpSWlJaUlpSXlMRTRGSVdJaUlob0RwaGFFRVpYTTR5ZU5wajluVEFHdXdIZklFdzFBRk1MQUlZK2N5RkU2VWlVSU1odUNJb2I4T1pDekMyQmtGOEdzYWdTWW1rTkJObGxkNFFaaVcxS2pGaFBNeG9URzBSRVJFUXBZdnFHb0xXY2duNzlISXpiMXdIRHVVdGpFMDNKMEdFR1IyQUdSNERoWGhqZFlhdW1pU0xFNGlwSVZlc2cxMnlFNEpsNTVUR2FHdHVVQkxDZVpqUW1Ob2lJaUlpU3lvUnhxeGxxL1VIb2JaY0JrdzhlTkk4WkJveXVWaGhkclZCUHZRS3BzZzdLcXQwUXkydnNqc3hCMktha0hPdXA0ekd4UVVSRVJKUWtSbWNUZ21kZWg5SFpFdVZkQVdKUkplU0tGUkFMS3lFV0xJQ1FVd1JCOFVKd3VRR1JmNWFSUXhrYXpHQUFwdXFET2RRRG82OERSbThidFBZR0dEMXR3Tmp5NktZQi9XWTk5SnYxRU11cTRkcXdEMkxaVWx0RFQzZHNVNUtJOVRTanNiWVRFUkVSSmNqMERVSTkrU3RvTFdjbXZDTkFxcWlGVXJzTjhwTDE3TjVNbVVtVUlYaGtDSjVzSUxjRVVzVUtBSUFiZ09rZmhOWjZGdXFWSTlEYnIyRHM0ZEhvYklGLy8vY2dWMitFc3VrUkNGNytib1JqbTVJQ3JLY1pqWWtOSWlJaW9nVG9yV2NRUFBvOFREVVF0bGVBdkhRejNIYytCakcvekxiWWlPd21lSEtoMU8yRVVyY1RSbjhuQXNkL0NhM3BCTVllSExXVzA5QnYxc08xOVNPUWxxeTNOOWcwd1RabDdyR2VPaDhURzBSRVJFVHgwRlVFVC93SzJwV2pFYnVseXBWd2Iza0NVdWtTbXdJalNrOWlmaG04OTM4ZSt2b0hFWGovZVd1K0NBQ21Ha0RnM1o5Qzdyd0sxNlpIQUVteE9WS2JzRTFKQzZ5bnpzVEVCaEVSRVZHTVROV0h3SUYvaDNHcktiUlB6QzJCZStjbklWZXRzVEV5b3ZRbmxTNUIxc1AvQ2RyMTh3Z2NldHBhcGhTQTFuQUVSbjhuM0xzL0EwSHgyQnpsM0dLYmtuNVlUNTFGdERzQUlpSWlJaWN4ZlVQd3YvRzlpQWNRcVdJRnNqNzhkVDZBRU1WQXJscUxyQTkvUFRUWEFRQVl0NXJnMy85ZG1MNGhHeU9iVzJ4VDBodnJxVE13c1VGRVJFUTBTNmJxaC8rMy93S3pyejIwVDFtMUMxa1BmZFdha0k2SVlpSjRzcEgxMEZlaHJOb1YybWYydHNQLzFyL0FWUDAyUmpZMzJLWTR3M3l2cDA3QXhBWVJFUkhSYk9ncUFnZlRxcTZkQUFBZ0FFbEVRVlIrTlA0QUlvcnc3SHdLbnJzL0JZaVN2YkVST1prb3dYUDNwK0RaK1JRZ1dvOG5abTg3QWdkK0JPaXF6Y0dsRU5zVVo1bXY5ZFFobU5nZ0lpSWltb1hnaVY5RmRCWDNiUDg0bE5WNzdBdUlLTU1vcS9mQXMvM2pvVzNqVmhPQ0oxKzJNYUxVWXB2aVRQT3Ruam9GRXh0RVJFUkVNOUJiejBTc1ZLQ3Myc1VIRUtJVVVGYnZpZWp1cnpVY2dkNTYxc2FJVW9OdGlyUE5sM3JxSkV4c0VCRVJFVTNEOUEwaWVQVDUwTFpVc1FLZUhVL1pHQkZSWnZQcytFVEVSSTNCbzgvRDlBM2FHRkZ5c1UzSkRKbGVUNTJHaVEwaUlpS2lhYWduZndWVERRQ3dsbC8wN3YxaWFIdzFFYVdBS01HNzk0c1FjMHNBV0JOc3FoblUxWjl0U29iSThIcnFOUHdOSWlJaUlwcUMwZGtFcmVWTWFOdTk4eW11VkVBMEJ3UlBOdHc3eDNzeGFDMm5ZWFEyVFhPR003Qk55U3laV2srZGlJa05JaUlpb3FoTUJFKy9GdHFTS3VzZ1Y2MjFNUjZpK1VXdVdodloxZi9NR3paR2t3eHNVekpSNXRWVFoySmlnNGlJaUNnSzQxWXpqSzdXMFMwQjdpMVAyaG9QMFh6azN2b2tBQUVBWUhRMnc3alZiRzlBQ1dDYmtya3lxWjQ2RlJNYlJFUkVSRkdvOVFkRHIrV2xteUdWTHJFeEdxTDVTU3F0aHJ4MGMyaGJyVDlnWXpTSlladVN1VEtwbmpvVkV4dEVSRVJFRTVpK0llaHRsMGUzQkxqdmZNeldlSWptTSt2M3ovbzJYRys3RE5QdnZKVW4yS1prdmt5b3AwN0d4QVlSRVJIUkJGckxLY0EwQUFCU1JTM0UvREtiSXlLYXY4VDhNa2dWeTYwTjA0RFdmTnJlZ09MQU5pWHpaVUk5ZFRJbU5vaUlpSWdtMEsrZkM3MVdhcmZaR0FrUkFZQ3lmUHozTVB6MzB5bllwc3dQVHErblRzYkVCaEVSRVZFWVV3M0N1SDE5ZEV1QXZHUzlyZkVRRVNBdjJZRFE1SXkzYjhEVWd2WUdGQU8yS2ZPSGsrdXAwekd4UVVSRVJCVEc2RzRHREt2THVGaFVDY0dUYTNORVJDUjRjeUVXVmxnYmhnNmpxOFhXZUdMQk5tWCtjSEk5ZFRySEpqWThrbXgzQ0VSRU5BL3gveitaeitocEM3MldLMWJZR0FrUmhaTXI2MEt2alo2Yk5rWVNHN1lwODR0VDY2blRPVGF4VWU3S3N6c0VJaUthaC9qL244eG45bmVHWG91RmxUWkdRa1Rod244ZnpZRXVHeU9KRGR1VStjV3A5ZFRwSEp2WTJGTEFkWitKaUdqdThmOC9tYzhZN0E2OUZnc1cyQmdKRVlVVDg4dERydzBIUFRDeVRabGZuRnBQbmM2eGlZMUhGNnhIcVN2SDdqQ0lpR2dlS1hYbDRFTUxPT2xieHZNTmhsNEtPVVUyQmtJMGJ2QUhYOERnRDc2QXdOSG43QTdGTmtKdThmaUdmM0RxQTlNTjI1UjV4YkgxMU9FY08xQTRTMVR3cGVwNzhKY05yOW9kQ2hFUnpSTmZydDRGcjZqWUhRYWxtS2tHUXE4RnhadVVNZ2QvOElYUWE5Y2REOEY5NTJNem5oTTQraHlDWi9jREFISS8vNzJreEdHbjhKOUJPRUYyUWNndWhMUndKVnhyNzQvNHRuTzJaVXdVN2VjVmZxNjBZRG15SHYzUHN5b3JSRmN4OUxPdndmUVBBd0JjNngrQWUrdEhZaXRqaktGRGJUb09yZWtFOU81ck1QMkRnR2xBVUx3UWNvb2dMMWdPMStaSEliaXo0eXMvUXdtS0ovUTYvUGMwM2FXaVRRSEFlaFFqWTZnSGF2MUI2RGZyWWZSM3d0UUNFTHk1a0JiVXdyWHVBVWlseWVtUjZkUjY2blNPVFd3QXdQcmNoZmptaWcvaW4xdmVRVmR3eU81d2lJZ29RNVc2Y3ZEbDZsMVlsOHV4MGZPQnFZVTloTGpjU1M4L2VQWU5LSFU3SWVhV0pMMXNKeksxSU16K1d6RDZiMEc5ZkFpZVhaK0dzbnhyU3ErcGR6VEM2RzJMYWI0RDllcXhVRklqRVVaZkIzeS8rWDdVU1FYTndERE13RENDdDY5RHJ0ME9xWlFQcE9FaUh4aWRzNHhtS3RxVVJPdVIwWE1EWXRHaXBNVGlCSUVUdjBMdzlLdUFvVWZzTjRmN29GMDlCcTNwQkR3N240S3lhbGZDMTNKcVBYVTZSeWMyQUN1NThhMDFUK0pYSFdmeGZsOHJiZ1VINE5jMXU4TWlJaUtIODBneXlsMTUyRkt3Qkk4dVdJOHM5dFNZUDhMLzhCVlQ4S2VTcmlGdytGbDQ5MzBsK1dVN2dGSzNFNjZOSDdBMlRNRDBEMEs3ZnQ3cW5hS3I4Qi80SWFUQ1NvakZWYk1ySTJZQ0FCTnEvVUc0ZDN4aTFtZXBGdy9FZWIxeDVzZ0FSbDcrSHpCOWd4QVVONVExOTBKZXRBYUNOdyttcnNMczc0VFdkZ25hMWZjVHZsWkdDbCtWeW5EUTMvdEpibE1TcVVkYTgwa0VqcjBJbzc4ekkzcUN6WXBoSUhqeVpRQ0F2R1FEbE5wdEVBc1d3TlExNk8wTkNKNzZOY3pBQ1B5SG5vWllzaGhTYVhWaTEzTnFQWFU0eHljMkFHdFl5c2NyTitQamxadnREb1dJaU1LWXBnbWZQd0MvUDRBUm53OGpmajk4UGo5OC9nQkdmSDc0L1FINEE2bnBwaW1LSXR3dUJZcWl3TzF5d2VWUzRIWlpyeFZGZ2R2dGd0dWx3S1VvY0xsY2NDa0taRmxLU1N4RVk4UzhVaGdEWGRDdW5ZVjIvVHprcXJWMmh6VG5CSGNXeEx5eThSMzVaWkRLbDBHdVdJR1JWNzV0UFlTY2ZRT2VlLzlnOW1YRVFDeXFoTkZ6RStxVkkzQnRlUUtDN0pyeEhMMjdGWHBYQ3lESkVMMTVNSVo2NHJwMjROVEwxc09vN0ViV1kzOHl1Y2RJY1JYa3BadGhidjRRSURoMktqeEtzVVRxa2Q3WkJDTnNsWmI1UXNqS2cvZmV6MEVLVzRvVkFLU1N4WkFxNnpEeTR0OENwb0hnMmYzdzN2OTVtNktrUkdSRVlvT0lpTktUSUFqSThucVE1ZldncURBLzZqR21hU0lRVkJFSUJLd2tTQ0FBZnlDSXdPaS8va0FBZ1VBUVByOGZ1bTdNK3RxR1ljRG50OHFjTFVrU1E0bU9zV1NJSXN0UVpCbXlJc09sS0ZBVU9iUlBVV1FvaW5VTWt5STBHM0wxUm1qTnAyQU1kaVB3M3JPUUY2NU1UYThRQjVJV3JvSlVzUUo2ZXdPMDlvYlVYYWRrTVl5ZW16Q0RQbWhYajBHcDJ6bmpPZXFGdDYxekY5VEN1SDBqN210cnJXY0JXUFZndW1Fd2dqYzM3bXRRNW1NOWlwRWdJT3REWDV0eStKOVVYQVY1NFVwb055NUM3MmljNCtBb1dmaC9VaUlpc3BVZ0NQQzRYZkM0WGNqUG0vNlBNRTNYclY0ZVV5VkFnaXBVVlVVZ0VJU202OU9XRlkydUcvRHBzU1ZEd3U5akxOa2h5eE9TSUtGL3gvZkpzZ1Jac3Y2VkpDbTBMVW44bGphekNYQnYveGg4YjN3SFJuOG5nbWYzdzdYeGczWUhsVGFrb29YUTJ4dGcrbEsza29DUVZRQ3BmQm4wVzFlaDFoK1lNYkZoQm9haE5oMERBQ2kxMitEditFbmMxelo5QTlZTGwyZjZBNG1td1hvVUkwR1ljVTRqTWI4Y3VISFJtb0NWSEltSkRTSWljZ3haa3BDVG5ZV2M3S3daanpVTVl6elJFUXdpRUFnaXFHb0lCSU9oNUVjZ3FDS29xZ2dHZ3dpcUtqUXQ5bVRJR05NMHJiSlVOZTR5eHNoamlRNVpEa3Q2V050eTJMWVVzVDJhTEpFbFNLSUljZlEvU1pJZ1NkYS9vaUJBRkprNHNadThaQVBrcXJYV3ZCS25Yb1ZTdXcxQ2RtSGM1UmtEWFZBdnZBWHRaajNNd1c2WWhtSE45RisrREs1VjkwQ3FYQm4xdkxGVlFzWlc5OURiTGlGNDVuWG9uYzB3ZFJWaWJpbVUycTF3clg5Z3pucVZtTHIxK3pPYjRTRnhNM1FvcTNkRHYzVVZlbGNyOU81cmtFb1dUM200ZXZrd29La1FQTmxRbG02Ry8rMGZ4bjFwd1pNRGM2UWYrbzJMMXRqN0pQOWNqZHZYRVR5N0gxcmJaWmorQVFndUw2U1NKVkJXM2dPNVpsUFN6NTFVaDI0MUlYam1OZWdkalREVkFNVHNBc2hMMXNPMThTSDJIa2lpZU9wUnRCV0Z3dmRObkc5RHYzMGQydVZEMERxdVdPMktwa0x3NUVKYXNCeXVEUTlDS3BsNkJSR3QrU1NDOVFkZ2RMWEMxQUlRYzRvaEw3c0w3bzBQSVhEaWx6T3U5cFJJUFk2WE9UcEhvNkFrZjhKb21odE1iQkFSVVVZU1JSRmVqeHRleit6L1NORjFJNVRvc0JJZ0dvS3FDbFhUb0kyOVZqV29tdlZmTUtoQ0czMmRTRkprSWszWHJSNG5nZVRQcGk0SUFrUlJnQ1NPSnp3RVFSaFBnSWlTOWI1a0pVakc5b3VDYVAwcmpTZE9CQUdqL3dxaHBJa1EraGNRQlRGMHZiSDNCRkdBQUNHVWVBbVZnZkhqTXBzSkFIRHYrRGkwNXk3QjFBTHdIM2t1N2pIZHdRdHZJWERrdVVrVDFKbkR2ZENhamtOck9nNmxiaWM4ZC84T01NM1BObmp1VFFTTy9DSmluOUhYanNDeGw2QjNOc1A3NEpmamlpOVdlc2RWQUlCWW5OclZHcFNhelFpODkzT1kvaUdvOVFjZzNmTzdVeHhwVFRJS0FNcUtuWUNrWU93empJZGN0UmJxNVVNd0JycmdlK09mNGRueit4QTh5Vm41SkhqdVRRU09QZytZNDBQMlRQOHd0QnNYb2QyNENHWDVWbmoyL0I0Z0NFazlkNHg2K1JEODcvd1lNTWQvUHNaZ040TG5md3YxNm5Ga1BmSkhFQXNXSk9WZTU3dFUxaU1BQ0o1K0RZRmpMMDdhYjQ3MFdlMUt5eWw0OTM0QjhwSU5FdzR3NFQvd1E2aFhqa1RzTmdhNkVEejFDdlMyeTlNbUVZSGsxTVY0R0xldkE4QzBreFpUZW1OaWc0aUlhSlFraWZCS3NTVkR4aGlHWVNVOFZBMmFGcGtFQ2FvcU5EVXNHYUxyMERRcmVhRnJXc1MyWWN4K0hwRjRtS1lKWFRldCtVb1M3MXlTRW9JZ2pDZEVSaWUrRzlzSG1LUC9ZdnAvVGVzNGM2YmpNUDczOGRqMlhhbTlQUUNBbUZjRzEvb0hFVHoxQ3JTbTQ5Qlg3NFpVc1NLbU10U0d3d2djZnNZcUw2Y0lyZzM3SUpZdGhTQ0swSHR1UWozM0p2VHVhMUF2SDRLZ2VPRGUvckdvNWVqdFY2QjN0VUplZGhkY0srK0I0TTJGM3RtTXdMRVhZZm9Hb2JXZWdkWnlDbkwxSFFuZjkwejNZL1MxQXdDVUZUdFNlQ1VUa0dRb0szWWdlUFlOYUkzSFlHNzlLSVFvM2ZxMUd4ZGhESFFDRUtDc3VpZmhLN3Z1ZUJoYTh3bVlRVCswNitjeC9JdHZ3bjNYaDYzaE1BbE1GcXBlT1JKS1RFbVZLK0ZhdHhkaVhnbk1rWDRFNnc5Q2F6b0J0ZkVveEtLRmNHM1lsN1J6eCtoZHJRaWUvdzJrMGhxNDFqOWdyVGpoRzRSNitWMm9qZS9EOUEzQTkrYjNrUDNFbndGaTh1WWorcmVmUEl1QndhR2tsVGNiMy83bmY0MzVuUCtRbDl3WTRxbEgyUi8vS3dCVzBrSzlmQ2hpMzBUR1FDY2dTbENXM2dsNXlYb0llV1VRUkFuYWpRc0lIUDgvMXVwRjcvd1lPWXZXUkt3QUVqajVjaWlwSVJaWHdiM3hBeEFMSzYwRTRxVjNvVFllaGRFejlSdzF5YWlMOFRENjJxRjN0UUlBbEJUMUNLSFVZMktEaUlnb0NheFZXS3hKUnhOaEdBWjB3NGllK0ppUUJKbVlGQmw3WDljTkdJYjFuejYyYlJyUWRRT21HZiszelhQRk5FMllwZ2tyeDVPOG5qRHB4cjN4SVdoWGpzSVl1ZzMvb2FlUi9jUTNwdTFWRWM3MERTSnc2R2tBZ0ZpMEVGbVAvQkVFOS9nM3RtTFJJaWhMTjhQMytqOUJ1M0VSd2ZPL2diTHk3cWdURGVwZExYQ3Qyd3YzdG8rT24xOVlDYkZnQVViK3ozOEhZRDF3cENTeFlab3dobnVoWGo2RTRPbFhBRmpmUml1MTI2Yy9MVEF5bW5DWVRIQm5SL3dzcHFLczJvWGcyZjB3dFFDMHhpTlFWdStaZE16WXBLSHl3cFZ4cjhJU1Rzd3RodmVEWDRWdi8zZGdqZ3pBOUEvQi84NVBFRHk3SCs0dGo4ZjFNemI5dzZHNm9LellBYy91VDhOYTBoWkFRUVc4bFN2aEYvOE5hdU5SQkUrL0JtWE52YUdoUG9tY0cwNXZiNEM4ZUQyOEQzeHB2QTRYQWxKbEhRUjNOb0lYM29MUjJ3YTE2UVNVNVZ0aXZzZXAxQ3lwUW5QcjlhU1ZONTJ4Qk1xMk8rUDRQV2hJN21TNDhkU2pzZm9ydUxNbTdadElLbDhHMThZUFFzd3JqZGp2S2xvSWlKTFYyOGszQ08xbVBlVEY2d0JZdmNTQ3AxOE5uWi8xOEgrS1NIcElGU3NnNUJZamVPcVZxTmRNVmwyTWg1Vk1NU0Y0OHlEUDBQWlErbUppZzRpSUtJMk1EZEZRNU5UOEw5b3dEQmltR1VwNDZMbysyb3RqZE52UVlSaWoyNFlSU3BMb2hnRWo3QmdyOFdEQ01LeGtpUkZLUmhnd3piSHJHS0hqVE5PRU9YcnRTY2NaQmt5TUh6ZHZ5QXJjMno4SzMvN3Z3dWh0US9EaVczQ3R2WDlXcDZyMUIyRnExbEFseis3UFJIK1FGMlc0Ny80ZGFNLytLV0JhUXlyY096NHg2VERCa3czM1hSK2V0RjhxWHdheGVCR00yemRDMzJZbVEvRHMvdEFZKzRueHV0YnZoZnV1eDJic1pxNWVQaFQ2MW5raTE2Wkg0Tjc4Nkl4eGlIbWxrQmV0aG5iakFvTDFCeWNsTm95aEhtalh6d0VBbE5XN1p5eHZ0cVN5R21RLytVMEUzdnNGMU1hajFyWDZiOEczLzd1UUt1dmcyZlhwR1NjNkRLZGVPZ2hUOVVQdzVNSzk4eW1FSGdiRHVOWS9DTFh4S016Z0NQVDJLNUNyMWlSOGJ1Uk5LZkRzK25UVXhKenJyc2VoTnJ3SFUvVkRhMDV1WXVQZWUzYmczc1E3MHN6S2tXTW5jZVQ0S1d5N0svWnY5RWNhbmsxNlBNbXVSK0dtbTFCM2JCZ1hBS3YzeFdoaVE3MThHRENzUkxUbjdrOUZKRFhHdURjOUdrcm1UcFMwdWhpajRQbmZRcnQrd1lwdis4YzR4NGFETWJGQlJFUTBqNGlpQ0JIV0JLWHBLcFQwR0UyTWpDVTdUQk5ocjZmNTF4cUpBbUdtNHpBK0hVREUvdGZlVFBFZGpwT3I3NEM4YUkzMWNIM2lWMUNXYlpuVkpJdmF6WXNBcko0WjAwM2lKK1lXUXlxdGdkN1pCSzNqQ3FMOXlTNVZyaHFkT3lMS2U4V0xZZHkrQWRNL3Vidi9WRDBtZ0ttL0NaNktJTHZoL2NEL0JhbWlOcWJ6RXFXczNnM3R4Z1VZUFRlaDM3b0txWHhaNkQyMS9xQTFwQ203QVBMaURkT1VFanZCa3d2UHZiOFBaYzI5MWp3bWJaY0FBSHJiWll5OCtEZndQdmdWU0F1V3o2cXNzWWN5cWFJVzVraGY5QmxBd29aL0dMMDNnZEVId2tUT0RTZFgxazFaYndYRkRhbGlCYlJyWjJGMHowM3ZpdmtpbWZWb0ptYlFEMk9nRTJiL3JiQjl2dEJyYmZUYVltRWx4S0tGMFFzUlJVZ0xWOEtJa3BSTVZsMk1oZDUyQ1lHajF0QVhaY1YyS012bVlpQWlwUW9URzBSRVJKUld4aVlRbFdEUFJLSWpjM3c5OTQ1UFFIdnVMMkFHZlFpOC93STh1ejh6NHpsR1h3Y0F6RGdSSHdDSWhSWFFPNXRnRHZaRWZ6OHJmOHB6UTkzVzlja1RzZ3cvKzQwcHo1dHF0UVBBK2piWXRmRURnR0ZBNzJxeDV2SVk3b1B2algrQzk1RS9nalNMeWZ2R1Z1RklsTHg0SFlUc1FwakR2VkF2SGhoUGJCZ2ExTXZ2V3RkYWVjK3Nod2pGU2lxclFkYkRmd2p0eGtVRWp2d2NSbTg3ek1BSWZLLy9iMlE5K1UySU9VVXpsbUgwdFFHd1ZxTFFtay9PZUx3WkdFN0t1ZUVtRGxtWVNCaTlEOE0vTU9NMUtIYkpxRWNUR1QwM29UWWVoWDZyQ1VaZlIvUmxVTU1tK0p4dG14UStGQ2JpZWttcWk3Tmw5TnlFYi85M0FjT0FWRlpqOVRJaFI4djBxY2VKaUlpSTBwcVlYMll0cVFwQWJYZ1BlbWZUak9lWVFTdjlJcmk4TXg0cktOYWttS2JtbnlLQWFmNGNUUExLQTREMVlDUG1sVUVzV0FDbGRodXlIdjNQRUR6Wk1JTSsrSC96QTBEWFppNGthY0dJVnVJQ2dOcDhFcWJmZWxoU20wN0E5QTBDb2dobDVkMHBEME5ldEJyWlQvd1o1TkZ2ak0yZ0Q4RlR2NTdWdWVIZm1zK0tNVDV2VFNMblJvZ3k3Q0RjMk1TOE1PYlJVRE1iSkZLUHdnV08vQUxEei8rVnRmeHp4eFZBQzBBc3JJUzhaQU5jNi9aR1BjY01qTFpKczVqZkp1cjV5YXFMc3psMThEWkdYdjFIbUVFZnhQd3llUGQ5WmNwZWErUWM3TEZCUkVSRVpEUFhIUTlCdlhJRTVuQXZBb2VlUWRhSC95dWlqVEVmSThodW1FRWZUSFdLWkVXWXNXTUVWL1J2U3VNMVhhK01XSWk1SlhEdmVBciszLzRMalA1YkNKN2JEOWZHRHlhbDdObFFWdDZEd0tsZkE3b0s5Y3A3Y0szYkM3WCtIUUNBdkhnRGhLeUN1UWxFbE9IZDgxa01kemJER095R2R1MzhyRTRUWkJmTW9CL0s2ajN3N0h3cXBrc21jbTRzak5HaFRJSW51WFdRb29pekhvMVI2dzhpZU00YWpxZlU3WVJyM1FNUUN4Y2d2RDBhZXovQzZOdG1sTjVkRWFaSVhNNVZYVFI5Zy9DOThtMllJMzBRc2d2aC9lQlhJWGhtSHY1SDZZODlOb2lJaUloc0pzZ3VlRWFYWTlXN1c2MWhFTlAwbGhCR0p3V2NidW5FTVVhdnRZU3FtRitlaEVoVFExbDJWMmd1Z09EcFYyR085TTNadFlXc1BNalZHd0ZZUFdhTXdkdld0OVFBWEVtY05IUldSQm5Tb3RVQUVMM3JmeFJDdGpYTXdCenNpdmx5aVp3YmJxeW55MVNNN21zQUFMRmc4cW84bEFKeDFLTXh3WXNIQUZpVEIzdDJmUnBpWVFYQ2t4cGpQVE1tR2tzT0dHRnpjRVJqREVTdmE4bXFpOU14ZzM2TXZQby9ZUXgwUXZEbUlldmhQNFNZVzV5eTY5SGNZbUtEaUlpSUtBM0lOWnNnano2TUJJNjlGSFZlaTlDeGxYVUFBTDJyRlVadjI1VEhHWU8zb1hjMVcrY3NTbndGZ1ZRYW16UERWQU1JdlAvaW5GN2J0Y3BLWUJnOU4wSmQ5OFg4TWtnTFY4NXBIQUFBTlFBQUVMeDVzenA4YkY0UXJiMGg1b2ZZUk00TnA5MnN4K2o2ekpQb1hTMmhoOTJ4ZWt0ellNcDZGSll3TlNkL1pxRzVNa3FqVDBvOE5rSHBSRkpwdGZWK1J5UE1rZjZveDVpK1FXaHRsNk9mbjZTNk9DVmRoZStOZjRKeCt6b0VUN2FWMUVqalpDL0Zqb2tOSWlJaW9uQmhNKy9EbU1QNUhtQk5KQXBSaHVrZmducmw2SlRIS2F2M0FJTDFaNXovd0E5aEJxTU1TVEYwQk43OWliV3loK3lDc25wWGlxSk9EcW1zQnZMU093RUE2cFdqMER1YjUrN2FsWFVRQ3haWTF4NWRzVUZadFJ2VERRZUtoKzgzUDVqeW9ROFlYV0wyMmhrQWdMeHcxYXpLVk9wMldDODBGZjZEUDU1eTdnRnpaQURhalF0Sk96ZmkvZUZlQkU3K2F2SWJ1b3JBb2FldDE2SU1aY1gyNlc5bUp1SERHRVFIamFoUGNwdVNTRDBLWDg3VUdKbzhvYkF3dXRTNFB0ckxKcHdaR0ViZ1dQU2tvN3gwODJpaE92eUhuZ1ltcm10aUd2Qy84K01wRTdiSnFvdlJUekxnKzgwUG9MYzNRSEI1NFAzZ2Y0UlltTUxlUTA2dHB3N0huelFSRVJGUkdHditDcXU3dFJrTVFQRE0zWjlMWW40NVhPdjNJbmo2dFdsbi9SZnpTdUcrODBQV0VvOWRyUmg1NGEvZzJyQVBVbGtOSUlqUWUyNUNQZmNtOU81V0FJQjc1MU9PR0VmdTN2STR0SmJUZ0tFaDhONnp5SHJzYTRpV1hEQURJOU11Tnl1NHMyT2V4RkJadFF1QjkzNXViVWhLNGcvaFVXaE54ekhVZWdaeTlVYklWV3NoRmkyMDVoYndEMEh2YUVUdzNKc3dnMzRJc2h1dVRRL1Bxa3lwYkNtVTVWdWhOaDZGMW5vR3d5LzlIVnhyNzROVXZCZ1FSUmdEM2RCdVhJRFc4QjZVTlhzaWV1NGtjbTQ0d1oyRjRLbFhZQTdlaHJMeWJnaWVYQmk5YlFpY2ZoWEdiV3VKVjlmR0QwRElMa3pvNXhjK3A0eWd1QklxYXk0bHUwMUpwQjZGTDhVYWVQOEZ1Tzk0Q0hwUEc1VGxXd0FBVWtVZHROWXowRHNhNFgvcjM2Q3MyUU5COFVEdmFrSHc1SytubkdSVHFkbU1ZUEhyTUc1Zmg5WnlDcjVYL3hIS3VyMFFzNHRnREhRaWVIWS85STVHU0tYVjBMdGFKcDJmckxvWWpmL2dqNkcxbmdFRUFlN3RuNERnOGlaMXVlcUpuRnBQblk2SkRTSWlJcUl3Z2hMMkVLTDZJSGppbStVL1h0WkVva2RoRHZkT2Y5ekdEMWlySHB4NUE4WmdOL3p2L25UeVFhSUk5OWFQUUZteEkwWFJKcGVZV3dMWG1qMElubnNUZW1jejFDdEhvZFJ1bTNTY2V2bFFxR2RGTks1Tmo4QzkrZEdZcnEyczJJN2dzWmRnYWtFb3krNk1lM1dIYVFrQ29LdlFyaDZEZHZWWTlFT3lDK0M5Ny9NUVIrZFJtUTMzUGI4RE16Z0M3ZG81R0xldnczL2dSOUZLamxwbUl1ZU9VV3EzdytqdmdOcDRGR3JqNUo1R3l2SXRjTTh5VVRPZHlBZEc5elJIcHBla3R5a0oxQ081YWkzRW5DS3JWMGZUQ1doTkp3QWdsTmh3My9VNDlQWUdtRUhmcE05VDhHUWphOTlYTVB6Y1gweStvQ2pDdS9jTEdIbjVXekNIZTZIZHVBanR4c1dJUTl6YlBncHpwQzlxWWdOSVRsMk1SbTA0Ykwwd1RmZ1AvSERHNHhPZEdObXA5ZFRwbU5nZ0lpSWlDdWZOQlVhVEN1WlFEeERqSDlHSkVtUTNQTnMrQ3Q5dnZqL1RrWEJ2ZVFKeXpTYW9GOTZDM240RnhrZ3ZBQkZpYmpHa2hTdmhXbk5mYUlpRlU3anVlQmhxdzN0V3QvZjNYNFJjZmNlY1BCd0lyaXpJeSs2Q2V2a1FsRldwR2JhVC9aRS9oM3IxT0l4YlY2SDNkWVRtRWhEY09aQ0tGMEpldkI1eTdiYlFFcjJ6SmNndWVQZDlCVnJUQ1d2SjRPNVdtSUZoQ0pJTFFtNHhwQVcxVU9wMlFDcVpQRzlDSXVlR2lDSzhEMzRGd2JQN29UWWNoakhRQlVGMlFTeFpETmZxM2FFaFJva3lCMitQYnppZ0IxSklrdHVVaE9xUnBNRDcwRmNST1B3TXRJNHJnR2tOQXhzakZsWWc2L0d2STNqaVpXaHQ5VEI5UXhBOE9aQ3Ixc0sxK1ZHSU9VVlR4aVhtbFNMN3lXOGdlUG8xYUMybllBejFRcEJka01wcjRGcS9EMUpsM2Vnd0ZVUmRJamdwZFRFTk9MYWVPcHlnRGZkeVFXa2lJaUtpVWNIRHowSnJQZ2tBOE56OXFaUTk1Qkk1M2VBUHZnQUFjSzEvSURUNWF5cXA5UWREUFpQa3BadmhHbDFKYUM0Y09YWVNSNDZmd2xlLzlBY3huOHMyWlp4di8zZWh0WnlDa0YySW5FLyt2ZDNocElTZDlYUSs0K1NoUkVSRVJHR0UvUEh4MWRPdE9FSkVjeXY4OTFISUs3VXhrdGl3VFJsamhvYWhTSVVWOW9hU1FrNnRwMDdIeEFZUkVSRlJHTEZvZkxaOHJiM0J4a2lJS0Z6NFVxSGhrMkNtTzdZcEZ1M0d4ZERjUVZLbERVc3B6eEduMWxPblkyS0RpSWlJS0l4WVVnT0kxcDlJUms5YmFQdzZFZG5IOUEzQzZHMjNOa1FKWW1tMXJmSEVZcjYwS2VxVkk1aTB6T3NvYzdnWGdYZC9abTNJQ3BUYTVLODZsQTZjWEUrZGpwT0hFaEVSRVlVUkZCZkU0aW9ZWGEwQVRHaXRaNkhVN2JRN0xLSjVUV3M5ZzdHSFpyRjRFUVRaT2N0b3pwYzJ4WC9nUndpZWVnWEtpdTJReXBkQmNHZkREQXhEYTdzRTljSmJNQVBXeWpEdU96OE1JU3ZQNW1oVHc4bjExT21ZMkNBaUlpS2FRS3BhTi9vUVluMExtWWtQSVVST29qWWVDYjJXcXRiWkdFbDg1a1diSWdCRy95MEVqcjAweGZzaTNKc2VobXZkM3JtTmF3NDV2WjQ2R1llaUVCRVJFVTBnVjk4QkNOYWZTWHI3RlJqOW5UWkhSRFIvR2YyZDBOc2JyUTFCaEZ5ejBkNkE0akFmMnBTc3gvNEVyalgzUWl5dXNwYWFGUVFJaWh0aTBVSzQxdDZIN0NlL0NkZW1SK3dPTTJVeW9aNDZHWHRzRUJFUkVVMGdlSE1nVmRaQnYxa1B3RVRnK0MvaHZmL3pkb2RGbEZaeVAvKzlPYmxPNFBndk1kYTlYNnFzZytESm5aUHJKdE44YUZPa2tpV1FTcGJBYlhjZ05zbUVldXBrN0xGQlJFUkVGSVd5YWxmb3RkWjBBdnBvTjNJaW1qdDZWd3UwcGhPaGJXWFZiaHVqU1F6YmxNeVZTZlhVcVpqWUlDSWlJb3BDTEsrQldGWTl1bVVpOFA3emRvWkROQzhGamo2UDBHU01aVFVReTJ2c0RTZ0JiRk15VnliVlU2ZGlZb09JaUlnb0tnR3VEZnRDVzNyYlpXalh6OXNZRDlIOG9sMC9ENzI5SWJUdDJ2Q2dqZEVrQTl1VVRKUjU5ZFNabU5nZ0lpSWltb0pZdGhSeTlZYlFkdURRMHpEOXd6WkdSRFEvbVA0aEJBNDlIZHFXcXpkQ0xGdHFZMFRKd1RZbHMyUnFQWFVpSmphSWlJaUlwcUZzZWhTQ1lrMkhad3gydy9mbWR3RkR0emtxb2d4bTZQQzkrVDBZZzkwQUFFSHhRTW1nMVRUWXBtU0lESytuVHNQRUJoRVJFZEUwQkc4dVhGdWZERzNyN1Ezd0gzN0d4b2lJTXB2LzhET1JYZnUzUGduQm16a3JUTEJOeVF5WlhrK2Rob2tOSWlJaW9obElTelpBcnQwYTJsYnJEMEs5K0xaOUFSRmxLUFhpMjFEckQ0YTI1UlhiSUMxWmIyTkVxY0UyeGRubVN6MTFFaVkyaUlpSWlHYkJ0ZmxSaU9Yalk2Zjk3ejNMQnhHaUpGSXZ2ZzMvZTgrR3RzV3lwWEJsY05kK3Rpbk9OTi9xcVZNd3NVRkVSRVEwRzVJQzkrN1BRQ2lzc0xZTkEvNURUOFAvN2s4NVBwNG9FWVlPLzdzL2hmL1EwNEJoQUFDRXdncTQ5M3dHa0JTYmcwc2h0aW5PTWwvcnFVTXdzVUZFUkVRMFM0TGlnZWZlejQwL2lNRHFRajd5eXJlNXNnRlJIRXovTUVaZStYWkV0MzZoc01MNlBWTThOa1kyTjlpbU9NTjhyNmRPd01RR0VSRVJVUXdFYnc0OEQzd3hvZ3U1M3Q2QWtaZitGdHIxOHpaR1J1UXMydlh6R0hucGJ5TW1ZQlRMbHNMendCY2hlSE5zakd4dXNVMUpiNnluemlCb3c3Mm0zVUVRRVJFUk9ZNnVJbmp5Wlk3L1VoY0FBQnV4U1VSQlZHZ05SeUoyUzVWMWNHOTVFbExwRXBzQ0kwcHZlbGNMQWtlZmozaFFCQUI1eFhhNE5qMmNsdDM2anh3N2lTUEhUK0dyWC9xRDFGMkViVXBhY1dJOW5jK1kyQ0FpSWlKS2dONTZGc0dqejhOVS9XRjdCY2hMTjhOOTUyTVE4OHRzaTQwb25SajluUWdjL3lXMHBoTUF4aDlCQk1VRDE5WW4wM3BWaVRsSmJJeGltMkl2SjlmVCtVeTJPd0FpSWlJaUo1T1dySWVuckFicXlaZWh0WndlM1d0Q2F6b09yZWtFcElybFVKWnZnMXk5QVlJbjE5WllpZWFhNlJ1RTFub0dhdU1SNk8yTkNIOVFCQUM1K2c0b214Nkc0T1h2eGhpMktYT1A5ZFQ1MkdPRGlJaUlLRW1NemlZRXo3d09vN01seXJzQ3hNSUt5SlYxRUFzckllYVhROGd0aHFCNHJNbm5KSDdmUkE2bGF6QlZ2L1hmNEcwWS9iZGc5TFpCYTdzTW83Y2RFeDhTQVVBc3E0RnJ3NE1ReTVaT0xpOE56V1dQalhCc1U1Sm9IdFRUK1l5SkRTSWlJcUlrTTI0MVE2MC9BTDN0TW1BYWRvZERsQjRFRVZKbEhaUlZ1eUdXMTlnZFRVenNTbXlNWVpzeWh4eGNUK2N6cHZHSWlJaUlra3dzcjRHN3ZBYW1id2hheXlubzE4L0J1SDBkTVBoQVF2T01LRUlzcm9KVXRRNXl6VVlPbllnVDI1UVVZejExUENZMmlJaUlpRkpFOE9aQVdYVVBsRlgzd05TQ01McGFZUFRjaERuUUJXT2dDL0FQd2xRRE1OVWdZR2gyaDBzVUgxR0dvTGdnS0c3QWt3c3hyeFJDWGluRW9vVVFTNnNoeUM2N0k4d1liRk1Td0hxYTBaallJQ0lpSXBvRGd1eUNWTEVDVXNVS3UwTWhvZ3pBTm9Wb25HaDNBRVJFUkVSRVJFUkU4V0ppZzRpSWlJaUlpSWdjaTRrTklpSWlJaUlpSW5Jc0pqYUlpSWlJaUlpSXlMR1kyQ0FpSWlJaUlpSWl4MkppZzRpSWlJaUlpSWdjaTRrTklpSWlJaUlpSW5Jc0pqYUlpSWlJaUlpSXlMR1kyQ0FpSWlJaUlpSWl4MkppZzRpSWlJaUlpSWdjaTRrTklpSWlJaUlpSW5Jc0pqYUlpSWlJaUlpSXlMR1kyQ0FpSWlJaUlpSWl4MkppZzRpSWlJaUlpSWdjaTRrTklpSWlJaUlpSW5Jc0pqYUlpSWlJaUlpSXlMR1kyQ0FpSWlJaUlpSWl4MkppZzRpSWlJaUlpSWdjaTRrTklpSWlJaUlpSW5Jc0pqYUlpSWlJaUlpSXlMR1kyQ0FpSWlJaUlpSWl4MkppZzRpSWlJaUlpSWdjaTRrTklpSWlJaUlpSW5Jc0pqYUlpSWlJaUlpSXlMR1kyQ0FpSWlJaUlpSWl4MkppZzRpSWlJaUlpSWdjaTRrTklpSWlJaUlpSW5Jc0pqYUlpSWlJaUlpSXlMR1kyQ0FpSWlJaUlpSWl4NUx0RG9DSWlJaUlpSWhpWTJwQkdGM05NSHJhWVBaM3doanNCbnlETU5VQVRDMEFHTHJkSWFZWFVZSWd1eUVvYnNDYkN6RzNCRUorR2NTaVNvaWxOUkJrbDkwUlVnS1kyQ0FpSWlJaUluS0EvNys5ZXcrdThyN3pPLzU1YnVjY0NRUkdONUN3TE1STjNNRmdHOXZFR01lc25aaTRkcGJkelhyZHliWTdkWk9aekhUUy9Xc24wNmJUN25UYVA5cC9PcjNZM2N4TzNYVFhTYncwY2MwNmRuRFdnUVNEYkc3Q05qSkNGcElGRXBJQWdXN244dHo2eHhFSENZbUxRRWNQQjcxZk01NTVmcy8xZTNUTUgrY3p6Ky83QzVPRDh0cU95dS80Uk1HRkRpa0lvaTZwY0FTK3dzeXd3c3l3Tk5TbjRQeVhWNCtacHN5eUdsazFhMlhYYlpDUktJbXVUdHdXZ2cwQUFBQUF1R3VGQ3JwUHkyM2FKNy96cEJRU1preTVJRkRRMjY2Z3QxM3UwWGRrVmRmTFdmbWt6UGwxVVZlR1cwU3dBUUFBQUFCM29hQ25WWm5HOXhUMHRFMXcxSkJaV2kyN2Fybk1lZFV5NzFzZ1kzYXBES2RJUml3dW1melVHeVB3RkdiU0N0Mmt3c0dMQ2k2ZFU5RFhLYStyV2NIRlRrbGg5cnd3a0grMlNmN1pKcG1WaXhSYi82ek15c1dSbG82YjQvOTJBQUFBQUxpTGhNa0J1VWZlbHRmV2VNMFJRMWJWTWpuTEhwVmR1NDRwRTVOaDJqSVN0b3pFTEtta1hGYlZja2xTWEZLWUdwRFhmbHp1cVlQeXUwN3BTc2dSOUxRcHRlYzEyWXMyeU5uNERSbEYvTDN2VmdRYkFBQUFBSENYOE5zYmxXbllwZEJOajlwcnlGNjhTZkdIWHBBNXR6S3kydTVWUnFKRVR2MFdPZlZiRkZ6dVVmclFXL0phRCt0S3dPRzFIWk4vdGtteHpYOGdxM1pkdE1WaVFnUWJBQUFBQUJBMTMxWG04TnZ5VGpXTTJXMVZyMUQ4a2QrWFZWRWJVV0V6aXptM1VrVlB2eUovM1ROS2Y3UXIyOWRFVXVpbWxmN2QzOGp1K1VLeGpkK1FMQ2ZpU2pFYXdRWUFBQUFBUkNoMGswcnYvZDhLdWx0eis4eVNjc1czL0luc210VVJWalp6V1JXMUt0N3g1L0k2UGxWNi94dlo1WFFsZWMwSEZWenVVZnpKUDVYaEpDS3VFbGVZVVJjQUFBQUFBRE5WbUJ4VTZsZXZqUWsxcktybEtuN3hCNFFhZHdHN1pvMktYL3hCcmllSEpBWGRyVXJ0ZVZWaGNqREN5akFhd1FZQUFBQUFSQ0IwVTByOXc0OFVYdXJLN1hOV2JsWHhjOS9QTnJuRVhjRkl6Rkx4YzkrWHMzSnJibC9ZMTZYVUJ6OVM2S1lpckF4WEVHd0FBQUFBd0hUelhhWDN2bjQxMURCTkpiYThwTVJYWHBaTUs5cmFNSjVwS2ZHVmw1WFk4cEprWm45R2gzMWRTdTk5WGZMZGlJc0R3UVlBQUFBQVRMUE00YmZIVEQ5SlBQWXRPYXUyUlZjUWJvbXphcHNTajMwck53NjZXNVU1c2p2Q2lpQVJiQUFBQUFEQXRQTGJHOGVzZnVLczNFcW9VVUNjVmR2R1RFdnhtZy9LYno4ZVlVVWcyQUFBQUFDQWFSSW1CNVJwMkpVYlcxWExsWGo4cFFncnd1MUlQUDdIWXhxS1pocDJLVXdPUkZqUnpFYXdBUUFBQUFEVHhEM3l0a0kzTFNtN3BHdlI5dS9tZWphZ2dKaVdpclovVjJaSnVhUnNJMWlYS1NtUjRWOFFBQUFBQUV5RG9LZFZYbHRqYmh6ZjhoS3JueFF3SXpGTDhTMVgzN2J4Mm80cDZHbTl3UlhJRjRJTkFBQUFBTWk3VUpsajcrWkdWblc5N0pvMUVkYURxV0RYckJrN0phWHhWeEZXTTNNUmJBQUFBQUJBbmdYZHB4WDB0bytNRE1VZjJSbHBQWmc2OGMwN0pSbVNwS0RudElMdTA5RVdOQU1SYkFBQUFBQkFucmxOKzNMYjl1Sk5zaXBxSTZ3R1U4bXFXQ1I3OGFiYzJHM2FHMkUxTXhQQkJnQUFBQURrVVpnY2xOOTVjbVJrS1A3UUM1SFdnNm1YL1U2emIyMzRuU2NWcGxnaFpUb1JiQUFBQUFCQUhubHRSNlV3a0NSWlZjdGt6cTJNdUNKTU5YTnVwYXlxcGRsQkdNZzdmU3phZ21ZWWdnMEFBQUFBeUNPLzQ1UGN0clBzMFFnclFUNDVTNjkrdDZPL2MrUWZ3UVlBQUFBQTVFbm9aaFJjNkJnWkdiSnIxMFZhRC9MSHJsMnZYQlBSQzJjVWVwbG9DNXBCQ0RZQUFBQUFJRStDODZlbElEc054U3l0bHBFb2liZ2k1SXRSVkNKelhsVjJFUGdLZXRzaXJXY21JZGdBQUFBQWdEd0pMbmJtdHUycTVSRldndWxnVjlmbnRvT0xaeU9zWkdZaDJBQUFBQUNBUEFrdjkrUzJ6WG5WRVZhQzZURDZPdzc3ZXlPc1pHWWgyQUFBQUFDQVBBa0d6dWUyemZzV1JGZ0pwb001ZDM1dU95RFltRFlFR3dBQUFBQ1FMOG1CM0tZeHV6VENRakFkakpLeXE0UFV3UFZQeEpTeW95NEFBQUFBQU81Vm9adk9iUnRPMGRUZE9QRGx0aDZTMTNwWS92a3ZGYVlHcERDUTRSVEptRjBxZThGU3hUWTlMeU0rYStxZVdhQkNMeVB2MUVGNTdZM3lMNXhSbUJxVVlWb3k1bFRJZm1DdFltdTN5MGpNbnBKbkdVN2k2bk5IZmZmSUw0SU5BQUFBQU1pVDBCc1ZiTVRpVTNMUDROSTVKWC85UHlkc1RobW1oeFNtaDVTNTBDRjcyV095S3NZSEc4SEZNekpMNzUrU1dncEI2aDkrSksrOWNjeStNUEFVWGp5anpNVXpjay91VjlIWC80V3NzcG83ZnRiWVlJUGxYcWNMd1FZQUFBQUEzSUl3REdVWXh1UXVDdnlyMithZC8vd0toL3MxdlBzL0tVd095SERpY2xZL0pmdisxVEtLNWlqMFhZV1hlK1IxZmk3dmk0L0dYZXVkUHFMMHh6OVhjTGxISmErOGRzZTFGQXpmazFtNlVNNktKMlJWMXNsdzRncUhMc245NG1PNUp6OVVtT3hYOHIzL3BsbC85TzlrMkxFN2U1WTE2anNPdkR1N0YyNFp3UVlBQUFBQTNJQVRjeVJKbC9zSGROL2NPWkhXa2o2Nk94dHEySEVWdi9BWDQxZGFLYXVSdlhpVHdrMy9TRExHdGxUMGUxb1ZqRnFsWmFhSVBmaWNyQVZMSkkwS3BlNnJrclZ3cFl5aU9jb2MrNlhDb1Q3NTdZMnlsendjV1oyNGZUUVBCUUFBQUlBYnFKNmZYZW1pOS95RmlDdVJ2UGJqa2lSNzBZWWJMaDlyRkpYSVNOQmZRNUtzQlVzMUp0UVlKYmJxeWR5MjM5YzVUUlZocWhGc0FBQUFBTUFOTEpoZm9mS3lVbjEwcEZHKzc5LzhnandLay8zWmpWaml4aWZpbGhoRlY5L0FNVXdyd2twd0o1aUtBZ0FBQUFBM1lCaUd2dmIway9yYnYzdExlL2NmMUpOYkhwVmxSZk1qMkVqTVZqaDhXZjZaRTlrZURyZlF0MlBncjc1enczM1g5dHZ3TDNUSU83bGYzcmxUQ2dmT0svUmNHWWtTV1F1V0tyYitHVm5sdGRkOWxuZjZpREpOZXhYMHRpdjAwakpubDhsZThyRGlHNTVUK3ZCYnloemZNK0V6cndndWRDaHpmSSs4enBNS1UvMHlZa1d5eW12bHJIaENkdDNHbTM3V3lRcjZlM1BiNWhRMEQwVTBDRFlBQUFBQTRDYkt5MHIxMUJPUDZZUGZIbERudVI0OXNuRzlLaXZLTlhkT3llUWJpdDRCdTJhTjNKUDdGZlQzS3Ztci82SEV0aitiMGlrbm1XUHZLdjN4ejhmdEQ0Y3Z5V3M5SksvdHFJcTJmMGQyN2ZwclRnaVYydnUvNUo0Nk9HWjMwTityek5GMzVIZWVsRlgrd0kyZi9jbjdTamZza3NMZzZtMVRRL0xPbkpCMzVvU2NwWnVWMlBaUHBTbjdlNGZLSFAxN1NaSlpVaWE3WnZVVTNSZlRqV0FEQUFBQUFHN0IybFVyVkRXL1V1LytlcS9lMmZQQkxWM3p6NmU0MTJqc3dSM3lUaDlXbUVuSjYvaFVRMi8rVVBHSFg1UlR2MlZjczlBclpuM3JMeVZsUXd2MzVQNHgrNjRWOVBkSXBpVm44VU95YTlmSm1GTXB3N1RrbmZsTTZVUC9UL0pkcFg3N1k4MitmL1dZRlVEU1IzYm5RZzJ6ckVieERWK1RPYTlhWVdwUTd1ZS9rOXZTb09EaW1ldCtMdmZVUWFVUHZpbEpzcXBYS0xaMnU4dzU1UXFITHl2VHRFOWU2Mkc1TFEweVN4Y3F0djdaeWYvaGNoOHdVSmdhbE45N1dwblBQcEIvdGtsR1lyWVMyNzh6SmF2V0lCcDhjd0FBQUFCd2k4ckxTdlh5SDc2b2M5Mjk2dXp1bHB0eGIzeEJjL09VUHQ4c0tWUFIxNyt2NUo3L3JuQzRYMkZxVUtuZi9oOWxqdTlSL0pGdnlsNzA0UGhyNWxSS2tveDQ4Ymg5MTdMbUwxRnN3OWRsenFrWXN6OVd1bEF5TGFVUC9FeGhja0RlMlNiWkQ2eVZKSVZEZmNvYysyWHUrdUlkZno0bTlMQ3Fsc3NvS1ZQbTZEc1RQak5NRFNtOS93MUprclA4Y1NXZS9MWnl6VDd2cTFKUjlRcWx6TCtXMjlLZ3pMRjM1YXgrYXRMTHNrNzBKb29STDFac3pkT0tyZithak9Kb1Y3dkJuU0hZQUFBQUFJQkpNQXhEVlFzcVZiVmc0bkJndE9IbW4wNzU4NjNLT3MzYStVT2xEN3dwdDZWQmtoUmM3bFp5ejZ1eXF1dVYyUHB0bVNYbHQzVnZwMzdMOVkvVmJWTDZ3TSt5ejd0NFJob0pOdHlUSDBwQnRxbHE0aXN2andrMXJvaHZmRjdlcVFZRmcrTlhsbkUvMzZmUVRjbElsQ2krNVNWTnRJSkpiTjB6Y2xzYUZHYUc1WGVkbXBKcEkyRTZLZS9zQ1JtelN4VmIvVlhKWkcyTlFrV3dBUUFBQUFBRnhraVVLUEhVbjhsWi9aVFNILzlDZnVmbmtpUy84NlNHZi83dlZmVE05MGFXT2IxellTYWxvTDlINGVYdVVmdVN1VzF2NU5ubXZHcVpwUXNudm9scHlscTRRc0hJVkpqUnZJN1BKRWxXMVRLRnc1Y1VUbmo5MVdhdFFkOVphWkxCaHJOcXErekZHN05UVWRKRENpNTB5RzFwa04vZHF2VEJOK1dmYlZMUnM5Kzc3blFlM04wSU5nQUFBQUNnUUZtVmRTcmU4Uy9sblRtaDlNR2ZLZWpyVXBnZVZ2SzkvNnJpblQrVU9idDAwdmNNTHA3Ti9lZ1BMcDFUbUJvWWY5S29CcC9CcFhQWldtN1NISFQwVkpneHo3dlVLU203b29wMytzaE42d3ZUUXpjOVo5eXpZOFV5WWxlZmI4MWZJbWZWTm1XTzdGYjY4TnZ5T2o1VjVyTVBGRnZ6OUtUdmplZ1JSd0VBQUFCQWdiUHZYNlZadi8rdlpDOTVXRkwyallvckszNU1SdnJnbXhyYTlaZktOTDRuLzl3cHlVdkxuRmN0dTNhOVltdTNUM2hObUI2V0pCbngyMXVkWmZUYkg3ZGtaTnJMVklodDNDSHp2aXBKSTFOcVVKQjRZd01BQUFBQTdnV21yYUp0LzBSRFBhY1ZESnlYOStXbms3cmNiZHFuekNmdlM4cjIyb2l0L1QyWjh4Wm9kTStMSzhmSEdEa2MramRwcE9wN0UrNDI3SmpDVEVyT3FtMUtiSGxwVWpYZk9VUFdncVVLTG5VcEdEWFZCb1dGTnpZQUFBQUE0RjVoMnJMdVh5VkpFMDhodVlITWliMlNzdE0wRWx1L0xYTmVsVWFIR2xmZXpMaVdrU2lScEpzR0EwRi83OFRYejhwT2x3a0hKajZlZDBiMk14b1RORDFGWVNEWUFBQUFBSUI3aVp1V0pCbEYxeTVoT21xMWtWRTlNcTdJOWNxb3FKM3d0bGNhbEY3THFsaVVQWDZ1UmVIdzVRblBDWk1EOGpwUFRuejkvQ1dTSksrcmVkSmh6SjBMNVo5cmthU1JJQWVGaUdBREFBQUFBUEpsMUdvZUNpYWVpakVaeVYvLzFYWERBMGtLQmkvSys3SlJrbVF2WERubW1PSEV4NXgzTGNQT3ZySGduLzl5M0xFd1BhVDB4eitmOEpuMjRrMGpOL1dWMnYrR2RPMjZKbUdnMUc5L0xGMW5xb3BULzNoMnczT1YydmZqNi9iUUNJZjc1WjM1Yk1KajErTjllVnpCd1BuckhzOGMzNk9nTDl1ODFGbTZlVkwzbnREbzZUWW1iNEJNRi83U0FBQUFBSkFuaGgxWG1NbE80UWd6YVJtSk8vc0o1clVlMG1CN28reEZHMlRYckpGWnVqRGJveUkxS1A5Y2l6S2Z2Szh3azVKaHh4WGJ1R1BNdGFPWFlrMS85SDhWZi9BNStSYzc1U3g5UkpKa1ZkWExhMitVZjY1RnFRLytXczdxYlRLY2hQemVObVdPL0wxa09SUFc1TlJ0VXFic1BRVVhPdVMxSFZYeWwvOUZ6dHJ0TW1lVkt1anZVZWI0SHZubldtUlZMSkxmMnpidWVxdHlzWnlsbStXMk5NaHJiOVRRTC82RFltdStLcXZzQWNrMEZmU2ZsM2ZtTTNuTkIrU3MzaWI3L2x0ZjZ0WHZiVmZ5L2Rma0xIbEU5Z05yWmM2cHpON3pjcmZjNWdQeTJodEhhcWlUcytLSlc3N3Y5WVJ1S3JkdE9MRTd2aDl1RGNFR0FBQUFBT1NKNFl3S050eWtqTVR0clJ4eTlZYUc1THZ5dnZoWTNoY2ZUM3pLclB0VTlOVlhaSmFVajlsdjE2eVJPYnMwKzFaSDYyRjVyWWNsS1Jkc3hCLytwdnl1Wm9XWnBOeVdCcmt0RFZmdm1aaWw0bWUvcDZHLys3ZmpIMmlhS3RyK0hRM3YvczhLaC9ya25Ua2g3OHlKTWFmRUgvMURoY09YSmd3MkpDbit4RDlXbUJtVzkrVW5DaTUwS0xYMzlZaysyYmpQZERPR1lVaStKN2Y1UTduTkU2OTZZaTFjcWFLdnZqTDI3WnJiTkRiWWlOL2dURXdsZ2cwQUFBQUF5SmVpRW1tb1Q1SVVEbDZVSnZuRC9GcXovdURmeVAzaWtJTHVMK1JmT3BmclNXSEVaOHNxV3lqN2dYV3lsejBxdzBtTXY5aHlWUFRjOTVYKzhDZnl6cDJTd3V5YkNsZVk4NnBVL00wZktITjR0N3pPSm9YSlFSbUoyYkpyMWlpMjZYbVpzMHV2VzVjNXAwS3pkdjVyWlk2OUs2L3RxSUxCUGhsMlROYjhPc1hXUFN1cnVuNWttb3FrQ1pwMEduWk1SYzkrVDE3cllibk5CK1NmYjFlWUhwSmh4V1NVbE1sYXNFeE8vZU95eWlmdS8zRTlzZlZmazFFOFYxN2JVZmtYem1iL1hvWXBzMmlPek1wRmNwWStLcnQycmNiMEg3a0Q0Y0NGcTRPUnBxcklQOE1iNmd0dmZob0FBQUFBWUxJeUgvNVUzdWtqa3FURVYxNldzM0pyeEJWRko3bm5WWGx0UjJYTW1xZlpmL0lmb3k0bkw5eW1mVXI5N204a1pYdVB4Qjc3bzRncm1obG9IZ29BQUFBQWVXTE1yY3h0WDJsU09UT0Z1V2tvMWoyOCtzam83OWlZVXhGaEpUTUx3UVlBQUFBQTVJbFpXcDNiOXJxYUk2d2tXdDZaRXdwSHB1UlkxU3NpcmlaL1JpOXBPN3BaSy9LTFlBTUFBQUFBOHNRc3I1UE03TSt1NEdKbnJpZkd2Y1k5ZFZEamxua2RFUTcxS2YyN3Y4ME9iRWZPc3NlbXI3QnBGQ1lIRlBSMVpRZW1KYk5pVWFUMXpDUTBEd1VBQUFDQVBER2NtTXl5R2dXOTdaSkNlZTNINWRSdmlicXNLWmZhKzdveVI5K1JzL3d4V2ZPWHlJalBVcGdla3RmNXVkelBQbENZenE0TUUzL29SUm5GY3lLdU5qK3lTOGRtd3gyejdINFpOc3U5VGhlQ0RRQUFBQURJSTZ0bTdVaXdrWDJ6NFY0TU5tUkl3ZVZ1cFQvK3hYV09tNHB2M0tIWTJ1M1RXOWMwY2xzTzVyYXRtclVSVmpMekVHd0FBQUFBUUI3Wml4NlVlL1FkS1F6a2Q1MVNjTGxINXFpbW92ZUM0aGYrUWw3ekFYbm5XaFQyOXlyMDBqTHNtSXlTY3RuVjlYSldiSlY1THpjTnZkd2p2NnNsT3pCTTJYVWJvaTFvaGlIWUFBQUFBSUE4TW9wbXk2cXVsMysyU1ZLbzlLRzNWUFQwSzFHWE5hV3M4bHBaNWJXS1IxMUlSTktIM3RLVmFTaFdkYjJNUkVtMEJjMHdOQThGQUFBQWdEeHpWbTdOYlh1dGgrV1BURTFCNGZONzIrUzFIczZOblpWUFJsak56RVN3QVFBQUFBQjVaczZ2azFtNWFHUVVLdjNScmlqTHdSUktOK3hTcm1sb1paM00rWFhSRmpRREVXd0FBQUFBUU40WmlxMS9OamZ5TzAvSzYvZzB3bm93RmJ5T1QrVjNOZWZHc2ZYUFJGak56RVd3QVFBQUFBRFR3S3hjTEh2Uit0dzR2ZjhOaGFtaENDdkNuUWhUZzBydmZ5TTN0aGR0a0ZtNU9NS0taaTZDRFFBQUFBQ1lKczdHNTJVNDJSYWJ3Y0I1SmQ5L1ZRcjhpS3ZDcEFXK2t1Ky9wbURndkNUSmNCSnlObjRqNHFKbUxvSU5BQUFBQUpnbVJsR0pZcHQzNXNaK1Y3TlNILzRrd29wd08xSWYvbVRzRkpUTk8yVVVzUkpLVkFnMkFBQUFBR0FhV2JYclpTL2JuQnU3VGZ2a252aE5kQVZoVXR3VHY1SGJ0QzgzdHBjL0txdDJYWVFWZ1dBREFBQUFBS1paYk5Qek11ZGY3Y2VRT3ZCVHdvMEM0Sjc0alZJSGZwb2JtNVdMRldNS1N1UU1iNmd2akxvSUFBQUFBSmhwUWplbDFKNVhGZloxNWZZNUs3Y3E4ZmdmUzZZVllXVVlKL0NWK3ZBblk5N1VNT1pWS2ZGNzM1WGhKQ0lzREJMQkJnQUFBQUJFSmt3T0t2WEJqOGFFRzFiVmNoVnQvNjZNeEt3SUs4TVZZV3BJeWZkZkhkTlR3NWhYcGNSVC8weEcwZXdJSzhNVkJCc0FBQUFBRUtIUVRTbTk5M1VGM2EyNWZXWkp1ZUpiWHBKZHN5YkN5dUIxZktyMC9qZHlxNTlJMmVrbjhXMS95cHNhZHhHQ0RRQUFBQUNJbXU4cWMyUzN2T2FEWTNaYjFmV0tQN0pUVmtWdFJJWE5USDV2bTlJTnU4YThwU0ZKOXZMSEZOdTRRN0tjaUNyRFJBZzJBQUFBQU9BdTRiY2ZWNlpobDBJM05XcXZJWHZ4SnNVZmVrSG0zTXJJYXBzSmdzczlTaDk2UzE3cllVbFhmeW9iVGtLeHpUdFovZVF1UmJBQkFBQUFBSGVSTURrZzk4aHVlVzNIcmpsaXlLcGFLbWZwbzdJWHJaZVJLSW1rdm50Tm1CeVExOTRvdCtXZy9LNFdqUTQwSk1sZTlLQ2NqVHRrRlBIM3Zsc1JiQUFBQUFEQVhTam9hVldtOFQwRlBXMFRIRFZrenF1U1hWMHZjMTYxekxuelpaU1V5WEFTMmQ0UGxqM2Q1ZDdkZkUraG04citOM0JCd2VWdUJYMmQ4anBQS3VqcjByVmhoaVNabFhXS3JYOUdadVhpOGZmRFhZVmdBd0FBQUFEdVlrSDNhYmxOZStWM25wVENJT3B5N20yR0thdTZYczdLSjJYT3I0dTZHdHdpZ2cwQUFBQUFLQUJoY2xCZTIxSDVIWjhvdU5BaEJZUWNVOEkwWlpiVnlLcFpLN3R1QTFOOENoREJCZ0FBQUFBVW1ORExLT2h0VTNEeHJNTCtYZ1g5dlZKcVFLR2JWdWhtcE1DTHVzUzdpMm5MY0dJeW5MaVVLSkU1cDBMR25BcVpwUXRsVml5U1ljZWlyaEIzZ0dBREFBQUFBQUFVTERQcUFnQUFBQUFBQUc0WHdRWUFBQUFBQUNoWUJCc0FBQUFBQUtCZ0VXd0FBQUFBQUlDQ1JiQUJBQUFBQUFBS0ZzRUdBQUFBQUFBb1dBUWJBQUFBQUFDZ1lCRnNBQUFBQUFDQWdrV3dBUUFBQUFBQUNoYkJCZ0FBQUFBQUtGZ0VHd0FBQUFBQW9HQVJiQUFBQUFBQWdJSkZzQUVBQUFBQUFBb1d3UVlBQUFBQUFDaFlCQnNBQUFBQUFLQmdFV3dBQUFBQUFJQ0NSYkFCQUFBQUFBQUtGc0VHQUFBQUFBQW9XQVFiQUFBQUFBQ2dZQkZzQUFBQUFBQ0Fna1d3QVFBQUFBQUFDaGJCQmdBQUFBQUFLRmdFR3dBQUFBQUFvR0FSYkFBQUFBQUFnSUpGc0FFQUFBQUFBQW9Xd1FZQUFBQUFBQ2hZQkJzQUFBQUFBS0JnRVd3QUFBQUFBSUNDUmJBQkFBQUFBQUFLRnNFR0FBQUFBQUFvV0FRYkFBQUFBQUNnWUJGc0FBQUFBQUNBZ2tXd0FRQUFBQUFBQ2hiQkJnQUFBQUFBS0ZnRUd3QUFBQUFBb0dBUmJBQUFBQUFBZ0lKRnNBRUFBQUFBQUFvV3dRWUFBQUFBQUNoWUJCc0FBQUFBQUtCZ0VXd0FBQUFBQUlDQ1JiQUJBQUFBQUFBS0ZzRUdBQUFBQUFBb1dBUWJBQUFBQUFDZ1lQMS9iZ0I2WUkwQ20rVUFBQUFBU1VWT1JLNUNZSUk9IiwKICAgIlR5cGUiIDogIm1pbmQiCn0K"/>
    </extobj>
    <extobj name="C9F754DE-2CAD-44b6-B708-469DEB6407EB-5">
      <extobjdata type="C9F754DE-2CAD-44b6-B708-469DEB6407EB" data="ewogICAiRmlsZUlkIiA6ICI0NjY4NzA3NzMwNSIsCiAgICJHcm91cElkIiA6ICIzNjQwMDU0NTgiLAogICAiSW1hZ2UiIDogImlWQk9SdzBLR2dvQUFBQU5TVWhFVWdBQUJnb0FBQUgrQ0FZQUFBQk44MVZGQUFBQUNYQklXWE1BQUFzVEFBQUxFd0VBbXB3WUFBQWdBRWxFUVZSNG5PemRlWEFlOTMzbitVOGZ6NFdESk82RHBFQkN2RW1SbENpSjFFM1prdXpJY3V4WXl0Z2VPOGtrWlk4OTYzK2N6VlJOTnBuTjd0Ylc3dGJVVHUxdWJlM00yTEVyazhSeDdNVFdLQjVyRXR1U0xZczJKVkxpSVo0Z2VPQWdDSUM0Ynp4SFgvdkhRejRFQkJBRUNJQU40SG0vcWxqcy92WFQvWHk3MGM5RHNEL2R2NS9oamcwRUFnQUFBQUFBQUFBQWVja011d0FBQUFBQUFBQUFBQkFlZ2dJQUFBQUFBQUFBQVBJWVFRRUFBQUFBQUFBQUFIbU1vQUFBQUFBQUFBQUFnRHhHVUFBQUFBQUFBQUFBUUI0aktBQUFBQUFBQUFBQUlJOFJGQUFBQUFBQUFBQUFrTWNJQ2dBQUFBQUFBQUFBeUdNRUJRQUFBQUFBQUFBQTVER0NBZ0FBQUFBQUFBQUE4aGhCQVFBQUFBQUFBQUFBZVl5Z0FBQUFBQUFBQUFDQVBFWlFBQUFBQUFBQUFBQkFIaU1vQUFBQUFBQUFBQUFnanhFVUFBQUFBQUFBQUFDUXh3Z0tBQUFBQUFBQUFBRElZd1FGQUFBQUFBQUFBQURrTVlJQ0FBQUFBQUFBQUFEeUdFRUJBQUFBQUFBQUFBQjVqS0FBQUFBQUFBQUFBSUE4UmxBQUFBQUFBQUFBQUVBZUl5Z0FBQUFBQUFBQUFDQ1BFUlFBQUFBQUFBQUFBSkRIQ0FvQUFBQUFBQUFBQU1oakJBVUFBQUFBQUFBQUFPUXhnZ0lBQUFBQUFBQUFBUElZUVFFQUFBQUFBQUFBQUhtTW9BQUFBQUFBQUFBQWdEeEdVQUFBQUFBQUFBQUFRQjRqS0FBQUFBQUFBQUFBSUk4UkZBQUFBQUFBQUFBQWtNY0lDZ0FBQUFBQUFBQUF5R01FQlFBQUFBQUFBQUFBNURHQ0FnQUFBQUFBQUFBQThoaEJBUUFBQUFBQUFBQUFlWXlnQUFBQUFBQUFBQUNBUEVaUUFBQUFBQUFBQUFCQUhpTW9BQUFBQUFBQUFBQWdqeEVVQUFBQUFBQUFBQUNReHdnS0FBQUFBQUFBQUFESVl3UUZBQUFBQUFBQUFBRGtNWUlDQUFBQUFBQUFBQUR5R0VFQkFBQUFBQUFBQUFCNWpLQUFBQUFBQUFBQUFJQThab2RkQUFBQVdIeUJtNUhmMHl5L3YwUEJVTGY4a1Y0cE9hTEFTU3R3MDVMdmhWMGlnSHhtV2pMc21JeElURW9VeXl3dWw3RzZVbVpwcmN5S2pUTHNhTmdWQWdBQUFDdWE0WTROQkdFWEFRQUFGbDZRSEpYYmNsSmUyeG41ZlcyUzc0ZGRFZ0RNblduS0xGc3ZhLzBEc2pmdWxSRXZEcnNpQUFBQVlNVWhLQUFBWUVVSjVIYzF5Mms0SksralVRb0lCd0NzSUlZcHEzYXJJdHVma1ZtMU1leHFBQUFBZ0JXRG9BQUFnQlhDNzI1UzV0UlA1WGUzVExQVWtGbGFLN3RtaTh5U1dwbHJxbVVVbGNxSUpHUkVZNUpKYjRRQVF1UzdDakpwQlU1U3dXaS8vTUhyOGdjNjVIWmVsTi9mSVducWYxbk15ZzJLN3ZtWXpNcjZlMTh2QUFBQXNNSVFGQUFBc013RnlSRTVKMzRzdCtYVWg1WVlzbW8ySzdMNWdPeTYzWFRYQVdCWkNsSWpjbHRQeTdsMFJGN25KWDA0TkxBMzdGWGtvWmRrSlBpT0F3QUFBTzRXUVFFQUFNdVkxM3BLbWFPdktuRFNFMW9OMmZYN0ZIdjRVekpYVjRaV0d3QXNOSCtvVytsalA1TGJkRndUQXdNakVsTjAveXV5Nm5hSFZ4d0FBQUN3akJFVUFBQ3dISG1PTXNkL0xQZlMwVW5OVnUwMnhSNzlqS3lLdXBBS0E0REY1L1cwS3YzZXE5bXhXQ2F3dHh4UTlLR1hKQ3NTVW1VQUFBREE4a1JRQUFEQU1oTTRTYVhmL212NVhVMjVOck80WExFbi9ybnM5VHREckF3QTdpMjM3YXpTaDc4bmY2UTMxMlpXMVN2MnpPL0ppTVJEckF3QUFBQllYZ2dLQUFCWVJvTGtxRksvK0xhQ3djNWNtMVd6UllubnZpb2pYaGhpWlFBUWppQTFwdVNiMzVEWGVUSFhacFRVS1A3c2wyUWtpa0tzREFBQUFGZytDQW9BQUZnbUFpZWwxTSsrTVNra2lHeC9XdkhIUHllWlZvaVZBVURJZkUrcGQ3NHZwK0ZRcnNrb3FWSDgrYS95WkFFQUFBQXdDd1FGQUFBc0I1NmoxRnQvY2F1N0lkTlUvTEhQS3JMallLaGxBY0JTNHB6L3BWTHYvcDNrKzVLeTNSREZuLzBEeGl3QUFBQUE3c0FNdXdBQUFIQm5tZU0vbmpRbUFTRUJBRXdWMlhGUThjYyttNXYzdTVxVU9mRjZpQlVCQUFBQXl3TkJBUUFBUzV6WGVrcnVwYU81K2NqMnB3a0pBT0EySWpzT0tyTDk2ZHk4ZS9HSXZOYlRJVllFQUFBQUxIMEVCUUFBTEdGQmNrU1pvNi9tNXEyYUxZby8vdmtRS3dLQXBTLysrT2RrMVd6SnpXZU92cW9nT1JKaVJRQUFBTURTUmxBQUFNQVM1cHo0c1FJbkxVa3lpOHVWZU82cmtzay8zd0F3STlOUzRybXZ5aXd1bDVRZERONmhDeUlBQUFEZ3RyalNBQURBRXVWM044bHRPWldianozeGVSbnh3aEFyQW9EbHc0Z1hLdmJFclNldzNKWVA1SGMzemJBR0FBQUFrTDhJQ2dBQVdKSUNaVDc0U1c3T3F0MHFlLzJ1RU9zQmdPWEhYcjlyY2hkRXAzNFdZalVBQUFEQTBrVlFBQURBRXVSM05jdnZhYjB4WnlqMjZNdWgxZ01BeTFWcy84dVNERW1TMzkwc3Y2czUzSUlBQUFDQUpZaWdBQUNBSmNocE9KU2J0dXYzeWFxb0M3RWFBRmkrcklvTnN1djM1ZWFkaHJkRHJBWUFBQUJZbWdnS0FBQllZb0xrcUx5T3hodHpobUlQZnlyVWVnQmd1Y3QrajJhZkt2QTZHaFdrUnNJdENBQUFBRmhpQ0FvQUFGaGkzSmFUVXVCTGtxeWF6VEpYVjRaY0VRQXNiK2JxU2xrMW03SXpnUyszK1lOd0N3SUFBQUNXR0lJQ0FBQ1dHSy90VEc0NnN2bEFpSlVBd01vUjJYVHIrM1RpOXl3QUFBQUFnZ0lBQUphVXdNbkk3MnU3TVdmSXJ0c2RhajBBc0ZMWWRYdVVHOVM0NzVvQ054TnVRUUFBQU1BU1FsQUFBTUFTNHZjMlMzNjIyeUd6dEZaR3ZEamtpZ0JnWlRBU3hUSkxhckl6dmllL3B5WFVlZ0FBQUlDbGhLQUFBSUFseE8vdnlFM2JOVnRDckFRQVZoNjdkbXR1MnU5dkQ3RVNBQUFBWUdraEtBQUFZQWtKaHJwejAyWkpiWWlWQU1ES00vRjdOUmp1Q2JFU0FBQUFZR2toS0FBQVlBbnhSM3B6MCthYTZoQXJBWUNWeDF4ZGxadjJDUW9BQUFDQUhEdnNBZ0FBd0FUSmtkeWtVVlFhWWlFTEkvMythM0xPdmFYSXpvOG85c2luNTcyOWtXOTlSWklVM2YyOFl2dGZtZmYyTUQyTzgrSlk2c2MxZmZTSHlweCtRNUpVL09Wdkx1aTJsOHErRzhWbHQyWlNJN2QvSVFBQUFKQm5DQW9BQUZoQ0FpZWRtellpaVh2M3hyNG5wK21ZM0tiajhucXZLa2lOU0lFdkk1S1FVVlFxdTNxVG92cytLU05XT0tmTk9tZmZVdUNtNVp6N3hZSUVCUUF3SDBZa25wdWUrSDBMQUFBQTVEdUNBZ0FBbHBEQW5SQVVSR1AzNUQzOXdldEsvdnpQcHgzWU0waVBLVWlQS2RQWEpudnpZN0lxcGdZRmZ2ODFtYVhycHQxMlpQdFRjaHArcGNpT2d3dGQ5cUtaYVg4QUxHK1RnNEpNaUpVQUFBQUFTd3RCQVFBQVM0bnYzWm8yRi8rZjZXQjhXT092LzNzRnlSRVprWmdpTzUrVnZXNm5qTVFxQlo2allLaGJic2NGdVZmZW03S3UyM3hDNmZkZmt6L1VmZHR1U21JSGZsdXhBNys5Mkx1eElHYXpQd0NXT1d2Qzk2cnZobGNIQUFBQXNNUVFGQUFBa01mU0oxL1BoZ1IyVEFXZittT1pKYldUWDFDMlhuYjlQZ1g3ZmxNeXpFbUx2TzRtK1VQZDk3RGF4YlhTOWdjQUFBQUFnTmtpS0FBQUlJKzVyYWNsU2ZhR3ZWTkRnZ21NUlBHOUtna0FBQUFBQU54ajVwMWZBZ0FBVnFvZ09aeWRpTVpuZmlFQUFBQUFBRml4ZUtJQUFJQThac1NMRkl3UHlidDJQdHRmOXl6R1JSajUxbGRtYkp2WXYzLzY2QStWT2YzR2xQYUpndkZCWmM2OUpiZnRySUtoYmdXK0t5TytTbFpWdmFJUHZpaXJiUDJzOXNVZjdOVDRqLzZkZ2t4U1JyeElCWi82TnpKWFZTN28vdVRlYTdoSHpybTM1TFkzS0JqcFZlRDdNaExGc3FydVYzVDdVN0pxdDgycTV1bDRmVzF5R3cvTHZYNHB1MjNYa1JFdmxsVzlTZEU5TDhncXI1djdSb05BenBYMzVGNThWMTVmbTRMTXVBdzdMck9rUm5iOVBrVjNmWFRPbS9UNzJwUTUvWWJjamtZRnFXRVowWVNzOGpwRnRqMGxlK05EQzc3dXpaOUpkUGZ6aXUxL1JWNVhrektuZmlMdittVUZUbHBtNFJyWmRic1YzZnZpM1QwQmM1ZkhhRDducjlmUnFNeXBuOHJyYmxMZ09US0x5bVRmLzRoaWV6NHUyWkhicmplZlkrKzJucEp6N2kxNVBhMEszSlRNd2xMWjl6K2k2SU8vTWVONkh6NyswNW5ONTMwbTg5a3ZBQUFBQVBORFVBQUFRQjZ6MSsrUzAzaFkvbkNQa2ovN1Q0b2YvQU1aOGNKNzl2NXUwekdsRHYyMUFpYzlxVDBZSDVUYmZFSm1TZTJzZ29JZ1BhYmtULytEZ2t4U3NpTktmT3hyc3dvSjdrYm0zRnRLSC9uaGxJRlFnN0VCdVUzSDVEWWRVMlRyRTRvLytVWEpuTnZEbTVrUGZxTDArNjlOYVEvR0I3UGJiam1weEhOZmtWMjNaOWJiREp5VWtqLzdqL0k2R2llM1o4YmxkVjFSTURZNDU2QWdjK1pOcFkrK0tnWCtyZTJseHVSZU95LzMybmxGTnUxWC9PRHZTNGF4b092ZTVEUWVWdXBYMzVHQ0lOZm1qL1FxYy9ZWGNxNGNVOEZMZnlSelRmV3M5K2R1ajlGOHp0L00yWjhyL2U0UEpFM1loNkV1WlU2OEx1LzZKUlc4K0ljTGZQd0NwWDcxWFRrWGZqV3AxUi9wVmVhRGY1TFhjVUhtM1lSUUMyUWh6Z3NBQUFBQWQ0K2dBQUNBQlJRRWdYdy9rT2Q3OGp4ZnZ1OHJDQUlGQ3JMWE5JTkF3WTJMbThHTjZTQzROVjF3ait1TlB2Z0p1YzNIRldSU2N0dk9hdXdIZjZiWUk1OVdaT3NUVXdZdnZxbndzLytycE94RmJhZng4S1MydVhEYnppbjVpMjlMUVNBaldxRG9BeCtWdFc2SGpFZ2llOGYrNWFNeVpuTlIwUGVWZlBPYjhvZDdKTU5RNHRrdnlhcXNuM1VkYzlrZjUrSTdTci96ZlVtU1dWU3E2SjZQeWF5c2wyR2E4dnJiNVp4NVUxN3ZWVG1OaDJWRTRvbzk5czltWFljaytjUGRrbWtwVXYrdzdMcmRNbFpWeWpBdHVkZk9LWDNzdjBxZW85U3Z2cU9pZFRzbGEzYS94cVhmZXkxM0FUeXk0NkFpbS9mTGlDWVVqQTNKN1d5VTE5NHdweHFkUzBlVVB2SURTWkpWdTAzUkI1NlR1YXBjd2ZpUU1nMkg1RFlkbDNQNXFNelN0WXJ1K2RpQ3JYdVQxOU9xek5tZnk2cllxT2p1NTJXdXFWYVFISkhUK0dzNWw5OVRrQnhXOHMxdnF2QXovMVl5clVVN1J2TTVmNzNybCtWMXQ4amVzRmZSblFkbEpGYko2MmxSK3IzWEZDU0g1WFUweXJsOFZKSE5CeGJzK0dVKytFa3VKRERMMWl1MjkrTXlTMm9WcEVibE5CNldjK21JL1A2T1dSMnZoYllRNXdVQUFBQ0ErU0VvQUFEa0xkZjFsTTVrNUxxdVhOZVQ0N3B5WGZmRzMxNjIzZlBrT0RmL2R1UjZYallJOER6NWZqWUk4RHcvT3g4RThuMy96bTg4ZzQ4djBMN05sbGxjcHNSdmZGM0pOLzZqZ3ZGaEJhbFJwWDcxTjhxY2ZrT3hSMzlMOW9ZSHA2NXo0MDU5STFZd3BXMjJBamV0MU52L09YdVJ0WENOQ2w3NjF6SlhWZHphWGttTjdMcmRVKzdVbms3cW5lL2xMdkxHSHZ1czdBMTc1MVRMYlBjblNJNG9mZmg3MmVXbGExWHcwaC9KaU4xNitzSXNYYWRJL1Q0bGYvb2Y1RjQ3cjh6Wm55dXk3Y2taQjRuK01LdnFma1gzL3Nha1l5RkowZEsxa21rcC9lN2ZLMGlPeUcxdmtIM2ZBN1BhcHR0MFRKSmtiM2hROFNjK2YydkJtaHBaYTdkSkQ3MDA2L3FDMUZqdUdFUzJQSzc0TTc4cnljaHRMMUc3VFNuekwrUmNQcXJNQno5UlpPZXpNdXpvdk5lZHlPdThLUHUrM1VvOC82OXVQYkZSSWxtMVcyWEVDcFU1OTViOGdRNDVUY2NWMmZUb29oeWorWjYvWG5lekl0dWZWdnpKTDB4WXAxWm1TYTNHLytIL3lOWjA1ZjFKUWNHOGp2M1lvTkluWHBlVVBjY0tQdkdIa25XcmF5T3Jab3ZNMVZWS0gvdlJySTdYUWxxbzh3SUFBQURBL0JBVUFBQldoQ0FJbE00NFNxVlNTcVV6U21jeXltUWNPWTZqZE1aUnhuR1VUbWVVY1J4bE1obGxISGZlRi9WWENxdHlvd3BmL2pPbDMvMkJuTXRISldXN1FFbSs4UTFadFZzVmYvcDNaUmFYTCtoN3VoZmZWWkFja1NURm4vcWRLUmZHYnpJaXNSbTNrem4zbHB5R1E1S2s2TzRYRk4zNTdJTFdPWkhUY0VpQm01RWt4Wi81dlVraFFZNXBLL2JrRitYKzNaOW0rN3h2T0tUWTQ1K2I5WHRFdGo1eCsyVWI5eW45N3Q5TGt2eithOUlzZzRMQVNVbWFISVJNcm5sMmQ5MUxrblBoa0FJbkpTTmVyTmdUbjFmdWd1NEUwZDB2eUxsOE5OdHRUK2NsMmV0M3pudmRTYXlJNGsvLzdyVGRPa1VmK1MwNUY5OVY0S1RrTnM4K0tKanJNWnJ2K1d0RUN4UTdNTFdmZjZ0aWc2enlPbm05cmZMNnIwMWFOcTlqMzNoWThySmRaY1dmL01La2tDQzM3dDZQWjdzaEcrbWR0dWJGc21EbkJRQUFBSUI1SVNnQUFDeDVxWFJheVdSS3lWUmFxWFFtRndhazBta2xVMm1sMDJtbE0wNnVTNSt3V1pZcHk3Umttb1pNMDVSaEdOay9Vcllya3B2ek4vNUkyVzYzRGNPUUJzT3AyWWdYSy83c0h5aXk4MW1sMy84SGVSMFhKR1VIV3gxLzdYOVQ0b1d2eWFyZXRHRHY1MTQ5TFVreVYxWElYci9ycnJiaHRUY29mU1I3NGR5dWYxaXgvWjlac1BxbTQ3YWZsNVI5Y21DbUFZWE40akpaRlJ2bGRUZkp2WDVKTTBjZGR4WmtVdktIdXhVTWRVMW9TODU2ZmF1OFRsN1hGVGxYM3BPOWRydnMreCs1NjFyY3RuUFpiZFpzVmpBK3FHay9jUk11cXZzRDdkS05pN3J6V1hjaXUzYnJiUWNyTmlJeFdUVmI1RjQ5TGIrM2JWYjdKTTM5R00zMy9MWFdicE5oVDM5bW1HWHI1UFcyS2tpTlRuN1ArUno3RzU5bnMzU2R6TksxMHhkbG1MSnF0OHB2dkxkQndVS2RGd0FBQUFEbWg2QUFBQkNxSUFpVVRHV0RnTEZrVXVQSmxNYkhzMzhuVXltTko1UHl2TVc1ODkreVRNV2lVZG0yclVqRWxtMVppa1FpTi82MlpkdjJyZWtKeXl6TGxHbG0vMWhXTmhDd0xFdW1rUTBHNW1PODZZY0x0SGQzeDZyY3FJSlAvS0hjYStlVlB2TDM4Z2M2RmFUSGxmenAvNmVDbC85TVpsSHBncnlQMTNmdHh2dk5maXlCaWZ6QkxpVWJEMHUrTDZ0NnN4SUhmMS9UM1ltOGtQekI2NUlrcS95K083N1dMS21SMTkya1lLUi83dS9UM3k3bjhsRjVYVTN5QjY4clNJMU1mVkV3Kzg5RWJQL0xHdi9ILzF0eUhTVi84VzJaSi85UjBaM1B5dDYwLzQ1UGJFeXBiVERiaDczYmZFSnU4NGs3dmo1SWp5M0l1aFBkN3U3OW00d2I1NmlmR3I3amU5dzAxMk0wMy9QWExDeTU3VElqbXJqeEpwTUh5NTdmc2UrVUpGbmxNdzhNZnRzbktoYlJRcDBYQUFBQUFPYUhvQUFBc09pQ0lOQjRNcVd4OFhHTmpJN2YrSHRNWStOSmpZMG5GK1JKQU1Nd0ZJdEdGSXZGRkk5RkZZL0ZGSTFHRklsRUZJdEdGSTFFRkkxR0ZJdEdGWWxFRkkzWXNxelpkN21TYit4MU8yUi81dDhxK2N1L2xIdmxmUVdacERJbi81dmlULzNPZ213L1NHVXY5aG54b3J0YTMrMW9rRnduVyt1R3ZiTWUySGMrZ3N5NHBBa1hjbWRnUk9MWmRkelVuTjRqZmVRSHlwejV1WFRqdm1yRGptYjdybDlWSVhOVmhUSm4zcHhiMGNyMlNWLzQ2VDlSNnQyL2w5ZmVJSCtnUTZsZmYxZkdlNjhwdXZmamlqN3cvTFRkK0V4bkxrOHlTSko4YjBIV25lUU9QK3ZjQU1MKzdMOVg1bnFNNW52K3puaThiek1BOHJ5T2ZUcTdyaEc5OTBIQW5TelllUUVBQUFCZ1hnZ0tBQUFMeHZVOERRK1BhbmgwVkNNall4b2RIOWZvNkpqR2txbDVqUWNRaTBhVlNNUlZrSWdySG9zcUZvc3BFWThwZmpNVWlNY1ZpMFp1WFNERXdqQnRKUTcrQzQxMU44c2Y2WlY3OWV5Q2Jkb3dMUVcrcThDOTgyREYwNGx1ZlZKZTN6VjUxeThwZmZSVm1hdXJaajI0NzkweTdKaUNURExYbi8xTWNuM2V6K0hDck5Od0tCY0VSTFkrb2VnRHo4c3NxZGJFSnlYdUppaVFzZ1BsRnJ6NGRYbTlWK1UwSEpKeitZaUN6TGpTNy8wWGVWMVhsSGpoWDJrMlQyUVlkbFJCSnFYSWpvT1RCLzJkaGZtc094ZitqUzU3alBqY0xvclA1UmpOOS95OUcvTTZmcVloK1ZMZ09UTy83a05QTVV4cnBtRDNMa0xmZTNWZUFBQUFBSmdaUVFFQVlNNDh6OWZvMkppR1JyS0J3TkRJaUlaSFJqV2VuTnZkMDFMMjd0OTRMS3FDZ29RSzR0a3dvS0Fnb1lKRUl0ZG1XZlByemdmellOcXkxdTJRMzNCbytpNXc3cEpSVktKZzhMcjh2bXQzZnZGMExGdUo1NytxOFgvNDMrV1A5Q24xODI4cDhkSWZ5YXE0L2RnQjgyVVVseXZvYThzT0pId0gva0MycXhkemRkV3N0NTg1LzdhazdOM3Q4YWQvZDhyeUlEMCs2MjNkamxWK242eW52cWpZdnQ5VTZ1Mi9sSHZ0bk56V1UzSmJ6OGl1MjMzSDlZM0NVZ1daRGdValBYTis3L21zTzlITnUvbHZ4Kys5S2treTE5VGUxZlpuYzR6bWZmN2VoZmtjUHpPK1N2NW9YNjc3ck52eGgyZll0aFdSUEdmRzg5QWZINXB6YlF0MVhnQUFBQUNZSDRJQ0FNQ01NbzZqd2FGaERRd05hMmg0VkVQREl4b2RHNTl6ZDBFRmliaUtDZ3RWVkpoUVlVR0Jpb3NLVlZoWW9NSkVmTjc5K21PUk9kbTdwbzNFcWc4dG1IQUhldUJMeHV4L2psYk5Gdm1EMStYMXRNb2Y2SlJaVWpQbnNveDRrUkl2ZkUzai8vWGZLWERTMlhFVVB2VnZaQmFYejNsYk43WjRhM0thL2JGcnR5clQxM2FqNWc2WkpkTmZpUFpIK3VUMU5HZlhXVGY3UVZkell5RGNKdXk0T2NEMFFqQUtWaW4rN085cjlEdi9PcnZ0bnVaWkJRVlcxZjN5Qnpya2RsNVVrQnFSRVo5K1VPR0ZYbmNpdDcxQjh2MXB1Ky94ZWxyazN4ajAyYTdkZWxmYnYybW1ZN1FRNSs5Y3plZjRtUlYxOGtmNzVIVmRVWkFjbnVhekxBWEpFYmtkamJmZlJzRnErU085OHZwdU0waTA3OG1iWWYzYldhanpBZ0FBQU1EOGNHVUdBSkNUem1UVTFkT25DNWViZGVUNEtmM2tGNy9TNnovN3BYNTk5SVRPWGJpc2F4M1hOVEk2ZHR1UXdMSk1yVm05U25YcmFyVnIrMlk5OXZCZVBmZk00L3IwYjN4VUgvL0lVM3B5LzBQYXUydTdOdGZYcWJxeVhNV0ZCWVFFSDJaT0dEZkJuMFUzSVBPVS9QbTNGTXh3RjdBLzJpLzM2aWxKa3IxMis2UmxFd2Q1OVVmbk5taHZkUHN6TjZZQ3BkNyt6N2Z0cHp4SXpqd2dyVm02VnZGbnZ5UVpob0xrc0pMLzlQL2U5V0NuZDlxZnlJNkR1ZkFnOWZaZktzaE04d1NON3luOTY3K1Jna0NHSFZWa3g5T3pmMzg3ZS8rR2QrT08rSW1DOUpqUzc3ODI2MjFONVBXMjNtYkJyZk5yTnVNdVNGSms2K1BaQ2RkUjZ0QjNidHRmZkRBK0xQZmF1UVZiZDlMeXNRR2xUL3g0NmdMUFVmcnc5N0xUcHEzSWxzZG0zcG1KcTg3eEdDM1UrVHNYOHpyMjlmdXlFNzZuMUR2ZjE4MHhNRzZ0NUN2MTY3K1JadWlheUx3UllQbDliZkk2TDAxWm5qNzVqM2Uxdnd0MVhzemF4TzZWVE82WkFnQUFBRzZ5L3V4UC8vaC9EcnNJQU1DOTUvdStCZ2FIZGEyelM1ZWJyK3JNK1VhZHYzaEZiZTJkNnVucjE4am9tQngzK2d2VnBtbXF1S2hRbGVXbFdyKzJScHMyM0tlZFd6ZHAxN2JOcXE5YnA5cnFTcFdWckZGeFVhRmkwU2hqQjh5QmUrSFh1WXQxMFYzUHliQ2ppL3ArcVovL3VUTG5meWwvb0VOeU01SUN5VW5KSCtxU2UrVjlwUTc5dFlMMG1BdzdwdmhIdnl3amRxdmY5eUE5SnJmcFdIWjZmRWpXbWlxNTdSZGtsYTdOdmNaclB5K3ZxMG1TRk52M3lWeTdVYkJLeWlUbGRUY3JHQitTMjNSTWhtbGxMOFNueCtSMVhGRHF5TjhyU0k1TXVqTThjK0oxU2RtN2tPMTFPeVJKNXBvcUdWWkVYbnVEZ3ZTWXZPdVhGZG4wNk9UUVpSYnV0RDlHckZDR2FjbnJ1SENyWmlzaXd6UVZwRWJsdGw5USt0QjM1RjIvTEVtS1AvVkZXVldiWnYzK1huZXovS0V1QmFQOUNvWjdaQlN1bGpKSnVXMW5sSHJyTHlUVFZuQ2ovLzJKKzM4blkzLzdQOGp2YjVjUkJGSVFLTWlNeWV0cVV2cnczMlpESXROUy9QSFBUaHFZZDdyakxFbG1ZWW1DNFI3NS9lM1pjK1RxYVJtV0xVT0dndlNvdk81bVpjNzlRdWxEZnkwalVUd3BYSnJQdWhOck1tSUY4cTZkeng2amVLSGtadVIxWGxUeTdiL01kVHNVZmZCRjJYVjdabjNzNTNxTUZ2TDgvYkRiZldibWRleFhWOHU5ZWxwQmNsaitRS2Y4N3Vic3Z2aWV2SjVtcFg3OVhYblh6c3VxM0toZ2JIREtlMHVTWVVma1hubGZrdVJlUFNVam1wQmhSK1FQOXlqendUL0tPZk9HekRVMXVYUDB3K3N2eGpsMU40TE11REtuZjViZHAyZzhHd0FDQUFBQW9Pc2hBTWdYeVZSYS9RT0Q2aDhZVXQvZ29BYUhSbVkxd0xCdFdWcXpacFZLVnEvUzZsWEZLbG05U29VRkNaNEVXQ1JHSktZZ2srMERQSENTMlF1aGkvcUdodVE1Y3ErOG43c0lPT1VsaFd1VStNaVhwM1RwWTYvZkpiT29OUHZVUWROeHVVM0hKU2w3a1g0V1l2dGZVZUJtNUZ6NGxmeVJYcVZ1M2cwK3dXd3Z0RWYzZkV6K1FJZWNTMGZrZFYxUjhxMi9VT0s1ZjZuWkROQTdsLzJKN3YyNGdreFNtVk0veTliODYrOU8zWkJwS3JiL0ZVVzJQRDdyOTVhazJDTy9KYS96b29KTVVzN2xvM0l1SDgwdE0rS0ZLdmpZMXpUMncvOWxUdHVVSkFXKzNPWVRjcHRQVEZPcnBmaFRYNXpUV0FxeHA3Nm9JRE11OStvWitYMXRTcjM5VjlPOHlwaTJDNmo1ckh0VFpQTmo4b2V1VHpsR3VlV2JIbFhzb1UvTWVuOGszZFV4V3NqemQ3YnUrdmlacGhMUC9VdU52LzUvS1JnYnlJNjc4S0c3ODJQN1gxYVFISmJYM1R6dGU5djM3VlprMDM0NWw0OHFTSTFOT2Zlak81K1ZMRnVad2M1N3QxOTNZZUpnNUJPZklnSUFBQUR5SFVFQkFLeFFZK05KOWZZUHFMZHZRTDM5QXhvYm43NXJqSW1pa1lqV3JMNFpDaFJwelkxUWdDY0M3cUZFc1RRMklFa0tSdnVsQmJnd05wUENWLzRuT1ZlT3llKzZJbS93ZW03QVlpTldKS3RzcmV6N2RzdmVmRUJHSkQ1MVpTdWl4SXRmVi9xZDc4dTlma2tLSkt0eTQremYzRFFWZitxTGl0ei9zRElOaCtSZHY1THRvOXlLeUZ4VExidHVqeUk3RDg1NmMvR25ma2YrVUxlODdpYTV6U2VVZnZjSGlqMzJ6MlpmejZ6MngxRHMwYy9JM3ZpUW5ITnZ5ZXU4Skg5OFFKSXBzN2hNMXRwdGl1NzhpTXcxMWJOLzN4dk1raG9WL05hZktIUDhkYmtkRFFxU296TGlSYkxYNzFKMDN5ZGxGcFhPZVp1U2xQaklsK1JjZms5ZTcxVUZxV0hKdEdRV2xjbXEzYWJvcm8vTUtTU1FKTU9PS3ZHeHI4bHRPaTduNHJ2eWVsdXpUNTFZVVJuRlpiS3FOeXV5OVhGWjVWUEhXcGpQdWptbXFjUUxYMVBtOUJ0eUxyNGpmN2hIaGgyVldYNmZvanVla1YzLzhGd1AwZDBkb3dVK2YyZGpQc2ZQWEZXcHdwZi9SMlUrK0NlNUxSL0lIeDJRWVVka1ZXNVVaUGNMc3RkdVYvcm9EMmQ4Ly9qQmZ5R3pjcVBjaSsvSUg3eXVJUEJsbGF4VlpPZXppbXg1N0k3ckw4Wit6VlV3MGpkaGh4Z1BBUUFBQUxqSmNNY0c1allhSlFCZ1NScFBwdFRUMTYvZXZnSDE5UFZyUERsTi8ra1RHSWFoVmNWRktpdFpyZEtTTlNwZHMxcEZoUVV6cm9QRmwzbm43M0ozTmNlZi9JSWkyMmZmeHoyd2tvMTg2eXVTcE9qdTV4WGIvMHJJMVdDNWNob081WjZHc092M0tUcVhNQkVBQUFCWXdYaWlBQUNXcVl6anFMdW5YMTA5dmJONllpQWFpYWowUmloUVZySmFKYXRYeTdibjFvYzdGcCt4dWpJMzdROTBoRmdKQUt3OEU3OVhqVlVWSVZZQ0FBQUFMQzBFQlFDd1RBUkJvUDZCSVhYMTlLcXJ0MThEZzBNenZqNFdqYXFpdkZUbHBTVXFMeXZScXFKRjd1c2VDOElzcmMxTnU1MFhSUS9hQUxCdzNJN0czTFE1WWVCMUFBQUFJTjhSRkFEQUVwWk1wWFc5dTBkZFBYM3E2ZTJYNDdxM2ZTM0J3TXBnbG0rVVRGUHlmZm45SGRrK3orbEhHd0RtTFVpT3lCKzRNZGl5YWNtczJCQnFQUUFBQU1CU1FsQUFBRXZNMkhoUzdkZTcxTjdaUGVOVEE1WmxxcnkwUkZVVjVhcXNLQ01ZV0NHTVNGUm0yWHI1UGEyU0FybXRweFhaK2tUWVpRSEFzdWUybnBLVUhaN05MRnNudzQ2R1d4QUFBQUN3aEJBVUFNQVNNRHc2cG83cjNXcnY3TkxROE1odFg3ZXF1RWpWRmVXcXJDaFZXY2thV1JaakRLeEUxdm9IYmdRRmtuUHBDRUVCQUN3QTUvS1IzTFMxL29FUUt3RUFBQUNXSG9JQ0FJTWU0SDRBQUNBQVNVUkJWQWpKMFBDSTJqdTcxTjdacFpHeDhXbGZZMW1tcWlzclZGMVpyc3J5TWlYaTlGaWZEK3dORDhvNStZOVM0TXZydkNSL3FGdm1oRUdPQVFCejR3OTF5K3U4bkoweFROa2I5NFpiRUFBQUFMREVFQlFBd0QwU0JJRUdCb2V6VHc1Yzc5TFllSExhMTBWc1d6VlZGYXF0cmxSVlJia3N5N3pIbFNKc1JxSklWdTFXZWUwTmtnS2xqLzFJaVk5K09leXlnRkFWZi9tYllaZUFaU3g5N0VlNjJlMlFWYnVWc1Y4QUFBQ0FEeUVvQUlCRkZBU0Irdm9IMVg2OVN4M1h1NVZNcGFkOVhTd2FWVzExcFdxcksxVlJWaUxUSkJ6SWQ1SHRUOThJQ2lTMzZiaTgzUy9JcXFnTHVTb0FXSDY4bmhhNVRjZHo4NUh0ejRSWURRQUFBTEEwRVJRQXdDSVlHUjNUMVd1ZGFyM1dybFE2TSsxckV2R1lhcXNydGJhNlNtV2xhMlFZeGoydUVrdVpXYlZSWnVVRytkMHRrZ0tsMzN0VkJaLzQ3OE11Q3dDV25mVFJWNVVieExoeW84eXFqZUVXQkFBQUFDeEJCQVVBc0VCYzExUDc5UzYxdExXcnIzOXcydGNVRmlTMHRycEthMnNxdFdiMUtzSUJ6TUJRZE0vSGxIb2oyOTJLMTlFb3QrMnM3UFc3UXE0TEFKWVB0KzJzdk02THVmbm9uaGRDckFZQUFBQll1Z2dLQUdDZUJnYUgxTkxXb2JiMlRybWVOMlY1Y1ZHaDF0VlVxYmE2VXF0WDBTY3lacytzckplOVlZL2NsbE9TcFBUaDc4bjY5Si9JaUJlR1hCa0FMSDFCYWxUcHc5L0x6ZHNiOXNxc3JBK3hJZ0FBQUdEcElpZ0FnTHVRem1SMDlWcW5XdHJhTlRJNk5tVzViVnRhVjFPdERldlhxclJrZFFnVllxV0lQUFJKZWUwWEZEaHArU085U3I3NURSVzgrSFhKdE1JdURRQ1dMdDlUOHMxdnloL3BsU1Faa2JnaUQ3MFVjbEVBQUFEQTBtVzRZd05CMkVVQXdISVFCSUc2ZS92VjB0YXV6cTRlK2I0LzVUVmxwV3UwWWYxYXJhMnVrbTF6SVJjTHcyczlwZlN2L3pZM0g5bit0T0pQZmlIRWlnQmdhVXY5K3J0eUdnN2w1bU5QZmtGVzNlNFFLd0lBQUFDV05wNG9BSUE3R0J0UHFyV3RYYTNYT3BSTXBhY3NqOGVpcWx0WHEvdlcxYXE0aUM1aHNQQ3N1ajJ5dTY3SXZYUlVrdVEwSEpKVnVsYVJIUWZETFF3QWxpRG4vQzhuaFFUMmxnT0VCQUFBQU1BZEVCUUF3RzMwRHd6cFlsT0xPcTUzVDFsbUdJWnFxaXEwWWYxYVZWV1VNU2d4RmwxMDN5ZmxEL2ZJNzJxU0pLWGUvVHRKSWl3QWdBbWM4Ny9NZlQ5SzJiRmVvblE1QkFBQUFOd1JYUThCd0FSQkVLaXpxMGNYbTFyVVB6QTBaZm1xb2tMVjNiZFc2MnVyRlkvRlFxZ1ErU3h3VWtxOThRMEZBNTI1dHNqMnB4Vi8vSE9NV1FBZ3YvbWVVdTk4ZjlLVEJFWkpqZUxQZjFWR0pCNWlZUUFBQU1EeVFGQUFBSkpjMTFQcnRRNWRhYm1xMGJIeFNjdE0wOVQ2Mm1yVjE2MVR5Um9HSmthNGd1U29VbTk5ZTFKWVlOVnNVZUs1cjhxSTAvVVZnUHdUcE1hVWZQTWI4am92NXRxTWtockZuLzJTakVSUmlKVUJBQUFBeXdkQkFZQzhsa3FuMWRUU3BxYldhOG80enFSbDBVaEU5WFhyVkwvaFBzVmowWkFxQktZS25KVFNiLzlWcmhzaVNUS0x5eFY3NHZPeTErOEtzVElBdUxmY3RyTktILzZlL0pIZVhKdFpXYS9Zd2QvalNRSUFBQUJnRGdnS0FPU2w0ZEV4WFc1cTFkWDJUdm0rUDJsWllVRkNtemJXcVc1ZHJXeWI3bHl3UkhtT01pZGVsM3Z4eUtSbXEzYXJZbysrTEt1aUxxVENBR0R4ZVQwdFNoOTlkZEpUQkpKa2IzbE0wWWMrSVZtUmtDb0RBQUFBbGllQ0FnQjVwYmR2UUJlYlduUzl1M2ZLc3BJMXE3V2x2azYxMVpVTVRveGx3MnM5cmN6UlZ4VTRxUW10aHV6NmZZbzkvQ21acXl0RHF3MEFGcG8vMUszMHNSL0piVG91NmRaL1k0eElYTkg5TDh1cTJ4MWVjUUFBQU1BeVJsQUFJQzkwOWZUcS9NVW1EUXhPSGFDNHBxcENXK28zcUt4MFRRaVZBZk1YSkVma25IaGRic3NISDFwaXlLclpwTWltQTdJMzdKRVJMdzZsUGdDWWp5QTVJcmYxbEp6TFIrUjFYdGJFZ0VDUzdBMFBLdkxRSjJRaytJNERBQUFBN2haQkFZQVZyWDlnU0djYkw2bTNiMkJTdTJXWnFsdFhxL3MzM0tmaUlnYUF4Y3JnZHpjcGMrcW44cnRicGxscXlDeXBrVjI3VldaSnJjelZWVEtLeTJSRTR0bCt2QzM3WHBjTEFMZDRyZ0lubGYwejBpZC9xRXYrUUlmY2prYjVBNTM2Y0RnZ1NXYmxSa1gzdkNDenN2N2Uxd3NBQUFDc01BUUZBRmFrNFpGUm5iMXdhVW9YUTlGSVJQZHZ2RS8xZGVzVWl6SkFNVlltdjZ0WlRzUGI4am9hcGNDLzh3b0FzRndZcHF6YXJZcHNmMFptMWNhd3F3RUFBQUJXRElJQ0FDdks2Tmk0R2k1ZFVWdjc5VW50dG0xcDg4WTZiYXF2VThUbXptbmtoeUE1S3JmbHBMeTJNL0w3MmlTZjBBREFNbVNhTXN2V3kxci9nT3lOZStsR0RRQUFBRmdFQkFVQVZvUmtLcTBMbDVyVTB0YXVJTGoxdFdhYXB1N2ZzRjViN3QvQUV3VElhNEdia2QvVElyKy9YY0Z3ai96aEhpazFvc0JKSzNBeWt1K0dYU0tBZkdiYU1pSlJHWkdZRkMrV3VhcEN4cW9LbWFWclpWWnNrR0h6YnpnQUFBQ3dtQWdLQUN4ckdjZlJ4Y3N0dXRKNlZaNTM2MjVwd3pCVXQ2NVcyemJYcXlBUkQ3RkNBQUFBQUFBQVlHbWovdzBBeTVMcmViclUxS3BMVjFya2V0NmtaZXRxcTdWOWN6MkRGQU1BQUFBQUFBQ3pRRkFBWU5tNTJ0NnBzdzJYbEVxbko3VlhWNVpyNTlaTldyMkt2b3NCQUFBQUFBQ0EyU0lvQUxCc0RJK002dVRaQnZYMUQwNXFMeXRkbzExYk42dXNkRTFJbFFFQUFBQUFBQURMRjBFQmdDWFBjVjAxWEx5aUt5MXRrd1lxTGk0czBBTTd0cXE2c2p6RTZnQUFBQUFBQUlEbGphQUF3SkkyWFRkRHRtMXAyK1o2YmRwd24welRETEU2QUFBQUFBQUFZUGtqS0FDd0pOMnVtNkcxTlZWNllQc1dGU1RpSVZVR0FBQUFBQUFBckN3RUJRQ1dGTWQxZGVGU2t5NDNYNTNjelZCUm9mYnMzS3JLOHJJUXF3TUFBQUFBQUFCV0hvSUNBRXRHVzhkMW5UbmZxRlE2azJ1ekxGUGJOdCt2elJ2cFpnZ0FBQUFBQUFCWURBUUZBRUkzbmt6cCtLbHo2dW5ybjlSZVcxMnAzVHUyMHMwUUFBQUFBQUFBc0lnSUNnQ0VxdlZhaDA2ZmE1VGp1cm0yb3NJQzdkbTVUVlVWZERNRUFBQUFBQUFBTERhQ0FnQ2hTR2N5T25tbVFSM1h1M050cG1scTY2YU4ybEpmSjh1eVFxd09BQUFBQUFBQXlCOEVCUUR1dWM2dUhwMDRmVjdweksyeENGWVZGK21SdmJ1MGVsVnhpSlVCQUFBQUFBQUErWWVnQU1BOTQ3aXV6cHkvcUphMjlrbnRXK28zYU1mVyt4bXNHQUFBQUFBQUFBZ0JRUUdBZTZLM2IwREhUcDNWZURLVmF5c3NTT2poUGJ0VVZyb214TW9BQUFBQUFBQ0EvRVpRQUdCUmVaNm44NDFYZEttNWRWTDd4dnZXNllIdFcyVGJqRVVBQUFBQUFBQUFoSW1nQU1DaUdSb2UwZnNuejJoNGRDelhGbzlGOWREdW5hcXVMQSt4TWdBQUFBQUFBQUEzRVJRQVdCU3QxenIwd2RrR2VaNmZhMXRYVzYyOXU3WXBHb21FV0JrQUFBQUFBQUNBaVFnS0FDd296L04wK3Z4Rk5WKzlsbXVMUmlMYXUydTcxdFZXaFZnWkFBQUFBQUFBZ09rUUZBQllNR1BqU1IwOWNWcURROE81dGpXclYrbkF2ajBxU01SRHJBd0FBQUFBQUFEQTdSQVVBRmdRWFQxOWV2L2tHV1VjSjllMjhiNTEyck56cTB6VERMRXlBQUFBQUFBQUFETWhLQUF3TDBFUTZNTGxaalZjdkpKcnN5eFRlM2R0VjkyNjJoQXJBd0FBQUFBQUFEQWJCQVVBN2xyR2NmVCt5VFBxNnVuTHRSVVdKSFJnM3g2dFhsVWNZbVVBQUFBQUFBQUFab3VnQU1CZEdSd2ExdEVUcHpVMm5zeTFWVmVXNitHOXV4U05SRUtzREFBQUFBQUFBTUJjRUJRQW1MT3I3WjA2Y2ZxOGZOL1B0ZTNZdWtsYjc5OGd3ekJDckF3QUFBQUFBQURBWEJFVUFKaVRDNWViZGI3eGNtNCtHb25vMFljZVVHVjVXWWhWQVFBQUFBQUFBTGhiQkFVQVpzWDNmWDF3OW9KYTJ0cHpiV3RXcjlLQmZYdFVrSWlIV0JrQUFBQUFBQUNBK1NBb0FIQkhydWZwNlBGVGt3WXRycTRzMTZNUDdwWnRXeUZXQmdBQUFBQUFBR0MrQ0FvQXpDaVZ6dWp3ZXljME5EeVNhOXQ0M3pydDNiV044UWdBQUFBQUFBQ0FGWUNnQU1CdERZK082WjMzVG1nOG1jcTE3ZHkyV1Z2djN4QmVVUUFBQUFBQUFBQVdGRUVCZ0duMTlnL28zZmMva09PNmtpVFROTFZ2ejA2dHI2ME91VElBQUFBQUFBQUFDNG1nQU1BVWJSM1hkZnpVT2ZtK0wwbUsyTFlPUEx4SEZXV2xJVmNHQUFBQUFBQUFZS0VSRkFDWTVITHpWWjArMzVpYkwwakU5ZmdqRDJwVmNWR0lWUUVBQUFBQUFBQllMQVFGQUhJdU5yWG9iTU9sM1B6cVZjVjYvSkVIbFlqSFFxd0tBQUFBQUFBQXdHSWlLQUFnU1dxODBxSnpGMjZGQkJWbHBUcnc4QjVGYkw0bUFBQUFBQUFBZ0pXTUs0QUFkT0Z5czg0M1hzN05WNWFYNmJHSDk4cXl6QkNyQWdBQUFBQUFBSEF2RUJRQWVhN2hVcE1hTGw3SnpSTVNBQUFBQUFBQUFQbUZvQURJWXcwWHI2amhVbE51dnFxaVRBZjI3U0VrQUFBQUFBQUFBUElJUVFHUXA4NDNYdGFGeTgyNStlcktjdTEvYUxjc3l3cXhLZ0FBQUFBQUFBRDNHa0VCa0lmT1hiaWt4aXN0dWZtYXFncnRmMmkzVEpNbkNRQUFBQUFBQUlCOHcxVkJJTStjYjd4TVNBQUFBQUFBQUFBZ2h5Y0tnRHh5dWZucXBPNkdhcXNyOWVpRER4QVNBQUFBQUFBQUFIbU1xNE5BbnJqVzBhWFQ1eHR6OHpWVkZZUUVBQUFBQUFBQUFBZ0tnSHpRM2R1blk2Zk81dWJMU3RjUUVnQUFBQUFBQUFDUVJGQUFySGlEUThNNmN2eVVmTitYSkswcUx0TGpqendveTdKQ3Jnd0FBQUFBQUFEQVVzQVlCY0FLTmpvMnJzUHZuWlRyZXBLa2drUmNUeno2a0NJMkgzMEFBQUFzVFlHYmtkL1RMTCsvUThGUXQveVJYaWs1b3NCSkszRFRrdStGWFNJQUFGaHVURXVHSFpNUmlVbUpZcG5GNVRKV1Y4b3NyWlZac1ZHR0hRMjd3dEFaN3RoQUVIWVJBQlplS3AzUjIrKzhwN0h4cENRcEdvbm9tU2NlVVhGaFljaVZBUUFBQUpNRnlWRzVMU2ZsdFoyUjM5Y20zWGdhRmdBQVlOR1pwc3l5OWJMV1B5Qjc0MTRaOGVLd0t3b0ZRUUd3QWptdXEwUHZIdFBROElna3liSk1QWDNnWVpXc1dSMXlaUUFBQU1CTmdmeXVaamtOaCtSMU5Fb0I0UUFBQUFpWlljcXEzYXJJOW1ka1ZtME11NXA3aXFBQVdHRjgzOWZoOTA2cXA2OWZrbVFZaGg1LzVFRlZWWlNGWEJrQUFBQ1E1WGMzS1hQcXAvSzdXNlpaYXNnc3JaVmRzMFZtU2EzTU5kVXlpa3BsUkJJeW9qSEpwQnROQUFBd1I3NnJJSk5XNENRVmpQYkxIN3d1ZjZCRGJ1ZEYrZjBka3FaZUlqY3JOeWk2NTJNeUsrdnZmYjBoSUNnQVZwZ1B6amFvcWZWYWJ2N2h2YnQwMzlxYUVDc0NBQUFBc29Ma2lKd1RQNWJiY3VwRFN3eFpOWnNWMlh4QWR0M3V2SDNrSHdBQTNIdEJha1J1NjJrNWw0N0k2N3lrRDRjRzlvYTlpanowa296RXl2NzloS0FBV0VGYTJ0cDE0dlQ1M1B6T2JadTE5ZjRONFJVRUFBQUEzT0MxbmxMbTZLc0tuUFNFVmtOMi9UN0ZIdjZVek5XVm9kVUdBQUFnU2Y1UXQ5TEhmaVMzNmJnbUJnWkdKS2JvL2xkazFlME9yN2hGUmxBQXJCRDlBME02ZE9TWS9Cc0R2NjFmVzYxSDlqNFFjbFVBQUFESWU1Nmp6UEVmeTcxMGRGS3pWYnROc1VjL0k2dWlMcVRDQUFBQXB1ZjF0Q3I5M3F2WmNaUW1zTGNjVVBTaGx5UXJFbEpsaTRlZ0FGZ0JrcW0wM3ZyMUVhWFNHVW5TNmxYRk92ajRvN0lzTStUS0FBQUFrTThDSjZuMDIzOHR2NnNwMTJZV2x5djJ4RCtYdlg1bmlKVUJBQURjbWR0MlZ1bkQzNU0vMHB0ck02dnFGWHZtOTJSRTRpRld0dkFJQ29CbHp2TThIVHB5WEFPRFE1S2tXRFNxWjUvY3I0TEV5dnF5QWdBQXdQSVNKRWVWK3NXM0ZReDI1dHFzbWkxS1BQZFZHZkhDRUNzREFBQ1l2U0ExcHVTYjM1RFhlVEhYWnBUVUtQN3NsMlFraWtLc2JHRnh1ekd3ekgxdzlrSXVKREFNUS92MzdTWWtBQUFBUUtnQ0p6VWxKSWhzZjFvRkwzNmRrQUFBQUN3clJyeFFCUzkrWFpIdFQrZmFnb0ZPcGQ3NnRnSW5GV0psQzR1Z0FGakdMamRmVmV1MWp0ejg3aDFiVlY1YUVtSkZBQUFBeUh1ZW8vVGJmM1VySkRCTnhaLzR2T0pQZmtFeXJYQnJBd0FBdUJ1bXBmaVRYMUQ4aWM5TFp2YVNlakRRcWZUYmZ5VjVUc2pGTFF5Q0FtQ1o2dW5yMTVtR1c0ODgxYTJyMWYwYjFvZFlFUUFBQUNCbGp2OTQwcGdFOGNjK3E4aU9nK0VWQkFBQXNFQWlPdzRxL3RobmMvTitWNU15SjE0UHNhS0ZRMUFBTEVQcFRFYnZuenlqSU1nT01WS3laclgyN3RvV2NsVUFBQURJZDE3cktibVhqdWJtSTl1ZkppUUFBQUFyU21USHdVbmRFTGtYajhoclBSMWlSUXVEb0FCWWhvNmZPcWRVT2lNcE8zanhnWDE3WkZrOHhnMEFBSUR3Qk1rUlpZNittcHUzYXJZby92am5RNndJQUFCZ2NjUWYvNXlzbWkyNStjelJWeFVrUjBLc2FQNElDb0JsNWtwTG02NTM5K2JtSDk2N1M0bDRMTVNLQUFBQUFNazU4V01GVGxxU1pCYVhLL0hjVjNOOStBSUFBS3dvcHFYRWMxK1ZXVnd1U1FxY2xKeGwzZ1VSdjdVQnk4and5T2lrY1FrMjE5ZXBxcUlzeElvQUFBQUF5ZTl1a3R0eUtqY2ZlK0x6TXVLRklWWUVBQUN3dUl4NG9XSlAzSHA2MG0zNVFINTMwd3hyTEcwRUJjQXk0WG0rM2p0eFdyN3ZTNUpXcnlyV3pxMmJRcTRLQUFBQUNKVDU0Q2U1T2F0MnErejF1MEtzQndBQTRONncxKythM0FYUnFaK0ZXTTM4RUJRQXk4VHA4NDBhSGgyVEpGbVdxVWNmZWtBbWozSURBQUFnWkg1WHMveWUxaHR6aG1LUHZoeHFQUUFBQVBkU2JQL0xrZ3hKa3QvZExMK3JPZHlDN2hKWEdZRmxvT042dDVxdlhzdk43OW01VGNXRlBNb05BQUNBOERrTmgzTFRkdjArV1JWMUlWWURBQUJ3YjFrVkcyVFg3OHZOT3cxdmgxak4zU01vQUphNFpDcXRFNmZQNStiWDFWWnJ3L3ExSVZZRUFBQUFaQVhKVVhrZGpUZm1ETVVlL2xTbzlRQUFBSVFoK3p0UTlxa0NyNk5SUVdvazNJTHVBa0VCc01TZE9IMU9HY2VSSkJVazRucndnZTBoVndRQUFBQmt1UzBucFNBN2hwWlZzMW5tNnNxUUt3SUFBTGozek5XVnNtcHVqQ1VhK0hLYlB3aTNvTHRBVUFBc1lXMGQxOVhWMDVlYmYyVHZBNHJZZG9nVkFRQUFBTGQ0YldkeTA1SE5CMEtzQkFBQUlGeVJUYmQrRjVyNE85SnlRVkFBTEZIcFRFYW56bDdJelcvYWVKL0tTdGVFV0JFQUFBQndTK0JrNVBlMTNaZ3paTmZ0RHJVZUFBQ0FNTmwxZTVRYjFManZtZ0kzRTI1QmMwUlFBQ3hScDg4M1R1cHlhTWVXVFNGWEJBQUFBTnppOXpaTGZyYmJJYk8wVmthOE9PU0tBQUFBd21Na2ltV1cxR1JuZkU5K1QwdW85Y3dWUVFHd0JGM3Y3bFZiKy9YYy9FTzdkOGkyclJBckFnQUFBQ2J6K3p0eTAzYk5saEFyQVFBQVdCcnMycTI1YWIrL1BjUks1bzZnQUZoaUhOZlZ5VFBuYy9OMTYycFZXVjRXWWtVQUFBREFWTUZRZDI3YUxLa05zUklBQUlDbFllTHZSTUZ3VDRpVnpCMUJBYkRFbkx0d1NjbFVXcElVajhYMHdBN3V6Z0lBQU1EUzQ0LzA1cWJOTmRVaFZnSUFBTEEwbUt1cmN0UCtNZ3NLN0xBTEFIQkxYLytnbWxxdjVlYjM3TnlxYUNRU1lrVUFBQURBYlNSSGNwTkdVV21JaFVnajMvcUtKQ202KzNuRjlyOFNhaTNBZkxqTko1UTU5Vk41L2UweVRGT3gvYThvc3YzcHNNdGFVUFA5dlBKNXgwcVdQdnBEWlU2L0lVa3EvdkkzNysxN3YvK2FuSE52S2JMekk0bzk4dWxKeTJiNjNQR1puTXdvbnRBclNHcms5aTljZ2dnS2dDVWlDQUtkUE51UW02K3RydFRhbXFvWjFnQUFBQURDRXpqcDNMUVJTU3pjaG4xUFR0TXh1VTNINWZWZVZaQWFrUUpmUmlRaG82aFVkdlVtUmZkOVVrYXNjT0hlRTFnQ01xZmZVUHJvRDNQemdTZjU0ME1oVmdRZ256aG4zMUxncHVXYys4V1VvQUN6WjBUaXVlbUp2eXN0QndRRndCTFJmTFZkd3lPamtpVGJ0clJuNTdhUUt3SUFBQUJ1TDNBbkJBWFIySUpzMHgrOHJ1VFAvM3phd2YrQzlKaUM5Smd5ZlcyeU56OG1xNEtnQUN0SE1EYW85UHV2U1pMTXNuV0tQL1k1S1JxWEFqL1V1dnorYXpKTDE0VmFBMlp2dGo4dmZxNllUbVQ3VTNJYWZxWElqb05obDdLc1RRNEtNaUZXTW5jRUJjQVNrSEVjblcrOG5KdmZ1cWxlaWZqQy9HY0xBQUFBV0JTK2QydmFuUDkvTFlQeFlZMi8vdThWSkVka1JHS0s3SHhXOXJxZE1oS3JGSGlPZ3FGdXVSMFg1RjU1Yjk3dkJTdzE3dFhUdWM5VS9Na3Z5S3FzRDdlZTVoTkt2LythL0tIdWU5NzlDZVp1dGo4dmZxNllTZXpBYnl0MjRMZkRMbVA1c3liOFR1Uzc0ZFZ4RndnS2dDV2c0ZUlWWlJ4SGtsUlVXS0RORys4THVTSUFBQURnM2txZmZEMGJFdGd4Rlh6cWoyV1cxRTUrUWRsNjJmWDdGT3o3VGNrd3d5a1NXQ1QrYUg5dTJpb1AvLytEWG5lVC9LSHVzTXZBTE0zMjU4WFBGY0JNQ0FxQWtJMk1qazBhd1BpQjdWdGttdnpIQndBQUFQbkZiVDB0U2JJMzdKMGFFa3hnSklydlZVbkF2VFB4cnRNRmVFSUhBSUM1NG1va0VMSlQ1eG9WQklFa3FiSzhURFZWRlNGWEJBQUFBTng3UVhJNE94R056L3hDQUFBQUxEaGlhaUJFblYwOTZ1N3RreVFaaHFFOU83ZUdYQkVBQUFBUURpTmVwR0I4U042MTg5bTdxeGY0cm1xL3IwMlowMi9JN1doVWtCcVdFVTNJS3E5VFpOdFRzamMrdE9EcmpuenJLNUtrNk83bkZkdi9pcnl1Sm1WTy9VVGU5Y3NLbkxUTXdqV3k2M1lydXZmRmVUMGw0US8zeURuM2x0ejJCZ1VqdlFwOFgwYWlXRmJWL1lwdWYwcFc3YmJaMWRkeFFabFRQNVhYM2F6QWMyUVdWeWl5ZWIraXU1Ky82NStGMTljbXQvR3czT3VYc3JXNWpveDRzYXpxVFlydWVVRldlZDFkNzNjd1Bxak11YmZrdHAxVk1OU3R3SGRseEZmSnFxcFg5TUVYWlpXdG43TE9RaDBydC9tRU1tZmVsTi9YSmtreXErb1YyL2NwV1ZVM3hoWHdYV1hPL0Z6T3BTUHloN3BrMkJHWjVSc1UzZnR4Mld1M1Q3dnQyN1Y5dUIvNUJkbUhSejZ0OVBzL2tuUHBYUVhKRVVVZmVrbXhmWis4cTNvVzRtYzg1Yk5SVkNLN2JrLzJzeEcvdTBITDUvTjV2NTNGUEE5dW11dnhuTzNQYXk0LzE5bWVLemZkMWJFT0FqbFgzcE43OFYxNWZXMEtNdU15N0xqTWtoclo5ZnNVM2ZYUitiMStGdTdtM0YybzcwMjM5WlNjYzIvSjYybFY0S1prRnBiS3Z2OFJSUi84alRudng0ejF6ZkhmbmZUUkh5cHorZzFKVXovcjh6WFg3NjVjTGFhcG90LzdmMlRZVThmeEhQdituOG9mNlpWZHQwZUpGLzY3S2N2ZDVoTkt2dmxOU1lhS2Z1Zi9sQkcvc2MrTGNENnRGQ3NpS0JqM0hmMzQrbW05TjlpcXJzeXdVdDd5R2lnQ2VhNzYxdVIzRzF0Q0t3TkxTOXl5VlJWZHBVZlgxT21UMWJ0VllFYkNMZ2tBQUdCUjJldDN5V2s4TEgrNFI4bWYvU2ZGRC83QlhWOGsvTERNbVRlVlB2cXFGUGk1dGlBMUp2ZmFlYm5Yeml1eWFiL2lCMzlmTW93RlhmY21wL0d3VXIvNmpuVGpTV0pKOGtkNmxUbjdDemxYanFuZ3BUK1N1YWI2dHV2ZmRyL092YVgwa1I5T0dTd3hHQnVRMjNSTWJ0TXhSYlkrb2ZpVFg1Um02TjQwYytaTnBZLzhZRktiUDlpcDlQdi9JSys3ZWRvTE1IZXM3WU9mS1AzK2ExUGFnL0hCYkcwdEo1VjQ3aXV5Ni81Lzl1NDdPbzd6dkJmL2Q5b1c5QTRDSUloQ0FtQW54U0tTWWhGVlNGSE5FaVhGaWlMWnNaTW9ici9rWnljKzkxN2JjWEp6azlpNTl5YSt6bkZpVzlleVk4ZFNKTnVTS0ZsVUo4M2Vld1VCRUkwZ3NPaHRnUzFUN3g4RExIYXh1OWkrc3dDZnp6azRCelA3enN3ejVaMEYzbmZtZVZkRnZHNjU1U3hjaC84RG11VDJYM2ZyZWJDNXBYNGRCZkU2VnU0emV5QmUvTkJubnRKNUF3NWJFNnc3dnd5dXBBYk85LzhGU2svejFEWkVCVXJYRFRodERiRGUveUw0NnJVUjczTTg5OEYxNUJWSWpTZWlpc0VubmppYzQ0QjFZN1FQNHBWOVUzVWp1eWl5dU9KUVowTkp4SFdReURvVHJWRFhTalRIV3BOY2NINzhReWhkRFQ3cjBrUUhsSjVtYU9QRFBnMjFrWllQUnp5T2RYVDNUUTJ1STY5Q3VuSEVkemw3UDhTTEgwRHB1Z0UyaGc1VWI0bjYzb2xHTlBjdWZ2NHl2YU5BVmFIMHRQaDFycW4yZnFqMmZnQ0FZbXZTcjhGcDR4Y3AzVGNCNk9PK1RIWVNKT0o2bWt0bWZVZkJaWHNuZnRSMkJIM2ltTkdoRUVKSTNMZ1VHZTNPUWJRN0IzRndvQWxmcXR5S2xabGxSb2RGQ0NHRWtEbk00WFRpN0lYTGFHNXR4OGlvUFdUNVA4Mks3L1pOZHowS3VmVWNOTkVGdWVNcXhuL3oxekN2ZnhKQzNlYVlCaStXbWs1NkduTzQwc1V3clhnUWJGWUJOTWNJeFByRGtGdk9RYnA1Q214ZUdVeXJIb3Jic3BPVXZuYUlWL2VESzZ5Q2FlVU9zRG56b0RudGtCcU9RcnA1R3BwekZNNTlMeUg5cWI4Q1dDNzgvV284RHZmeDF3RUFiRVllVEtzZUFsdFVEWVpsb1F4MlFycXlEMHIvTFVnTng4QUlGcGczZlRwd2ZMWW1LSDN0K3RPc2k3ZUNzV1pDNlcyRis4d2VhRTQ3NVBaTGtOc3VnSys4Syt6WUFFQWQ3UVZZRGtMMU92QVZLOEZrRllGaE9jaTNyOEY5OXJlQUlzRjE1SmZJbUw4TTRNSnZtcEE3cnNINXU1Y0JUUU5qU29OcHhRUGc1aThGSTFqMUoxWnZuZ0l6clFFNFhzZEs3cmdHZGRnRzA2cUh3QzljRDZnSzVLYVRFSzhkQUZRRjdxT3ZnaXRkREtXbkdjS1NiUkFXYndFMFFHNjdvRGNxYXhwY3gxOUhSdVZxejdsT2YvYnZBT2dObDFMRE1aOTVpZGdIWmFBRFNtY0RUTXZ2QjE5N0R5QzVmUm9TdzQwSGlQMGNUOVdOU3BoVzdweW9HNk1RYnh5RjNId0dtbU5Zcnh1N3Z4bDIzWWhIblEwbEVkZEJ0TWN6M1BNVnlYbWRGT3BhaWZaWXUwL3Y4VFRTQ2t1M1E2alpBTVpraFRZK0F0bldBS1d6M2llT1NNdUhJK1pyTjhyN3BuanhRMDhuQVp0ZkR2UHFYV0J6UzZHNXhpQTFITlBmUGhuc2luaC8vT0pMMFBkT05LSzlkM0h6YXNEd1ptaXlHNHF0MGErandQdThhNklEU3Y4dGNJV1Z2bVc2bS9SMWxTL3p6RXZFOVRTWHpPcU9nc3YyVHZ5UHhnK01Eb01RUWhLcVR4ekQvMmo4QUg5VCt3aFdaQVlmMkk4UVFnZ2hKRm8zVzlxdy85QXhLSXFDZWNWRldGaFZBWk1RNG8zR3hzYTR4c0JtNXNQNjhGZmgvT1NIMEJ5ajBGeGpjQjE1QmVMbFQyQytlM2ZFRGRXQS9tU3IrOWhyQUFDaDloNVk3djBzZ0lsRzVKd1NXRXNYdzhYK0ROTE5VeEF2ZmdoaDJYMWdlRlBNeTNwVGJJM2dGNnlFZGNlWHBwN3l6Z1c0MGpvdzVuU0kxdzVBSGVxQzFISU93cUs3dzlzdnA5MFRHNXRYaHJUSC9oS01lZXJ0Q3padlBvVHF0WEIrOUcrUWIxK0hlSFUvaE1WYkFnNFNyZlMxd2JUaVFaZzMvdDdVOHJtbFlIUG13ZkhiL3dWQWJ4Q005UGh6eFF0aFd2MHcyQ3pmTWRoTWVXVUF5OEY5NHRkNmcxcG5QZmdGSzhMYmI5a04xNkYvMXpzSjBuT1E5dGpYZmRiUDVwYUFyMWpwODZaQlBJK1ZPdFFGODRabjlMUWlrL3RaV0FsTkZ2VzNZY1lHb1RZZTl6dWVYR0VGSUlzUXIrNkg1aHlGWW1zQ1Y2YW4yV0N6OUtmbEdYUGFWRXhadmsvUXgvVjhkOTZBYWZrRFFUc1N3b25IczE4eG51UEFkYU5VcjF2bWRFalhEMElkdkIxMjNZaFhuUTBsRWRjQkVOM3hEUGQ4UlhKZUo4MTByY1J5ck9XV3N3QUF2dkl1V0RZL043WFNuQkw5ZUt4NXpHZGJrWllQUjh6WGJoVDNUVzE4R083emV6M2JUM3YwYXdBMzlUM0xsZFNDelM2RysrdzdFZStQWDN3SitONkpSa3ozTG80SFYxb0wrZFlWS0RiL3Z6Zmt6aHY2T3JLTG9JNzBRdWxxOE9rbzBDUVhsSUhiQVBTM0V6ekxKZUI2bWt0bTdXREdEbFhDajlxT2hDNUlDQ0Z6eEEvYkRzT2hTa2FIUVFnaGhKQTU1bVpMRy9aK3RCL3p5MHJ3K1JjK2phY2UzNFZ0OTJ6QXh2VnJadnhKWVVUWTB3QUFJQUJKUkVGVUJLNm9DdWxQL3pXRVJSczg4OVNSSGpnLytURWM3MzNQazJZZ1hOS053OUFrRnhoTEpzeWJuNE9uSWN1TGFlVk9BQk5QSk5xYTRyS3M3MDRKc0d6N2JNQlVNS2IxdThFSSt1RE5jdXU1OFBlci9qQTBXUVFBV083OVE1K0dGdytXaDNuTEM1NlVIMUw5NFlEcllpenBNSzkvMGovczRvVmc4K2NEMEo5T2paUlF0OW12RWM3eldkVlV5aFYxOEhiWTY1UWI5VHpwQUdEWitwbWc2MmVFcVZ6V2NUMVdhVmtCVTFJSWk3ZE9sVEdsd2JUdUNiOHl2TmMxclVTd3ovSGVCM0E4VEhGcUNJdjVIUFBCNjRiNTd0MmVuT1J5Ni9tdzRvbGJuUTBoVWRkQkl1cE1UR2E0Vm1JNTFwcmtBdURiYWVGajJoUHVrWllQUjZ6SE9wcjdwdFJ3REpoSWxXN1o4cnhQSjhFazArcGRZRE1Md3R1Sm1TVGdleWNhc2Q2N3VJa0dmcVczRFpDOTIwSTBLRjAzQUlhQnNIUzdYcWJyaHM5cWxlNW1RRlAxTVRPS3FxZVdUTUQxTkpmTTJvNkNkN3N2VTdvaFFzZ2RwVThjdzd2ZGw0ME9neEJDQ0NGemlNUHB4UDVEeDFDenNBcVA3cndmVm92RjZKREFXREpodWUrUGtQYkVmL01aM0ZEcGFvQmp6ejk0Y2c2SFErNjRCZ0RnU21xZ09ZYWhqdmI2L2Zpay9oanFqTXV5M3ZqU3VxQ0RGVE9DR1Z4SnJiNThmMGY0KzlWNUhZRCtOT1pNZzhXeW1mbmdDcXYwWmJvRE40cHlwVXNDTmxnQkFKZS9BQUNndWVMenY3Y211cUQwMy9La2c5RG5PY05lWHI2bC95M01aaFdDTDE4ZTNqTHhQRllsZFFFYjNyeWYzT2ZLRmdkOFNwM05MdmI4SHVueGpPcytGQzhLM2tBV0I1R2NZNzUwOFF4MXd3S3VkTEp1M0FwcjIvR3FzNkVrOHpxSXRjN0VZcVpySlpaalBYa05TODJuSVRlZkNSMUhoT1dqRmNteGp1YStLVTgwWkxONTg4SG1CVWtyekxEZ1N1c2lEZDFQSXI1M29oSHJ2WXVmVEJta3lsQjZXenp6bFlIYjBGeGo0QXFyUEIwN1N2ZE5RRldteWt5bUhTcGQ3Rk5mazNVOXpWYXpOdlhRNmVISW4yZ2doSkRaN3ZSd081NHRqVzd3TTBJSUlZU1E2YzVldUF4RlVYRC90bnVNRHNVUFYxU0Z0RWUvQnZuMmRiaFAvaHJxa0EyYTJ3SG5SLytLdEtmL0dteEdYc2gxcU1ONnJtZTU5WHhZVHlWcjd2RzRMT3N0MkZPcms1aUovVkJkb3lHM01SVmJOd0I5Z01aUTJOd1NLTDB0ME95RGdUOVB5dzRlMjJRam9STGRXNjNxWUNla202ZWc5TFJBSGU2RzVnb3c5b1hYSUtpaFRLYVI4SDQ2TkdRTThUeFcxc0FEYzNpL3djQ201NFlzTTMxQXoxRGl1ZzhSRGd3Y01yWVl6bkdvSjZlWmpIeDlHMkhXalhqVjJWQVNlUjNFdTg3RVlxWnJKWlpqYmQ3d05CenYveDlBbHVEODNjdGdMN3dQMDdMN3dDL2E0SHQ4b2l3ZnJwaXUzU2p1bStxd0RRREFGWlJQWHlUdzhqRkl4UGRPTkdLOWQ3RlpSV0N6Q3FHTzlrRzJOWG82VVNiSEVlRExsNE5KendHYlV3SjEyQWFsdHdYY3ZCcTl6TVJEQmJ6WCtBUkE0cTZudVdMV2RoVDBpSW05bUFraEpCWFJ2WThRUWdnaDhkVGMybzU1eFVVcDhTWkJNUHo4cGVDZitpczRELzVjSCtCVWRFSzg4QjRzV3o4VGN0bUluN3oxZWhveGxtVjloQmlvMXpQd3Jxck5XTTZiSmpyMFpVM1drR1VuVTB4b3NpdHdnUUJQUm5zRkYzWk0wN2xQL2diaWxmMEE5UDFpZUpPZXd6dXJFR3hXSWNRcit5SmVwK2JTR3hzWlMwYjR5eVRyV0lVcUU4T3hqT2MreExNaExPWnpIT2U2RWJjNkcwcUNyb05FMUpsWXpIU3R4SEtzdWVLRlNIL3ltM0NkK0RXVXpucW9RMTF3SFgwVnpPazlNSzNlQmRPS0hiNVBnRWRZUGh3eEgrc283cHVhV3o5bWpDbHhiL1I0Sk9CN0p4cnh1SGR4ODVkQnZYN1FaNXdDWldKOEFtN2l6VEsrYkRIRVlacytUc0c4R2tDUm9mUzE2cDlOZS9zc0VkZlRYREpyT3dwY1NtUTk4SVFRTWhmUXZZOFFRZ2doOFRReWFzZkNxdURwQUZJR3k4TzYvWE1ZNzIyRmF1K0hmT3RxV0lzeHZBbWE2SUt3ZEx2dm9JVUpYallTNmtSNkNzWVNmdU1SdzV1aGlVNVBydVdaZVBJeEo2Tnhhb0pVZjlqVDBDYlViWVpweFE2d3VmUGduY2M4bWtaUGh1V2dxVEkwMlIyNjhPUXlLWDZzd3BHSys1Q29jK3pOVXpmQ2ZNSTZXWFUyRVpKeFBPTXAxbVBONXBZaTdaR3ZRdW0vQmFuK01LU2JKNkdKRHJoUHZ3V2xweG5XblYrQzk3NUhXbjRtaGgxcmxnRlVRQXYxaGxZUy91ZVA1bnNuR3ZHNGQvSGx5eUJkUDZnMy9FKzhoYU4wTjRHeFpvRXIxTjlVNE1xV0F0Y09RTzY2QWRPYXg2RDB0UUdLRERhbkJFeUF0M3ZpZVQzTk5YZHVGd2toaEJCQ0NDR0VFSmlFd0htV1V3N0xnNXUvRkFBQ3A0Z0lnRW5YMHl0bzlyNklOeGZMc3Q0bW40SVBaakwvT3B0VE9tTTViOHhFeXBad0JqVlZoL1IwRjk2NTBSTk52SDRJZ1A3a3BtWGJaOEhtbHNDNzBVVnpPNkphTDVPaE4vaW9BK0VQNXBycXh5b2NxYmdQOFRqSFlkZU4zSkt3WW9wWG5UVkNvdXBNb3NUcldITUZDMkRaK2dJeW52ME8rSW1CYStYMlM1RGJyOFNsZkNCR0hXdldvcWVzbWt6SEU0dzZHdnYxbTRqdm5XakU0OTdGbGRicGIwaklFcFRlTmlnOUxkQmtjU0tsRUROUnBoWmdXU2c5clhxNWlmRUpwcWNkbWk0ZTE5TmNReDBGaEJCQ0NDR0VFRUptQjBsL2twd0praU44T3E1NElRQkF0aldHM2JrUWoyVzl5WjMxZ0JvNHo3WFMxd1oxcEFlQVB2aGt1Q2JMS24zdFVJZTZncFpUN1FOVDZSZm16OXhnRWsrZXZOU0ZnZDlXVVNZRzlZelU1QUNjK243Yndsb20xWTlWT0l6WkI2K25hUVBrYVkvSE9RNjdia3ljOTFEaVZXZU5FUHZ4blBsOFJWNXVadkUrMWt4YUZpejNmZDR6UFhrZHg2dTh0MFRkbjBKaEo3YW45RFJEY3daT0thdzU3WkM3R21MZVZpSytkNklSajNzWHc1dkJ6VnVrcjhmV3FPOGJmRk1LTVlKRkh3eFpsU0gzM0p3YXlEak0rMkFzMTlOY1F4MEZoQkJDQ0NHRUVFSWl4M0pUdjBjNE9Hc2d6djAvZ2VZWUNmcTVPallJK2RZbEFBQmZ0aVNzZFFwMUU0TTB5eEpjaDM4Wk5DZTU1aGlGZlB0YTNKYjErWHg4Q083ejcvcC9vRWh3SDN0Ti81M2xJZFJ1bW5sbnZHTmJ1aDFnOUgvblhZZCtEazBNa05aQlZlQSsrZ3FnYVdCNEU0U2wyOEplZjZ3WVhzOXlyRXc4dGVwTmM0L0RmV1pQVk9zMUxibDNjaTF3SGZyM29IblN2UnZoVXYxWWhjT0lmZkRPVDYrTytRK01ISTl6SEY3ZDRDRFViUTRyNW5qVldTUEVlanhEbmE5SXk0VVN5N0ZXK3RzRHI5UXI1WTUzVHZ0SXk0ZVNxUHRUS0VMMVd2MFhWWUhyK091WUhCOWhhdU1xWEVkZmlYcndlSjlWSmVCN0p4cnh1bmROZGg0bzNUZWhkRFVBRE90NXczQVNOL0YzZ2RMVkFLV25CZUFGOENVMWZ1dUs5L1VVYWwxZ1oxZlcvOWtWTFNHRUVFSUlJWVNRbEtEbkh0WlROR2lpRzR3bHRuOHY1WmF6R0d1L0JMNXlOZmp5NVdEenl2UTgySzR4S04wM0lWN1pCMDEwZ2VITk1LMTVOS3gxY2tYVkVCWnRnSFR6Rk9UMlN4aC8rN3N3TGI4ZlhQNENnR1doanZaRHZuME5jdU1KQ011Mit6ekpHTXV5UHNmSm5BYnh3dnZRN0FNUUZtOEJZOG1FT3RRRjk4VVBvQTUwQUFCTXEzY0Z6S01jREp0VkNQTzZUOEY5NW0wb2ZlMXd2UFYzTUsxNkNGeFJGY0N3VUFZN0lWM1o1MmtRTVc5K0Rvd2xNK3oxeDRvcnFZUGNmZ2xLOTAyNER2d013ckx0WUFRTGxMNDJpT2ZmQTdqbzBsMngrZk5oV3Y0QXhLdjdKL2I3NzJGYXVRTnNVVFVZam9jNjJBbXg0U2k0NGtVd3IzMWNYeWJGajFVNGpOZ0hOcS9NODd2NzlGc3czL1VJbE1FdUNJdnVCaENmY3h6dnVoR3ZPbXVFV0k5bnFQTVZhYm1ROGNad3JCMXYveVA0eXRVUXF0YUF6U2tCT0E3cVNDL0VDKzlOQk1tQnIxZ1ZkZm1Rc1Nmby9oUUtYN2tHYkg0NTFJRU95QzNuNEJSZEVKWS9BRFlqRDZxOUQrTGxUNkRZbXNBVlZVSHBqZTJKOWtSODcwUWpYdmN1dm53NTNLZmVoRExVQllnT2NNWFYvbU1aekY4SzhmeGV5TGN1UXhPZGV0cWhBT2N5M3RkVElONWpNakNDS2FaMUpSdDFGQkJDQ0NHRUVFSUlpUmdqZUhVVVNFNHdsdlFZVjhnQWlnUzUrUXprNWpPQmk2VG53SHIvaTJBbjhoNkh3N3oxQldpaUEvS3RLMUFIT3VBNjlJdEFhdzY0emxpV25TVFViSUk2MGczcDVpbElOMC81Zjc3b2JwakQ3UGp3WmxxOUM1cm9oSGpwWTZqMmZyaU92dXBmaUdWaDN2QU1oTnA3SWw1L0xNenJkME94TlVJVG5YNzd6VmpTa2ZiUVZ6RCt4dDlHdCs0TnowQ1RSVWczanVqN1BmbDByQmV1ZUpIUGRDb2ZxM0FsZXgvNDh1VjZBK2JZSU9TV2M1QmJ6Z0dBcDBFNUh1YzR2THJ4V0VSeHg2UE9HaUhXNHhucWZFVmFMcXlZb3ozV21ncTU5VHprMXZQK3hWa09scTB2K09hcGo3UjhxTGdUZUgrYUVjdkMrdUNmd3JIM2U5REdoL1NPbEdsdlc1ZzNQQTNOT1JwelIwR2l2bmVpRVk5N0Y1dGJDaVk5RjlyNEVBRGZ0RU9UdU1JcU1JSUY2bUNuUGgyc0l6RE8xMVBBVGZoMEZKaG5LSmw2cUtPQUVFSUlJWVFRUWtqa3JKbkF4RC90MnRnZ0VHUERXL296ZndPcCtTelVubVlvdzkyZXZOZU1PUU5jZmhuNEJTdkIxMndFSTFnaVdpL0RtMkI5NkN1UVc4NUJhandCcGI4ZG1uc2NER2NDazVrUGJsNE5oTHA3d0JYNDU2dU9aVmtQbG9WMTUxY2dYdjRFVXVOeHFLTjlZSGdUMklJRk1DMjlGM3oxdW9qMnh5czZtTzkrQ256VkdralhEa0N4TlVGMURBRmd3V2JtZ3l0YkROT3krOEhtekl0eS9kRmpjMHVRdHZ1YkVNL3RoZHhWRDgwNUJzYVNBYjU4T1V4ckh3ZWJrUmZEeWxsWXRyNEFZZUU2aVBXSG9YUTNRM1Bad1hBQzJKeDU0Q3RXUVZpMmZkcENxWHVzd3Bma2ZlQUVXQi81S3R6SFg0ZmMzUVJvMEo4Q25oQ1hjOHl5c083ODhrVGRPREZWTndvcllGcXlMYXE2RVpjNmE0Q1lqMmVJOHhWeHVUQkVlNnl0OS84SnBKdW5vZlRmZ3VZYUJWZ09iRVkrdU5MRk1DMi8zNitSTnRMeW9TVDAvaFJxMjFsRlNILzYyeEF2ZmdDNTdTTFVzU0V3dkFDdXFBckN5cDNneTViQWZlcU5PR3dvVWQ4NzBZalB2WXVmdnhSU3d6SDk5d0FkQldCWmNDVzFrRzlkRGw0RzhiK2VBdEhzQTFNVEtmYUdXaWlNUEQ2a2hTNldlcDQ1OTdMUklSQkNpQ0hlV1BzblJvZEFDQ0dFa0RuaSt6LzZLVGF1dXdzYjE2K0plRm54K0s4OFQrUlp0andQWVVscTVYVTNtdjBuWHdBQW1GYnVnSG5ETXdaSFF3Z2haSzZqNzUzVUlOVWY5cnc1d1ZldmhXblRwdzJPS0h3MG1ERWhoQkJDQ0NHRWtJZ3gyVVdlMzlXaExnTWpJWVFRUWdoSkRkNS9FekZaaFFaR0VqbnFLQ0NFRUVJSUlZUVFFakUycjlUenUyeHJOREFTUWdnaGhKRFVJSGMxZUg3M0hrQjhOcUF4Q2dnaGhKQTdnQ2FMVVB0YW9RNTJRUnZwaFdydkI1eDJhSklibXV3R1ZNWG9FQWtoSlBXd0hCamVyQTlFWjgwRW0xa0FKcnNJYkY0cDJNSXFNTHpKNkFnTnhSWlVBU3dMcUtyKy9lS3lnNWxsdVhnSklZUVFRdUpGYzlxaER0bjBDWllEVzFocGFEeVJvbzRDUWdnaFpJN1NuR09RMnk1QTZiZ0NkYUFEVUZXalF5S0VrTmxGVmFDSkRtaWlBeGdmZ3RwL2Erb3psZ1diWHc2dWZBWDRxdFYzWkFNNUk1akE1cGREN1dzSG9FRnV2d3loYnJQUllSRkNDQ0dFR0VKdXZ3UkFIdzZZelo4LzZ4NHFvWTRDUWdnaFpFN1JvUGEwUXFvL0RLV3JBZENvYzRBUVFoSkNWYUgydFVQdGE0ZDA0WDF3cFhVUWx0d0x0cmpLNk1pU2lpdGZNZEZSQUVoTko2bWpnQkJDQ0NGM0xPbm1TYy92WFBrS0F5T0pEblVVRUVJSUlYT0UydHNDOGRKSFVIdmJBbnpLZ00wckJWOVNDemEzRkd6T1BEQVplV0FFS3hpVEdXRHBUd0pDQ1BHanl0QkVOelRKQ1cxc0VPcHdOOVNoTHNpMlJxaURYWmg4WWd5YUNxV3pIa3BuUGRpaVNwaFdQUVMycU5yUTBKT0ZyN3dMMG9YMzlXTmdhNEk2MGd2V2E1QmpRZ2doaEpBN2dUclNDOFYyVTU5Z1dQQlZxNDBOS0FyVUtrQUlJWVRNY3ByVER1bjh1NURiTGszN2hBRlhVZ09oWmlQNGlwVjNaRm9NUWdpSkNjdURzZkJnTE9sQVpnRzRrbG9BZ0JtQTVySkRicjhNcWVra0ZGc1RKanNOMU40MnVENTVDWHpsYWdockhnTmpuZHYzWHNhYUFhNjBEa3BuUFFBTjdyUHZ3UHJBaTBhSGxSSXlYM3pKNkJBSUlZVGNRZWg3eDFqdXMrOWc4dTlCcnJSdVZ2Ny9UUjBGaEJCQ3lDeW10RitDZU9wTmFKTGJheTREdm5vdHpPdWVvS2M2Q1NFa1FSaExKb1M2elJEcU5rTWQ2WVg3N0R1UVc4NWg4aDlFdWUwaWxNNTZtRFk4QTY1aXBiSEJKcGl3Wk50RVJ3RWd0NXlEc25JbnVNSUtnNk1paEJCQ0NFa09wYTl0NHU5QW5iRGtYZ09qaVI1cmRBQ0VFRUlJaVlJaVFUejlGdHhILzlPbms0QXJYWXkwSjc4QjZ3TXZVaWNCSVlRa0NadGRCT3NETHlMdHlXK0FLNjN6ek5ja045eEhYNFY0WmcrZ1NBWkdtRmhzY1JYWW9zcUpLUTN1MDI4YUdRNGhoQkJDU0ZLNVQ3MEp6eURHUlZXemRzd3E2aWdnaEJCQ1pobE5jc0oxNEdlUW0wNTU1ckdaQmJEdStuT2tQZm8xZW9xVEVFSU13aFZXSU8zUnY0QjExNStCelN6d3pKY2JUOEoxNEdmUUpKZUIwU1VTQTlPcWh6eFRTbGNENUk2ckJzWkRDQ0dFRUpJY2NzZFZLTFpHejdScDFVNERvNGtOZFJRUVFnZ2hzNGptSElQcjQ1ZWc5clI0NW5FbHRVaDc4cHZneTVjWkdCa2hoSkJKZlBseXBEMzVUYytZQmdDZzlyVEE5Y21Qb1RuSERJd3NjZGlpYXZDVnF6elQ3bU92UVhPTkd4Z1JJWVFRUWtoaWFhNHh1SSs5NXBubUsxZURMYW8yTUtMWVVFY0JJWVFRTWt0b2tndXUzNzBNYmRqbW1TY3MyWWEwUjc2cUQ3UkpDQ0VrWlRDV2RLUTk4bFVJUzdaNTVtbEROcmdPdkR4bjN5d1ExandPUmpBREFGUjdQNXo3Zmd5b2lzRlJFVUlJSVlRa2dLckF1ZThscVBaK0FBQWpXQ0NzZWN6Z29HSkRIUVdFRUVMSWJLQkljQi82eFZRbkFjdkNzdms1V0xZOEQ3Q2NzYkVSUWdnSmpPVmcyZkk4TEp1ZkExajlYeTl0eUFiM29WL015VEVMR0dzbVRCdWU5a3dydGthNGpyOXVZRVNFRUVJSUlZbmhPdjY2YjhxaERVK0RzV1lhR0ZIc3FLT0FFRUlJbVFYRWMrLzZwQnV5YkhvV3d0THR4Z1ZFQ0NFa2JNTFM3YkJzZXRZenJmYTBRRHkvMThDSUVvZXJXQVcrWm9Obldxby9ET242UWVNQ0lvUVFRZ2lKTStuNlFVajFoejNUZk8xR2NCVXJEWXdvUHFpamdCQkNDRWx4U3ZzbG40R0xoU1hicUpPQUVFSm1HV0hwZHA4MFJITGpTU2p0bHcyTUtIRk1heDhIV3p5Vm45ZDE0bGZVV1VBSUlZU1FPVUc2ZmhDdUU3L3lUTE5GMVRETjhwUkRrNmlqZ0JCQ0NFbGhtdE1POGRTYm5tbXVwQmFXZTU0ek1DSkNDQ0hSc3R6eit6NERISXVuM29UbXRCc1lVWUp3QXN6My9pR1kzQko5V2xYaE92WWFYRWRmcFRFTENDR0VFREk3cVFwY1IxK0Y2OWhyZ0tvQ0FKamNFcGkzL3lIQUNRWUhGeC9VVVVBSUlZU2tNT244dTlBa053Q0F6U3lBOWNFdmV2SmNFMElJbVdWWUR0WUh2d2cyc3dDQVBraTlORWRURURHQ0JaYjcvbVNxc3dCNkdpTEgrOStINWhvM01ESkNDQ0dFa01ob3JuRTQzdisrVDdvaEpyZEUvMXRIc0JnWVdYeFJTd01oaEJDU290VGVGc2h0bHp6VDVzM1BnYkdrR3hnUklZU1FXREdXZEpnM1Q3MFpKcmRkaE5yYk1zTVNzeGRqellCbHh4ZDkwaEFwdGtZNDN2NE81STZyQmtaR0NDR0VFQklldWVNcUhHOS94MmZnWXJhb0dwWWRYd1JqelRBd3N2aWpqZ0pDQ0NFa0pXa1FMMzdvbWVKSzY4Q1hMemN3SGtJSUlmSENseS8zVFVGMDZXTURvMGtzL2MyQ1B3SmZ1OUV6VDdYM3cvbmhEK0I0NzN0USt0b05qSTRRUWdnaEpEQ2xydzJPdmY4TTU0Yy9nR3J2OTh6bmF6ZkJjdjhmemFrM0NTWlJSd0VoaEJDU2d0U2VWcWlleGhNRzVydWZOalFlUWdnaDhXWGU4RFFBQmdDZzlyWkM3V2sxTnFCRTRnU1kxdStHZWN2elB2OVVLMTBOY0x6OVhUajMvd1RxU0srQkFSSkNDQ0dFNk5TUlhqajMvd1NPdC8vUjV5MENSckRBdk9WNW1OWS9PV2ZHSkppT056b0FRZ2doaFBqenpuM0lWNjhGVjFoaFlEU0VFRUxpalN1c0JGKzlGbkxMV1FDQVZIOEk1dUlxZzZOS0xLNWlKU3hGVlpETzc0WGNkbkZpcmdhNTVTemtsblBnU2haQldMUVJmT1VxTUpaTVEyTWxoQkJDeUoxRGM5b2h0MStDZFBNa0ZOdE5BSnJQNTN6bFhSRFdQQXJHT3JmL1BxR09Ba0lJSVNURmFNNHhLRjBORTFNTXpPdWVNRFFlUWdnaGlXRmU5d1RrbG5NQU5DaGREZEJjOWpuZlFNNVlNMkhhL0J6NG1nMFFMMzBFdGJkdDRoTU5pcTBKaXEwSk9QSUsyTndTOEtWMVlITkx3V1lYZzhuTUJ5Tlk5RGNTT1BvM2xoQkNDQ0VSVW1Sb2trdi9zUTlBSGVtQk90UUZ1YXNCNnBBTjB6c0hBSUF0cW9KcDFVNndSZFgrNjV1RDZDOHNNcXN3QUNyVGk3QTBlejd5ekJuZ3dHSk1kcUo1ckFjWGh0cU1EbzhRUXVKQ2Jyc0FhQ29BZ0N1cEFadGRaSEJFaEJCQ0VvSE5MZ0pYc2todkhOZFV5SzBYSVN6WmFuUllTYUVQQXZnbHFEMnRrT29QNlIza0U5OTlnQVoxcUF2aVVKZWhNUkpDQ0NIa0RzU3c0RXJySUN5NUYrd2NmOXR6T3Vvb01FQ3hKUnQvVnJzTEN6UG1vZEZ1dzc4MmZvZys5NmpSWWFXOFZia1YrRnpWZGxTbUZ3YjhmUGVSZjBweVJIUFRucTFmOTVuK1lkTkgrS1Q3aWtIUkVISm5VanFtNnB4UXMzR0drb1FRUW1ZN1lkRkd2YU1BK3YzL1R1a29tTVFXVjhGY1hBWE5PUWE1N1FLVWppdFFCem9BVlEyOU1DR0VFRUpJUExBczJQeHljT1Vyd0ZldG52TnZlQVpESFFVRytQOXFkMkZaZGprQVlHWE9BdnhaN1M3ODlaVmZHeHhWYXRzOS8yNThwbXJieEhCdmhCQXlkMm1TcURlUUFBQVk4QlVyRFkySEVFSklZdkVWcTRBanJ3RFFvQTdjaGlhTFlIaVQwV0VsSFdQTmdMQmtLNFFsVzZISkl0UytOcWlEbmRCRys2Q085Z0V1T3pUSkRVMFNBVlUyT2x4Q0NDR0V6RFlzRDBZd2dSSE1nQ1VUYkZZaG1LeENzSGxsWUFzcjc4aS92NmFqamdMNFAwRWRiOU9mZEYrVU1jOW51aWF6SktIYm4rMjJGUzNCWjZ1MkdSMEdJWVFraGRyZjZubUtrczBydldPZlpDQ0VrRHNGWTgwRW0xc0NkYWdMVUJXb2ZXM2dTbXFORHN0UURHOENWMUo3eHg4SFFnZ2hoSkJrb280Q0E3U085MkpKVnBsbnVubXMyOEJvVXB1RkUvRGl3Z2Q4NXJrVUNhKzJIOEh4dmtiWVpTY0t6Rm5ZVkVEL1JCQkM1Z1oxY0NvZk0wOE5KSVFRY2tmZ1MrczgrZmpWd1U1cUlDZUVFRUlJSVVuSEdoM0FuZWdIalIvaXhtZ25YSXFFSzhPMzhJUEdENDBPS1dYZFg3d2NHYnpGWjk0LzM5aUx2WjNuTVNpT1FWSVYySnhEZUt2amxFRVJFa0pJZkdranZaN2YyZHhTQXlNaGhCQ1NMTjczZTIyMHo4QklDQ0dFRUVMSW5ZcmVLQUR3UWRlRmtHWG1wK1ZqUmM2Q2lKY0x4T1ljd2pjdXZSYlZzbmVhdTNJcmZhWnZqblhqN0dDek1jRVFRa2dTcVBaK3orOXN6cndaU2hKQ0NKa3IyT3hpeis4cWRSUVFRZ2doaEJBRFVFY0JnUC9idkQ5a21SM3pWdmgxRklTekhJbE5aWHFSei9UVjRZNGdKUWtoWkk1dzJqMi9NaGw1QmdhU1hQYWZmQUVBWUZxNUErWU56eGdjRFNFa1h0eW4zb0I0K1JNQVFPYUxMMFcwYktyZkYyTFp0K21ZelB5cENaYzllRUZDQ0NHRUVFSVNoRG9LU0VyTEVxdyswLzF1K3NlSkVESzNhWkxiOHpzejdSNFlyY25HdGxCaWJlZ2loQkFTSFVhWVNyWHAvVDFBQ0NHRUVFSklzdEFZQlNTbG1WamZ2aXhSbFF5S2hCQkNra09UdlRvS1RHWURJeUhlMU1IYlJvZEFDSm5EZkRzS1JBTWpJWVFRUWdnaGR5cDZvNEFRUWdoSkphb3k5VHNiMzY5cG9XNHpUS3QzeFhXZGM1M2NlaDd1TTN1Z2p2VFNHeGVFa01UaHZPNzNxbXhjSElRUVFnZ2g1STVGSFFXRUVFTElIWUl4cDRITktncGRrSGdvdlMxUVIzcU5Eb01RUWdnaGhCQkNDRWtvNmlpWUkwd3NqOFZacFNoTHkwYzZaOEs0SW1KSUhFUDlTQ2RHSkVkTTYyYkFvRHd0SDVVWmhjZ1cwbURoQklpcWpDRnhITGNkZzJnYjc0V3FhWEhhazhUaUdCYUxNdWVoeUp5RkxDRU5WazZBWFhiQkxqblJPdDRIbTNNb0lkdk5OMlZnUmM0QzVKc3pJYWt5MnNiN2NIbjRWdHkzazBybnF0aVNqZXFNWXVTYTBtSGxUQmlWbkJnVXgxQS9jaHNPSlQ2djFDZGpHOTRTV2M4SUlZUVFRZ2doaEJCQ0NERUtkUlFZWU1lOEZmaHl6VU0rODNZZithZWc1ZmRzL2JyUDlBK2JQc0luM1ZjQUFMbW1kRHk3NEI1c0wxNEtNeXY0TGF0Qnc3V1IyM2lsN1FnYVJyc2lpak5IU01NVDg5ZGplOUZTNUpqU2c1WnpLaUxPRERUajMxc09ZRGpHeHRMcCt6cmRsMnNlOGp0MndNekhEd0JXNUN6QTQyVnJzU0o3QVN5Yy8zR2ExT3Nhd2RIK0J1enBPSTB4MlJWZTBBaCtqc3lzZ005WGI4ZUQ4MWFBWTN5SEJBa1ZjeVNNT0ZlQk1HRHc0THdWZUxoME5hclNBeisxckdncXJnemZ3bXZ0eDlCb3Q2WE1Ob3lxWjRRUVFnZ2hoQkJDQ0NHRUdJMDZDbWF4VmJrVitQcml4NUhCVzRLV1ljQmdlWFk1dnJ2cUQ3RG45bW44c3ZWd1dPdCtvSGdGL21qaGZVampUQ0hMV2prVHRoVXR3WHRkNXhQUytCeUxRbk1XL3J6dVlTelBMZytyZkpFbEcwL052eHU3U2xiajV5MEg4VW4zNWFpM3pUTWN2cjM4YVN6TG5oLzFPc0tSS3VkcWZsbyt2bGIzS0tvelprNXJ3akVzVnVkV1luVnVKZDd2dW9DWG0zOEhEZUc5NVpDTWJVeVh5SHBHU0tweS91NWx5TTFuQUpaRnhndi9ETWFjRnJDY1ltdUVZKzgvQXdDczkvOEorSVhyOWZrREhaQWJqa0h1Ym9KbTc0Y21TMkFzbWVEbUxZSnAxVTV3QlJVUnhXUC95UmNBQUthVk8yRGU4RXpBTXU1VGIwQzgvQWtBQkJ4TElOS1lKcmNaYkY2Z2JhZ0RIUkF2ZndLNXF3R2FheFNNeVFxdW9BTEM0cTNncTlhRXY4TUE1TFlMY0g3eVl3Q0FaZk1mUUZoNmI5Q3lqcjMvRE1YV0NLNm9DbWxQL0RmZm1FYjdJRjA3QUxtelh0OXZWUVZqelFSWHZCQ21KVnZCbFM0T3VNNVlqN25QOHV1ZmhQdk1PNUNhVGtCejJtRmE4eGpNYXg4UDR5aEV2cDVvOXpmVzVhY2ZMN24xUE1Rcis2QU9kQUFBMk9KcW1OYytBYTY0ZW1KRE1zUXIreUUxbllRNjBnT0dGOEFXVk1LMGVoZjRzaVZoSFp2cG9xbDMwK05XdW01QXZQUVJsTjVXYUlvRU5yTVFRczBHbUZidW1ISE1GTG45RXFSckI2RDB0VU9UWFdEVDg4QXZYQS9UWFE5SHRTOUI5N0duQmVLbEQ2RjAzNFFtdWNGbTVJS3ZXQVhUNmtmQVdJSS9LQkZMM1V6V3ZoRkNDQ0dFRUdJMDZpaVlwVmJrTE1CZkxYc0tQTU9GVlo0QjhOVDh1eUV3SEg3V2NtREdzaytYYjhBTGxWdmpFS1d4bG1iUHgzOWQ4aWxrQ1lFYnVHYVN4cG53NVpxZEtMUG00ZWV0QjZQYS9uTVY5eVM4a3lCVnpsVnRaZ20rdmZ6cEdSdlRBM21rOUM1a0MybjRweHZ2cHNRMnBrdGtQU01rbFFrTDc5WTdDbFFWY3ZzbENMV2JBcGFUV3M0QkFCaVRGWHpsYWdDQWVQRkR1TS9zOFN1ck9ZWWh0NXlGM0hZQjFnZS9BTDVpVmVKMllKcGt4Q1JlMlFmM3FUY0JUWjFhdjJzYzh1M3JrRzlmaDdCb0F5emJQdzh3VEZqcjR4ZXNBR05KaCtZYWg5UjJQbWhIZ2VZWWdkTGRCQUFRYW56UGszanRBTnduMy9BYkdGVWJIOUwzdStVc2hMck5zR3g1QVdCOTMzcUxKOWVSVnlBMW5rajRlbUxkMzNnZEwvZVpQUkF2ZnVnelQrbThBWWV0Q2RhZFh3WlhVZ1BuKy84Q3BhZDVhaHVpQXFYckJweTJCbGp2ZnhGODlkb1pqNFZmN0hHNHhzVXIrK0ErK1J1ZmVlcXdEZTR6YjBQcGJZVjE1NWNETEtYQmRlUlZTRGVPK0M1bjc0ZDQ4UU1vWFRmQVJ0Z3hHSXpVY0F5dUk3OEV2RklvcXFOOUVLL3NnOVI4Rm1tUC9TVjRMbzNFQUFBZ0FFbEVRVlRZYlA4SENhS3ZtOG5iTjBJSUlZUVFRbElCZFJUTVFqbW1kSHkyNmw1UDQrV2w0WFljNnJtTzV2RWVqRWt1WkFsV0xNNHF3ME1scTFDWlh1aXo3T05sYTNGbCtCYk9ERFlIV2pWcU0wdndmT1VXbjNtaUt1TkF6elVjNzI5QW45c09VWkdRSVZoUW5sYUFwVmxsMkZ4WUYxVmpmQ0FmZEYzd21YNjQ5QzZmNlN2RHQzRGJNUkJ5UFF2U0N2RHRaVS83cFJucWQ5dHhvT2NhTGcyM29kOXRoNnlweUJiU1VKZFpnaTJGaTdGMFdzUCtFL1BYb1Y4Y3hkN084eEh0UjY0cEE0K1hyUU1BMkp6RGVMUGpGRzZNZGtMV0ZCUlpzbkZ2MGRLSTFoZUkwZWRxVW9rMUIvOTl4ZS9CNnZWR2d3WU54L29hY0tTdkhyZkdCeUJwQ3ZKTkdWaVpVNEhIeXRZZzJ5dUd6WVYxcUIvdHhIdGR3WTl4TXJZeFhTTHJHU0dwamk5ZkJzYWNEczA5RHJudFF1Q09BazJEM0tiWEtiNTZIVEJ4djFWSGV3R1dnMUM5RG56RlNqQlpSV0JZRHZMdGEzQ2YvUzJnU0hBZCtTVXk1aThEdU9UOEdSSk5UT25QL2gwQXZRRldhamptTTI4NnFlbWtwNEdWSzEwTTA0b0h3V1lWUUhPTVFLdy9ETG5sSEtTYnA4RG1sY0cweWo5OVhrQXNENzU2UGFUckI2SFlHcUc1eGdNK01TMjFudGNiVGxuZTgwWUhBRWlOeCtFKy9ycStxb3c4bUZZOUJMYW9HZ3pMUWhuc2hIUmxINVQrVzVBYWpvRVJMREJ2K25SNGNVVklHZWlBMHRrQTAvTDd3ZGZlQTBodW40YmVlSzBuMXYyTjEvR1NPNjVCSGJiQnRPb2gvWHlvQ3VTbWt4Q3ZIUUJVQmU2anI0SXJYUXlscHhuQ2ttMFFGbThCTlAwTkV2SGloNENtd1hYOGRXUlVyZ2JZOERxcGdkanJuV0pyZ3RMWHJqOHB2M2dyR0dzbWxONVd1TS9zZ2VhMFEyNi9CTG50QXZoSzM3L0x4SXNmZWhyUzJmeHltRmZ2QXB0YkNzMDFCcW5obVA3R3hHRHNLZm1Vdm5hSVYvZURLNnlFYWVWT3NEbnpvRGxISWQ0NENybjVERFRITUp6N1hrTDY3bS82SExkWTZtYXk5aTJZTjk1NUwySHJEbVRVUHBiVTdSRkNDQ0dFa05SREhRV3owRlB6TjhEQ0NYQXBFdjZsNFgyY0hHankrWHhRSEVQYmVCOCs3cjZFRnlxM1l2Zjh1MzArLzBMTkRsdzQzUVpaVS96Vy9hbXlkV0F3OVVUVnVPekdOeSs5aGx1T2ZwOXlBK0lZMnNmN2NiVHZCbjdhY2dBUHpsdUJjY1VkODc3OTMrYjlQdFBUT3dxTzlOVjc4c1lIWStFRS9OZWxUL2gxRXV6dFBJOVgybzdBclVvKzh3ZmNkclNNOWVBRDIwVnNMcXpEbjljK0RKUFg2L1YvV0hVdnJnNTNvRzI4TCt6OTJGbXlDZ0xMNGVwSUI3NXpiUStjWGdQcjlyaEdjQ1VPQXhrYmZhNEFRR0E1ZkgzeHAzd2E4SWRGQi83M2pkL2krc2h0M3pqY2RqVGFiZmpRZGhIZldyWWJpN1BLUEo5OXRtb2JEdmZWd3k0NURkbEdJSW1zWjdFNmZQSnMzTmRKVXNlNkJLNWJjenYwQnNVQUdITTZHUE5FUXpUTGdhOWFBK25HRWNpM3IwT1QzV0I0czA5NXBic0ptbU1VQUh3NkVyamloVEN0Zmhoc2xtOEhtaW12REdBNXVFLzhXbTk0N0t3SHYyQkZIUGN1dUdoaVlyUDBKNU85MHk1Tnp2T211Y2JoUHZZYUFFQ292UWVXZXo4TFRONmJjMHBnTFYwTUYvc3pTRGRQUWJ6NElZUmw5NEhoUTZlS0F3Q2haaU9rNndjbjN1eTRDS0Z1czE4WnVma01BT2lOd3hPeGFrNjdKeVkycnd4cGovM2wxTGtGd09iTmgxQzlGczZQL2czeTdlc1FyKzZIc0hnTDJOelNzT0tLaE5KNUE2YmxEOFRjRVRIVGVtTGQzM2dlTDNXb0MrWU56K2lwZWlad2haWFFaQkZTd3pHb1k0TlFHNC9EdE9KQm1EZitubGVaQ2tBV0lWN2REODA1Q3NYV0JLNXM1alJKM21LdGQwcGZtMTlNYkc0cDJKeDVjUHoyZndIUUc5MjlPd3EwOFdHNHorLzFiRC90MGE5NU9nd0JnQ3VwQlp0ZERQZlpkOExlajJBVVd5UDRCU3RoM2ZHbHFiYzVja3YxK21WT2gzVDlJTlRCMjVCYXprRllwSDhmeDFJM2s3bHZ3ZHp1Nms3WXVnTVp0ZHVUdWoxQ0NDR0VFSko2cUtOZ0ZySndBaFJOeGQ5ZmV4UFhwaldVZWxNMURmL1JlaGhaZ2hVUEZFLzlVNWh2eXNDbWdob2M2YnZodDh5UzdES2Y2WTlzRi8wYW5xZFROQlVmMlM1RnVCZUo4MGpwR3BSYWMzM20vZWJXU2Z4bis5R1F5eDdyYTRCRGR1UGJ5NS94Tk1IekRJZmZXN0FKLzd2K3QySEhrRy9Ld0xBNGp2OTUvUjJmVG9KNFNvVnp0YXRrdGM5NEFRNUZ4TjljL1RWdWpRZVBZMHgyNGJ2WDM4RVAxbjdPODNhRGllV3hZOTVLdk5WeHlwQnRCSkxJZWhhci9vR2h1SytUM0Jta2htT2VwK09ubTU3dlhWaDB0LzQwclNKQnVYWFZMeFhLWk5vaE5xc0lYUEhDcWVVQ05HWjdQcXRhQy9lSlh3TUExTUhiUUpJNkNoSVprM1RqTURUSkJjYVNDZlBtNXdENHB4WXlyZHdKNmVZcGFLSURpcTBKZlBteXNOYk5GVldCelM2R090SUR1ZldjMzM1bzQwTlFlbHIwL2FqWk9CVlQvV0Zvc3Y3ZFk3bjNEMzBhdlQxWUh1WXRMMEQrMWJjQVRZTlVmeGptZTM0L3pMMk9BTWZEdE9heGhLNG4xdjJONS9GaTBySmdXdjZBMzN4aDhWWlAzV05NYVRDdGU4S3ZETDlvQThTcitnTVR5dUR0aURvS1lyM0dHVXM2ek91ZjlKdlBGUzhFbXo4ZjZzQnRLSDN0UHA5SkRjY0FSVS9UWk5ueXZFOUQraVRUNmwxNkI0bDk1cjlQUXVJRldMWjlObURLSi9QZHV5RTNub0FtdXlHM252ZDBGTVJTTjVPNmIwRjg5VXQvbkpEMUJ2TDlILzBVODB0TGtyWTlRZ2doaEJDU21oS1hrSllrMUZzZHAyZHN2UFQyczVhREdKZDlueUMvdjNoNXdMTFowOUxTcE5yZ3hLR1lXQjZmS3ZOdHpMb3gyb1hYMmdNM2pBVnlZYWpOYnhEalRRVTFLTFprUnhUTDY3ZU9ZMHgyUmJSTUpJdytWeHpENGxObHZzOCsvMGZyb1JrYjhDZU5TZzY4MzNYUlo5N1dRdjhHa1dSc1l5YUpxbWVFekFaY1NRMllkTDNUVldyelRRdm5uWGJJdTRFNkdFMTBRZW0vNWNtbHI4OEw3KzJlUklsWFRITEhOUUQ2OGRJY3cxQkhlLzErdkZPaHFFT2RFYTEvOHZqS25UZWdpYjczZWIyelJnTmp5UVJmUG5XL2tUdXZBOUNmaEo5cDRHZzJNeDljWVpXK1RIZFQwSEt4NElvWEJSME1PMTdyaVhWLzQzbTh1Sks2Z0kzWjNtOGZjR1dMQTc1VndtWVhlMzdYWExHbmdZbmtHdWRLbHdSc0RBY0FMbjlCd0pqa0xyMGpuTTJiRHphdnpHODVBQUREZ2l1dGl6UjBQM3pwWWpEV3pNQ2JFQ3pnU21zQkFHci8xQnVic2RUTlpPNGJJWVFRUWdnaHFZTGVLSmlGM0txRTMzYUduM3JFSWJ0eHVQZTZUeHFmdXF4U01HQ2d3VGRQc0YxeUljYzA5WS80a3F3eXZOdDVMdmFnazJSMWJvVmZBL3JydDQ3NTdXY283OXcrZzUzelZucW1HVEM0SzdjS0g5b3V6ckRVRkZHVmNhajNla1RiakpUUjUycDFiaVVLekZQL3RBK0lZOWdYSWkyVXQvTkRyZmo5aW5zODB3dlNDanlwZnBLNWpXQVNXYzlpdFcxVElwUFRFTU45c0M5aHF6YXQzQUh6aG1mQ0xNMUFXTGdlNHVXUG9YUmMwWit1bmNodFBwVjJpQUVmb0tOQUhleUVkUE1VbEo0V3FNUGQwRndCVWxwNERTeWFESW1LU1IzV2M1VExyZWNodDRZZUIwVnpqMGUwZnI1bW81NWpYbFVndDEvMjZaaVJXL1I3bExCb3ZXK0Q1N0Nlc29RcldCQnkvV3h1Q1pUZUZtajJ3WWppQ2xlZ3dXWGp2WjVZOXplZXg0dTFaZ1djendoVHFidlk5TnlRWmFZUHFCeU9XSzV4TmkzNHd4Q2VEcHBwMzUzcXNBMEF3QldVenhoWFBEcUsyTXlDbWJlUmthL0g1QnIxekl1bGJpWnozd2doaEJCQ0NFa1YxRkV3QzEwZDdvajRTZldMdyswK0RaaFd6b1R5dEh5L1ZEWDFvN2V4cWFEV003MnBvQllQbDZ6R0IyRTJrQnR0V2JidlAvbjlianN1RDdVSEtSMWNsM01JYmVOOVBvUFVMczJlSDNaSFFmMUlaMWlOMGJFdytseXR6UEU5MWlmN0c2RkUwTWpXNWZSdFpHRVpCaFhwaFdnWW5Sb1lNQm5iQ0NhUjlTeFdCWG1CRzVuSTNKQks3M0VKaSs2R2VQbGphS0xMSjdmNVpOb2hycVFHYkdhK3p6THVrNytCZUdVL01ORkJ4dkFtUGRkNVZpSFlyRUtJVnhMWEVSSk1JbU9LK0MwRU5iSnhTOWlNUEhBbE5WQnNqWHBhbFltT0FuVnNBRXB2S3dDQXIvRWRiSHJ5elFQR1pBMjVma2F3Nk1zazZBMDRuOGJ2QkswbjF2Mk42L0VLOERaQjJHVVkvOVE0NFlyNUdwOHA3aUJ4YVc3OTJtZE1TV2dzRHpId09UTVpvenJWTVI5TDNVenF2aEZDQ0NHRUVKSWlxS05nRnJvNUZ2bmdab0VHNHMwelovZzFZTDdYZGQ2bjhSa0EvblRSZzloZXZBeS91WFVTNXdhYjQveHNkSHd0enZJZFdQREdhR2ZVOGQ2MGQvdDBGRlNremZ3MG03Zlc4Y0NEaGNhVDBlZktlNkJnUUg5YS8wOFgrdWRsRGlwQXcwTW03OXRJazR4dEJKUElla2JJYk1IbWw0UE5LWUU2YklQY2RrSHZLTkEwejlPNTNvTVlBM3F1OThrR1NhRnVNMHdyZG9ETm5RZnYzT0F4ZFJSb005elZnbnlXNkpnWTNnUk5kRUZZdWgyV3pjOUZ2WjZaQ0xXYjlJNkMyOWVoU1c0d2dobnk1QmdSdWFWK1Q4SXp2Qm1hNklRbWhXNzhueXdUdEVFMGltT2ViTEh1YjF5UGx3RVNYdStDWVJsQUJiUlFEMFlva2I4ZEVTbDFJaTJTOXhQK01kWE5GTm8zUWdnaGhCQkNrb1U2Q21haEVTbnlITXIyQU11azgvNVA1MTBidVkxZjN6cUJUeS93YmZ5cHpTekJ0NWJ0UnJkckdKL1lMbU4vejFXTXBPRDRCVG5UMGc1MU9BYWlYbGVQYThSbk9sTUlyNEVaQUlhbHlGSkxSTVBvYzVWcjhoM3NjVVhPQXF6SUNaMjJZU1laMDY3SlpHd2ptRVRXTTBKbUUySFIzWENmZlFkeSt5VkFVNkYwMzRUbUhBWERtOEZYK1k0SkkxNC9CRUFmQU5XeTdiTis2OUxjVWQ2TE9BRlFwQm1YVngwakFlY25MS1lKVEhvZU5MRUxtdDIvb3pCZStLbzFZSTY5QmswV29keTZESDdoZXNqTkUybUhwblhXQUFDVFdRQnRvRU1mdURZRWRVaFBzZUtkSHg5QVRNYzgyV0xkMzdnY0x3TWwraG9QaHJWa1FSMGI4S1J1Q2tZZGpiMXVhSzZaLzY2YUhKdUF6WjBha0RlV3Vwbk1mU09FRUVJSUlTUlYwR0RHczVBY1JkNWFNY0F5Smlad1A5RnI3Y2Z3dlJ0N01ScWcwWE9lSlFlZnFkcUduMjc0SXY1eThXTllrQjcrVS9iSk1MMHhmL3Jnc3BGd0tMN0xadkNXc0pkMXltTFUyNDJFa2VjcTNDZnpJeUY0NWRoTzFqYUNTWFE5STJTMjRCZmREVUFmeUZTeE5YblNEdkZWZC9tbGcvSGtlaThNUENDc01qRkFhS1FtODZjckF4MkJDNmdLbEs2R3dCL0ZISlBYbTBrQlVwOXh4UXNCQUxLdE1YQk8rRGhnQkF2NHl0VUFBS24xUE5UUlBpajk3UUREUWxpMHdhODhQekhBcXRMWERuVW9lS28xMVQ0QXBXOGlmZEg4WlQ2ZnhYTE1reTNXL1kzSDhUSlNvdXBkS096RTlwU2VabWpPMFlCbE5LY2RjaHl1RTdtekhsQURweDVVK3RxZ2p2UUFBUGlTcVRjdFk2bWJ5ZHczUWdnaGhCQkNVZ1YxRk53aHJKekpiOTY0RXJ3Ui9VamZEWHp4ekUvd1d2dXhnRStqY3d5TExZV0w4ZjAxbjhNWEZqMElDeWZFTmQ1b21WamZSbGsxaHNFeXB5ZFVpQ1EzZnJ3SHI1MkpVZWVLRHljUDh5ellSanhGV3M4SUNjaTdNeXVLRHF0NFl6TUx3QlZWQVFEa2pxdFFPcTRDQUlTYUFFK3k4eE9ESFU4ODNldE5jNC9EZldaUGRERk1OTnFwQXgxUWJFMStuN3N2dkIrME1TL1dtTHc3UTlReC93RnNoYnFKQWRObENhN0R2d3c2Qm9IbUdJVjgrOXFNMjVySjVLRFJTc2MxeU0xbjlIbGxTOEFFR0lSV1dMb2RZUFQ3cCt2UXo2R0pBVkxxcUFyY1IxOEJOQTBNYjRLd2RKdlB4N0VjODJTTGRYL2pjYnlNbEtoNkY0cFFQZkZHa2FyQWRmeDErUDNscEtsd0hYM0ZieERrYUdqalEzQ2ZmOWYvQTBXQys5aHIrdThzQjZGdTgxUjhNZFROWk82YmgzY2FJNVllTWlDRUVFSUlJY2xIZjRYZUlRS2x6UW4xdEwxVEVmSHJXeWZ3VnNkcDNGTllpeDN6Vm1KNWRybFBHUWJBcnBMVldKUTVEMzk5K2Rkd0tzbDVrajRZdStSQ2psZmU0RmpTdnFSenZzdmE1Y2hUMFNTTEVlZHFUSEw3SE91Zk5PL0grMTBYWWxxbkVkdUlwMmpxR1NIVDZmblM5VTQvVFhTRHNjVHZxMXB6TzZDT0JoOURoVEduZ3pHbis4M25GOTROcGJjVjh1M3JVTzM5WU5KendVMDhoZTJOSzZtRDNINEpTdmROdUE3OERNS3k3V0FFQzVTK05vam4zOVBUMlVSQnFObm95Y252M1Bjam1OYzlDVzdlSW1paUMxTFRDVWoxaHoxaktjUTdKalp2YXF3VTkrbTNZTDdyRVNpRFhSQW0zclRnaXFvaExOb0E2ZVlweU8yWE1QNzJkMkZhZmorNC9BVUF5MElkN1lkOCt4cmt4aE1RbG0yUCtrbjB5VTRCelRFQzhkcnY5SGtCMGc0QkFKdFZDUE82VDhGOTVtMG9mZTF3dlBWM01LMTZTTy93WVZnb2c1MlFydXpUMzBvQVlONzhIQmhMcHM4Nllqbm15UmJyL3NiamVCa3BVZlV1Rkw1eURkajhjcWdESFpCYnpzRXB1aUFzZndCc1JoNVVleC9FeTU5QXNUV0JLNnJ5REx3ZExjYWNCdkhDKzlEc0F4QVdid0ZqeVlRNjFBWDN4UStnVHJ6MVlscTlDMHg2cm1lWldPcG1NdmR0a3ZjWUdZemcvK0FCSVlRUVFnZ2hpVVlkQmJPUUVNVlRSaFVCMHM3MHVjTjdFbERXRkJ6dXJjZmgzbnFVcCtYanlmbnJzYjFvR1ZpdmdXSVhaY3pENTZ1MzQ0ZE5IMGNjV3p5TlNnNmZodVY1MXR3WlNzK3N5SkxsTXowa0puN2NnVmdsODF5Tnk3NmRNb2xJRTVTTWJRU1Q3SHBHeUNSRzhPb29rSnhnTFA0Tjk5R1NHbzVCYWpnVzlIUFRtc2RnWHZ1NDMzeGg0VHE0VC83R2s4TmRxTmtZY0xCdzgvcmRVR3lOMEVRbnBKdW5JTjA4NWZtTXNhUWo3YUd2WVB5TnY0MDRibjdCU2srRG4rWWFoK3ZvcTc1eEw3c1A0SGlJQVJxdFk0MkpMMSt1Tnc2T0RVSnVPZWRwUEovc0tBQUE4OVlYb0lrT3lMZXVRQjNvZ092UUx3S3NpUUdiR1VNS3VJazBRK0xsajZFNTdXQk1GZ2dWcTRNV042M2VCVTEwUXJ6ME1WUjd2OTh4QXdDd0xNd2Jub0ZRZTQvZlI3RWNjeVBFdXIreExtK2tSTlc3a0ZnVzFnZi9GSTY5MzRNMlBxUTN1azk3TXQrODRXbG96dEdZRzlPRm1rMVFSN3I5OXMveithSzdZVjd6bU4vOHFPdG1FdmR0a205SEFZMXZSQWdoaEJCQ2tvODZDbWFoZkhQa1Q3RXR6aXp6bVI0V0hlaDFSVDRJWVlkakFEOW8vQkFmMkM3aVcwdDNJOGRyc05uN2k1ZmpsMjFIQWc3b21peHQ0MzArdWZpWFpKWE5VSHBtaXpMbitVemZHQTJldHpnVkpmcGNkVGdHVUphVzU1bXV6aWlLS1Y2anRoR01rZldNM09Hc21jRDRFQUJBR3hzRVltbGNqaFBHbWdXK2JESGsyOWNCQkI1QUY5QUhFazNiL1UySTUvWkM3cXFINWh3RFk4a0FYNzRjcHJXUGc4M0lDN2hjT0N6YlB3ZTJxQXB5NDNHb3c5M1FOQlZjYmhtRVpmZEJxTjBFOTZrM0VoTVRKOEQ2eUZmaFB2NDY1TzRtUUlNbkZkTWtoamZCK3RCWElMZWNnOVI0QWtwL096VDNPQmpPQkNZekg5eThHZ2gxOTRBckNKeERQbHhDN1NhSWwvVk9YcjVxTGNEUDlLUTRBL1BkVDRHdldnUHAyZ0VvdGlhb2ppRUFMTmpNZkhCbGkyRmFkai9ZbkhsQjF4RHRNVGRHclBzYisvRXlTaUxyWGNodFp4VWgvZWx2UTd6NEFlUzJpMURIaHNEd0FyaWlLZ2dyZDRJdld4S2Y2NFJsWWQzNVpZaVhQNEhVZUFMcWFCOFkzZ1Myc0FLbUpkdkFWNjhMdUZnc2RUTnArelpCc3c5TVRhVFFHeXVFRUVJSUllVE9RUjBGczlDcW5BcjhNb0x5RElBdGhiNHBJaHJzc1RWNjM3UjM0OSthUHNhM2x1MzJ6T01ZRnJXWkpUZzMyQkxUdW1OeGVmZ1d0aFV0OFV5WFduTlJtMW1DUm50a1R6eVdXSE5RbWU3YktIMTEyRC8zNzJ5UXFITjF3OTZKalFVMW51bGwyZVV3c3dMY2F2enk5U1pqRzhHa1FqMGpkeVkyc3dEcVJLNXhkYmdibk5mZ25OSEtmUEdsbU5kaGZmai9ENnNjbTFVRXkzMS9GSEVzSVdOa1dKaVczYWMveVI2QWVjTXpNRzk0SnE0eGVaYlBMZzVqL3hudzFldUNObGpHZ3laUHBZd0xORVpFSUZ4aEpianRuNDl1Z3pFYzgzaGNjOUdzSjZiOWpXSDVjT0tNVjVsQUVsYnZNUE41QnZTVVpUT1ZDYlg4VEtiSFoxcjlNRXlySDQ1d0xkSFh6VVR1MjNTVEF6SURlam9zUWdnaGhCQkNrbTEyalJSS0FBQUxNNHF4Tkh0KzJPWHZLMTd1OTNUMHdkN29CMVNjZEdtNDNXOWVKbStKZWIyeE9EZllER25hWUhXL1g3RTVTT25nUGxXMkR0NUpOWWJGY1Z3TXNMK3pSU0xPMVlXaE5wL3BkTjZNSFNVcllscW5FZHNJSmxYcUdibnpNTmxUblpUcUVIVTJrU2xTL1dFQUV3Tk1seXd5T0JwQ1NEeDUzKzhaNmlnZ2hCQkNDQ0VHb0k2Q1dlb3JOUThoalFzOTBGbUJPUk9mcWR6bU0yOVFITU9aZ2VhQTVYTk40ZWZDemhIUy9PYU5TSTZ3bDArRVljbUIvVDFYZk9iZGxWdUozZlB2RHJLRXYxVTVGWGlveERmdjh6dWRaeUdwY2x4aWpCZWp6OVd0OFg1Y0hlbndtZmQ4eFZhZjFFL2hNTE1DVnVVRVRzZVJqRzNNSkZIMWpKQ1pzSG1sbnQ5bFc2T0JrWkJVb2trdXlNMW5BV0FpUjc3L0dCR0VrTmxMN21ydy9PNDlpRG9oaEJCQ0NDSEpRaDBGczFTcE5SZC91L0xUeURObEJDMVRscGFILzc3aTkzd0dnd1dBWDdZZWhxS3BBWmY1MTNWL2pDZm1yNE0xUk9Nb0ErRFpDdCswQjVLcW9NbmVIZDRPSk5BYkhhY3dKcnQ4NW4yMmFocytVN2sxNUFDMW13cHE4WTFsVC9vMHYzUTRCdkJCMThVRVJCcWJWRGhYYjNTYzlKbTJjQUwrWWVYdlkyMWVkY2hsT1liRjFzTEYrSmUxbjhPOVJVc04zVVl3aWFwbmhNeUVMYWdDV1AzcldSM3NndWF5R3h3UlNRWFNsWDNRWkRjWTNnUmh5VmFqd3lHRXhKSG10RU1kbWtpVHlYSmdDeXNOalljUVFnZ2hoTnlaYUl5Q1dhalhOWUlpU3pZV1pjekR2NjM3WTN4b3U0Z3pnODNvZFkyQVp6Z1VXN094TWI4R0R4U3ZnTUJ5UHN1ZUcyekJ3ZDdyUWRlZHhwbnd1YXJ0ZUhiQlBUalIzNGlyd3gxb2QvUmhWSEpDMFZSa0NWWlVaeFJqeDd5VmZnTUZIK3E5N3RkQWI0UUJ0eDMvNThaNytLdmxUL3MwK0Q5VnZnRmJpNWJnZHoxWGNXbW9IWVBpR0dSTlJiWmdSVTFtQ2JZV0xzR3lhYWxtWElxRS8xbi9UbEp5NGtjcUZjN1ZwYUYyZk5CMUFRK1gzdVdabDhGYjhGZkxua0w5YUNlTzlUV2d3ZDZGRWRFQlZWT1JLVmhSYXMzRjh1eHliQ2lvOFRUQVh4KzViZWcyQWtsa1BTTmtKb3hnQXB0ZkRyV3ZIWUFHdWYweWhMcklVNmlSMlU5cVBnTTJJdy95N2VzUUw3d0hBREN0MmdYR21tVndaSVNRZUpMYkx3SFFBQUJzL253d2ZPaTNHZWM2VFJhaDlyWHFIZVlqdlZEdC9ZRFREazF5UTVQZHdMUlVvNFNRT0dBNU1Md1pqR0FHckpsZ013dkFaQmVCelNzRlcxaEY5eVpDQ0xrRFVFZkJMUFQyN1RQWVhyd010Wmtsc0hBQ25weS9Iay9PWHg5eXVVYTdEZCs3c1Rlc2JWZzVFKzR2WG83N2k1ZUhWYjdETVlCL2J6a1FWdGxrT0QvVWloODBmb0F2MSt3RXowdzE0aGFhcy9Ec2dudnc3SUo3UXE1alZITGl1OWZmUnFkak1KR2h4c3pvYy9YdnJZZFFaTW4yZThKL1NWYVpYd2RGS205anVtVFVNMEtDNGNwWFRIUVVBRkxUU2Vvb3VFTzVmdmV5enpSZnZqeUtnVndKSWFsT3VqbjE5aVJYbnB5eG1GS1I1aHlEM0hZQlNzY1ZxQU1kZ0VwdlpoS1NWS29DVFhSQUV4M0ErQkRVL2x0VG43RXMyUHh5Y09VcndGZXRCbVBKREw0ZVFnZ2hzeGFsSHBxRlpFM0IzMTk3QzQxMlc5akxuQnE0aWIrOThoczRGREh1OFp3ZWFNWTNMdjFuUXRZZGl3TTkxL0EzVjM2REh0ZEl4TXZXajNiaXYxeDhCVGRHT3hNUW1YRVNjYTRrVmNaM3J1L0JlMTNub1UwOERSZUpXNDUrZk54OTJmQnRUSmRxOVl6Y1dmakt1d0JHLzRwV2JFMVFSM29Oam9nWWdVblAxZjh4ejhpSGVlMm5ZTjM1WlU5YUtrTEkzS0NPOUVLeDNkUW5HQlo4MWVxWkY1aHpOS2c5TFhBZi9EbWNlLzRCMHZtOWVrYzVkUklRa2xwVUZXcGZPNlR6ZStGODZ6dHdIL3c1MUo1V282TWloQkFTWi9SR3dTeGxsNXo0MXFYWHNidDhQVDVWdGc0WnZNV3ZqQVlOTjBhNzhGYkhhWndkREc5UTFXOWYvaFVlTHIwTGEzS3JZT0dFb09Wa1RjSDV3VmE4MzNVQmw0YmJvOTZQUkxzK2NodGZPZnRUUERodkJYYk1XNG5xak9LZ3d6OUtxb0xySTdmeGJ0YzVuQnRzU1dxYzBVaWxjNlZxR2w1dS9oMCs3cjZNVDVkdndwcThxaG5IVHBBMUJaZUcybkd3OXpwTzlEZUdsY3MvR2R1WUxsSDFqSkJRR0dzR3VOSTZLSjMxQURTNHo3NEQ2d012R2gwV1NiS01QL2hIbzBNZ2hDU1krK3c3bUV3N3hKWFczVkZQNmFxOUxSQXZmUVMxdHkzQXB3ell2Rkx3SmJWZ2MwdkI1c3dEazVFSFJyQ0NNWm1CRU9PT0VVS2lvTXJRUkRjMHlRbHRiQkRxY0RmVW9TN0l0a2FvZzEyWXZGZEJVNkYwMWtQcHJBZGJWQW5UcW9mQUZvVWVQNDRRUWtqcVkrVHhvY2dmejAwQno1eDdPWFNoT1dMUDFxLzdUUCt3NlNOODBuM0ZNODB6SEpaa2wyRkJXZ0dzbkFsanNndEQ0aGdhUnJzd0xEbWkyaWJQY0toTUw4VDh0RHhrQ1drd2N6eEVWY2FZNUVhbmN3QnQ0MzF3S2FtWHR6K1VMTUdLdXN4UzVKalNrQ21rUWRFVWpJcE9ESWgyM0JqdGdxaktSb2NZc1ZROFZ4ekRvaTZyRkVYbUxHUUphVEN4SEJ5S2lESFpoZHVPUWR3YTc0ZXN4WlpiTnQ3Yk1LS2VSZXVOdFgrUzFPMFJZNmc5TFhEdGUybGlpa0hhazk4QVYxaGhhRXlFRUVMaVIrbHJnK1B0ZjhSazQ1dmx3UytDTGE1S2VoemYvOUZQc1hIZFhkaTRmazFTdHFjNTdaRE92d3U1N2RLMFR4aHdKVFVRYWphQ3IxaDVSM1dhRUpMcU5KY2RjdnRsU0Uwbm9kaWFnR2x2ZWZPVnF5R3NlUXlNbGVvdElZVE1adlFveGh3Z2F3cXVETi9DbGVGYm9RdEhzTTZiWTkyNE9kWWR0M1dtZ2xISmlUTno3S252VkR4WGlxYmkrc2h0SkhJNDMyUnN3MXNpNmhraE0yR0xxOEFXVlU0OGFhbkJmZnBOcEQzNkYwYUhSUWdoSkU3Y3A5NkVaeERqb2lwRE9nbVNUV20vQlBIVW05QWt0OWRjQm56MVdwalhQUUUydThpdzJBZ2h3VEdXVEFoMW15SFViWVk2MGd2MzJYY2d0NXpENUQxTWJyc0lwYk1lcGczUGdLdFlhV3l3aEJCQ29rYUpiZ2toaEpDVXhNQzA2aUhQbE5MVkFMbmpxb0h4RUVJSWlSZTU0eW9VVzZObjJyUnFwNEhSSklFaVFUejlGdHhILzlPbms0QXJYWXkwSjc4QjZ3TXZVaWNCSWJNRW0xMEU2d012Nm0rN2x0WjU1bXVTRys2anIwSThzd2VZaGRrSENDR0VVRWNCSVlRUWtyTFlvbXJ3bGFzODArNWpyMEZ6alJzWUVTR0VrRmhwcmpHNGo3M21tZVlyVjgvcC9ONmE1SVRyd004Z041M3l6R016QzJEZDllZEllL1JybEZhUGtGbUtLNnhBMnFOL0FldXVQd09iV2VDWkx6ZWVoT3ZBejZCSkxnT2pJNFFRRWczcUtDQ0VFRUpTbUxEbWNUQ0NHUUNnMnZ2aDNQZGpRSTF0akE5Q0NDRUdVUlU0OTcwRTFkNFBBR0FFQzRRMWp4a2NWT0pvempHNFBuNEphaytMWng1WFVvdTBKNzhKdm55WmdaRVJRdUtGTDErT3RDZS9DYTZrMWpOUDdXbUI2NU1mUTNPT0dSZ1pJWVNRU0ZGSEFTR0VFSkxDR0dzbVRCdWU5a3dydGthNGpyOXVZRVNFRUVLaTVUcit1bS9Lb1ExUHo5bkJQelhKQmRmdlhvWTJiUFBNRTVac1E5b2pYd1ZqU1Rjd01rSkl2REdXZEtROThsVUlTN1o1NW1sRE5yZ092RXh2RmhCQ3lDeENIUVdFRUVKSWl1TXFWb0d2MmVDWmx1b1BRN3ArMExpQUNDR0VSRXk2ZmhCUy9XSFBORis3Y2U0TytxbEljQi82eFZRbkFjdkNzdms1V0xZOEQ3Q2NzYkVSUWhLRDVXRFo4andzbTU4RFdMMnBTUnV5d1gzb0Z6Um1BU0dFekJMVVVVQUlJWVRNQXFhMWo0TXRuc3BoN1RyeEsrb3NJSVNRV1VLNmZoQ3VFNy95VExORjFURE40WlJENHJsM2ZkSU5XVFk5QzJIcGR1TUNJb1FramJCME95eWJudlZNcXl1MXd2RUFBQ0FBU1VSQlZEMHRFTS92TlRDaS84ZmVuUWJYZGQ1M252K2Q1UzdZaVowQVNBSUVkM0VWRjVFU3JjMldaTWV5WXp1eTIxR2NpVHRkU2R0SmFxcVNUTCtZVHRWTVYzVnEwcW1lem94blVqVkp5cGtzblRpS0U4dVNFNDBpeDdLMVVpTEZmVjlBWWlGQmdOZzNBcmpMV2ViRkJTOXhpWVhZRDVidnA0ckZjNTZ6L2M5ejdqMEF6djg4endNQW1Db1NCUUFBTEFWV1NKR252eW1qc0NJMTczbUtIWGxGc1ErL3g1Z0ZBTEJZZWE1aUgzNVBzU092U0o0blNUSUtLeFI1NXB1U0ZRbzR1UG5oTnAzTkdMZzR0TzBwa2dUQUNoTjY1Sm1NYm9pY2EwZmxOcDBMTUNJQXdGU1FLQUFBWUlrd1FsRkZuLzIxKzhrQ3Bib2hHbnJ6Ty9Kamd3RkdCZ0I0a0I4YjFOQ2IzOG5vYnNnb3JFamR4MFBSQUNPYlAvN3dnQkxIWGszUFd4V2JGWDNpNVFBakFoQ1U2Qk8vbURIQWNlTFlxL0tIQndLTUNBRHdNQ1FLQUFCWVFveXNYRVdmLzNaR04wUnU2elVOdmY0SGNtNWRDREF5QU1BOXpxMExHbnI5RHpJR0xqYkxhaFY5L3RzeXNuSURqR3grSlUvOXMveGtYSkprNXBVbzY3bHZwL3NxQjdEQ21KYXludnUyekx3U1Nha0J6cE4wUVFRQWk1b2RkQUI0dUs5ODhOK0NEZ0ZZOXZpZVlTbEp0U3o0ZDBxY2VrUE90YU9TSkcrZ1U4TnYvYkdzeWkyS1BQYVNyTkxxZ0tNRWdKWEg3V2hVL05pckdRa0NTYkkzUDY3dzNoZVhiWGREa3VTMTE4dHBQSnVlanh4K1dVWTBKOENJQUFUTmlPWW9jdmhsRGIvMXg1SWtwL0dNN0UwSFpaYlZQbVJMQUVBUWVMMERBSUNseUFvcGZPQXJpbnpxR3hsZFdMZ3RWelgwK24vUjhFKy9LNit2UGNBQUFXRGw4UHJhTmZ6VDcycm85VC9NU0JJWW9hZ2luL3FHd2dlK3ZLeVRCSkt2eEptMzBuTlc1UmJaYTNjRUdBK0F4Y0pldXlPekM2S3oveHBnTkFDQXlkQ2lBQUNBSmN5cTNxVm8yWG9sVDcwaHAvSE1TS2t2cC82RW5QcVRzaW8yS3JUeGtPeWEzVEtpZVlIR0NnRExpVDg4SUtmcHJKTFhqOHB0dlM3SnoxaHUxenlxME40WFpXUXQvM3V2MTlZZ3I2TnBaTTVRNUxHWEFvMEh3T0lTT2ZpU2hsNy9RMG0rdlBZR2VXME5Nc3ZYQngwV0FPQUJKQW9BQUZqaWpLdzhoUSsvTEh2VFFTWE8vbGhlZStQSUVsOXVhNTNjMWpycGc3K1ZXVmdodTNLTHpNSkttUVhsTXZLS1pZU2lxUllKRnI4U0FNQVlyaU0vR1V2OUcraVMxOWNtcjZkRlRzdFZlVDJ0ZWpBNUlFbG0yWHFGZDcrd29ycldHRDFnczEyN2orN3ZBR1N3U210azErNlRVMzlDa3BTOC9KNGlKQW9BWU5IaHFRQUFBTXRFYXFETTM1RFgxcURrNWZma3RseVZmRzlrcVMrdnAwV0pucFpBWXdTQVpja3daVlZ1VVdqYjB5dnVMVmwvK0c3cTU0MGt5VkJrLzVjQ2pRZkE0aFRaL3lVNTlTY2wrWEpicnNxUERkRGFGUUFXR1JJRkFBQXNNMmI1ZWtYSzE4c2Z2aXVuOGJUY1crZmxkZDJTUE8vaEd3TUFwc1kwWlJhdmxiVjJwK3oxZTFic0F5K244WFE2S1cxVmJKSlpVQlp3UkFBV0k3T2dURmJGeGxSTFY5K1QwM0JHb1cxUEJoMFdBR0FVRWdVQUFDeFRSbGF1UXR1ZVZHamJrL0tkaEx5T1JubmR0K1gzZDhqcjc1QmlBL0tUY2ZuSmhPUTVRWWNMQUl1UGFjc0loV1dFSWxJMFQyWitxWXo4VXBsRlZUSkxhMlRZNGFBakRKeDc2M3g2T3JUcFVJQ1JBRmpzUWhzUHBSSUZTdDA3U0JRQXdPSkNvZ0FBZ0JYQXNNT3lLamJMcXRnY2RDZ0FnR1hDVHlaU0xkWWtTWWJzNmwyQnhnTmdjYk9yZDBzZi9LMGtYMTVYczN3blFjSVZBQllSTStnQUFBQUFBQUJMajlmWmtPN1d6aXlxWExIZEx3R1lHaU1yVDJaaFJXckdjK1YxTkFZYUR3QWdFNGtDQUFBQUFNQzBlZDB0NldtYkZtc0Fwc0N1M0pLZTlycHZCeGdKQU9CQkpBb0FBQUFBQU5QbTk3V25wODNDeWdBakFiQlVqTDVYK1AwZEFVWUNBSGdRaVFJQUFBQUF3TFI1QTUzcGFYUFY2Z0FqQWJCVW1BWGw2V21QUkFFQUxDb01aZ3dBQUFBQW1MN2hnZlNra1ZzVVlDRFRGei8yQXlYTy9VU1NsUGZyZi9iQXNsZVZ2UHllUXRzL3JjaUJMd2NSWG1BR3Z2c3RTVko0MS9PS0hQeHF3TkhNamZqeDE1UzgrTTY4WE0rRnFxLzVQSWVGWnVRVjM1K0pEVXk4SWdCZ3dkR2lBQUFBQUFBd2JYNHlucDQyUWxuemNvemtsUTgwOE4xdmFlQzczOUx3VC81MFhvNHg1cGlYM3BPZmpDdDU4V2NMY2p4TTNiM1BRdnpZRDZhOFRmTENPMHYrZWk2SGM3akhDRVhUMDZQdklRQ0E0SkVvQUFBQUFBQk1tKytNU2hTRUkvTnlqT1QxWStscDU5WjUrWW5oZVRuT2FLRnRUOHF3SXdvOThzeThIMnM2dk83bVJiV2ZwV0t4WHM4SFRYWmRsc281VEVWbW9pQVJZQ1FBZ0FmUjlSQUFBQUFBckdDKzc4OXNROCs5UDIzTy9aK1czdDF1dWEzWFV6T1dMYm1PbklaVENtMDVQT2ZIR2kxeTZHdUtIUHJhdkI1ak9weUdVNG9mZjAxZVgvdVlicEtDMk05U3M5aXU1NE9tY2wwVyt6bE1pelhxWHVFNXdjVUJBQmlERmdVQUFBQUFzRUtGUXJiNitoZG5QK0hPamVPU2ZCblpCYkxLYWlWbHRqQllLZHoyZW5sOTdZdG1QNWhiWEJjQXdHS3haQk1GVVl2R0VBQldIdTU5QUFCZ0xsV1VsNnVqc3l2b01NWjFMeWxncjNsRTlwcnRraVMzOVpyOHdaNGd3d0lBQUZpV2xteWlvRHljSDNRSUFMRGd1UGNCQUlDNXRHdjdWblgxOUtydVJrUFFvV1R3dXB2bGRkK1dKTm5yOThtdTNaZGE0UHRLM2pnZVlHUUFBQURMMDVKOU5mV3hWZFZxR3U0T09nd0FXRkNQcmFvT09nUUFBTENNYkt5dDBlYU50ZnJaK3g5cFZVRytTa3VLZ3c1SmtwUzgvb2treVFobnlWNnpUVEp0V1NYcjVIYmVWUEw2TVlWM3ZmRFFmVGhOWjVXOCtJN2NqaWI1VGt4bVRwSHNEUWNVZnZUbkp0MHVmdXdIU3B6N2lTU042VE4rNEx2ZmtpU0ZkejJ2eU1HdlRudjdWS0xqRXpuWFBwYmJkVXQrWWtpR0haVlpXQ0c3ZHAvQ096NHo1bGpqSFgvY2ZVOWdOdnR4VzY0cWNmYkhjdHZyNWJ0Sm1ibkZzamNjVUdUMzV5UTdOT0YyWHRjdEpjNzlSRTdMVmZteGZobmhMRmtsMVFwdGZWTDIrcjFUaW51dVRIbzlSamdOcDVTNC9KNjhqaWI1VHZ6K2VlNzV2T0luZi9UUTdlK1pUbjFONTdwTTV6UHB0bHdaaWFFaEZVTmVxVUtiRGlxODYvbEp4eEtacXpvQUFDeGRTelpSOE1YVnUvUnVWNTA2RW5lRERnVUFGa1JwT0ZjL3YzcFgwR0VBQUlCbDV0a25IOWRyYi94WXI3ejZUOXEzZTRmV1Y2OVRTVW1Sd3FHSkh3VFBMeitkS0xDcmQ2Y2ZidHExKytWMjNwVFgxU3l2cDBWbVllV0UyOGMrK0o2U1Z6N0lLUFVHT3BVNDh5OXlXNjdJTEZuNGx5LzhaRXpELy9yL3lHMjVtbG1lR0pMYmRrUCtZRzlHb2lCb2lRcy9WZnpqZjVSMGY3QnJyNjlOaVZOdnlMMVRwK3pQLzQ1a0dHTzNPLysyNHNkZWxYd3ZYZWJIQnVVMFg1TFRmRW1oalFjVmZlWlh4OTEyd2ZtK1l1LzlsWkoxUnpPS3ZmNE9KVTYvS2JmbHFxeVNkVlBhMVV6cmF5NGx6cit0K05GL3pDanplbHNWUC82NjNQWUdaYjN3bTJNM21zTTZBQUFzYlVzMlVaQnRodlFiTlUvcVAxLzdsNkJEQVlBRjhaczFUeW5MRE9vUGRnQUFzRnhsUmFQNnhWLzRvajQ1ZFZhZm5EeWo0NmZQVFdtN2Z6OVBQU0s2clhYcGNRanMydjNwY3J0Mm4rS2YvRkJTYXZ5Q3lJR3ZqTHQ5NHN4YjZTU0JXYnhXa1QyZmsxbFlLVDkyVjhtclI1U3NPeXF2dTJWK2dwOUUvSlBYMGttQzBDUFBLTFRwb0l4d2x2ekJQam10VitYZXZweXhmczdYZjEvU3lQbGNQWkpSTmgwejJZOTc1N3JjOWtiWk5Yc1UzdjZNakt4OHVSMk5pbi95bXZ6aGZya3RWNVc4Zmt5aFRZY3l0a3ZXSFUwL3FMWXF0eXE4OHptWitTWHloL3FVdVB5K25QcVRTbDQvSnJPb1N1SGRuNTMydWN5MStLazMwZy9JeDN4V3JueW81UFZqOHJxYkg3cWZtZFRYWEYzZmRBeXRkWEk3bWxLdFpyWStLU01yVDI1N2crTEhYNU0vUENDbjZheWN4dE95YXg2ZGx6b0FBQ3g5U3paUklFbTc4cXIwdjI3K09mMUo0d2UwTEFDd2JKV0djL1diTlU5cFo5NUViODBCQUFETWptbWFPclQvVWUzZXNVMk5ONXZWMXo4ZytmN2tHMTI3TmkreDNCdkVPTjN0MEwwWTgwcGtsZGJJN1dpVWMvMFRSUTU4V1ZMbUc5citZSy9pcDk2UUpGbmxHNVQ5NHU5STF2MFhMYXlLelRJTHloVS84YU41aVgweVR2MEpTWkpkODZpaWgxKyt2MkJWaGF5cXJkTGVMMlNzYithWFNaS01TUGFZc3VtWXlYN2M5Z2FGdGoybDZLZStjWCtid2txWmhaVWFldjIvcE03bnh2R01COTkrYkZEeEk2OUlra0tibjFEMDZWOVIrdnFzcWxCVzVWYkZ6TDlROHZveEpjNjhwZEQyWjJYWTRXbWZ6MXp4QjN1VU9KTjY4VEQxV2ZsZHlici9pTVNxMkN3anIxaUowMjgrZEY4enFhKzV1cjdwR0RvYUZkNzVuQ0tIdnBZWnc2clZHdnFuL3lvcGxjZ1puU2lZeXpvQUFDeDlTenBSSUtXU0JYKzAvU1g5ODUxeitxUzNTVzJKZnNWY0oraXdBR0JXb3BhdDhuQytIbHRWclMrdTNxVnNXaElBQUlBRmtCV05hdHZtalZOYWQramE5K2MrQU5lUlUzOUtVbWEzUS9mWXRmdmtkalRLdTlzdDk4NTFXYXMzWlN4UFhqMGlqZnc5R1AzVU56S1NCUGVFOTN4T3lhdEg1QTEwem4zOGsvQ1RNVW1aRDRZem1OWUNSak01STV5dHlLR3hZekJZcFRXeVNxcmxkamJKZmVBdDgrU1Y5K1VuWXpLaWVZb2NmbGtQSm5Fa0tienJCU1d2SDB0MXQ5UmFKM3Z0OXZrNmhZZEtYdjFJOGx4Sjl6NHJZeCtQUlBaK1VVN2RNWGwzdXliZDEwenFhNjRaMFp5UjVOa0RNWlJ2a0ZtOFJsNVhzOXlPcG94bGMxa0hBSUNsYjhrbkNxUlVOMFJmcjl5bnIxZnVDem9VWU1xT25UcW4yNjF0a3FUeTBtSWRmbXhoQi9VQ0FBQUFGaHZuMW5uNWlTRkptZDBPM1dQWDdrdjFmNi9VZ01jUEpncWNsaXVTSkxOb2pjeWlxdkVQWXBpeUtyZkl1N3F3aVFLcnBGcHUydzBsYjN3aXUycWI3QTBIRnZUNDAyRlZiWlZoUjhaZFpoYXZrZHZaSkQrVzJhcmZ1WFV4dFczRkp2bER2UnEzUGNxb1pJalhjMXNLTUZHUS9xd1VWazc4V1RGTldWVmI1WTEwRFRTUm1kVFhYTE1xdDQyYkdKTWtxM2lkdks3bXNkZHNEdXNBQUxEMExZdEVBYkFVYmR1OFFTMTMydVg3dnRvNnV0VFcwYVh5MHVLZ3d3SUFBQUFDazZ3YnY5dWhlOHpjWWxsbHRYTGI2K1hVbjVTZStIcEdxd092dDFXU1pKV3NuZlE0RTc3VlA0OGlCMS9TMEp2L3ArUWtOZnl6UDVkNStrMkZ0ejhyZStOQkdhSHhIeklIeGN3cG5IQ1pFYzVLVFR6UWt0L3JUWTM3NERTY2t0Tnc2cUhIOE9PRE13OXdEbmk5ZHlUcG9RUDFUdVd6TXBQNm1tdG1kc0hFTWR3N0J6ZVpVVDZYZFFBQVdQcElGQUFCeWMvTlVjM2FLalhjVERWQlBYZnhpajd6MU9NeVRUUGd5QUFBQUlDRjV5ZUc1ZHc2bjU0ZStIOS9hL0wxNDROeWJsMU1kVkdVTGh1V2xPb0tackd4eWpjbzU4dS9wOWpIL3lEMzltVjVQUzJLZmZnOUdaKzhwdkNlenltODgzbHBzZnd0TUZrY3h0Z3VoYVRVTlp1V2tTNXZndUxIVXkxWGpFak83SGMyZy9xYWN6TzVabk5aQndDQUpZOUVBUkNnUjdac1VIUExIU1VkUndPRFE2cHZhdGJHOVpPL3pRRUFBQUFzUjA3RHFXbS9kWjI4Zml3alVTRFRrRHpKZitETjZURm0rM2IzWkFNOVQ3TE1MS3hVOXVkL1cyN25UU1V2djYvazlhUHlFME9LZi9KRHVXMDNsUFhDYjJpOHZ2MlhBc01PeTAvRUZIcmttY3pCbWhlcmtXcWU5OC9LWWtZZEFBQkdJVkVBQkNnU0RtdmI1ZzA2ZCttcUpPbnl0UnRhVzdWYWtYQTQ0TWdBQUFDQWhaVzhQdEx0VUZhZW9vZC9hZEoxRTJmK1JXN25UVGxONStRbllqTENVVW1TR2MyWGQ3Y3IzYVhLUkx6K2pwa0ZhWVVrTjVsK0UzdmNmUS8xUFh3M0pldGtQZm5MaXV6N2VjWGUreXM1elJmbE5KMlYwM1JlZHZXdW1jVVdNQ09uU0g2aVJmN0FET3QyZ1JuUlBQbURQZkw2MmlaZGI4YWZsU1dBT2dBQWpMWkkyalVDSzFkdDlScmw1YVNhUmljZFI1ZXUzZ2c0SWdBQUFHQmgrWU05Y2x1dlNaTHNta2Rscjk4NzZiL1FsaytsTm5TVGNocnY5NGR2bGxhbml0dHV5Qi91SC85WXd3TnlXcTdPS001Ny9jQzdYYmZHWDhGejVVNWozMFoydnFMUC9tcDYzdTFvR0crdCs1TytOK1Y5ejk5K3htZVZiNUFrT2EzWDVNY0c1bnovYzgwcXJaRWt1WGV1eTU4Z3VUT2J6OHJVemU5MW1jemlxUU1Bd0dKQW9nQUltR21hMnJWOVMzcSs0V2F6K3ZvWC95L1dBQUFBV09GTTYvNjBON3V1U1pJM2pxZTc3QW5WN252bytuYnQvdlR4NzdWRXlOaldjeFg3Nk84bFBkQU5rTzhwOXVIZmpoblVkYXJ1SlNLOHJsdHlXK3ZHTEkrZmZuUENCSVhiMlRUK1RrZDE2NUllK0hhVTBRTWRlM2U3cHhQdXZPeG5JcUV0VDZRbW5LUmk3Ly9OaEdNUStFUDljcG92enZueHA4c2UvVms1OG9yRy9heDg4RGN6L3F4TTFYeGZsOGtFVWdlanV6RXk2ZVFDQUJZVDdzckFJbEJlV3FMVlpTVzYwOTRwU1RwejhZcWVmdnhBd0ZFQkFBQUFFelBzaVB4RXFnc2VQeEdYRVozNW41ZWp1eDJ5S2pZLy9OalJITmxydHN1NWVVNXV5MVg1UTcweXNsZkpydGtyczNpdHZLNWJjdXBQYWpnUlUyakhaMlRtRnNrYjZGRGkzRS9rdHRiSktsc3Z0MzI4dC9jbkY5cDBTRTc5U1VuUzhOdC9vc2orTDh0YXZWRitJcVprM2NkS1huNWY1cW9LZWIydFk3WWRldjBQWmRmc1VXajlYcG1yS2lUTGt0Zlhyc1RwL3krMWdtbGxqcmN3d2l5cVNrL0hQL21oSW85K1htNTNpMEliSDV0VzdITzFuNGxZWmJVS2JUeW81UFZqY3ByT2F2RDEvNkx3amsvTEtsNG5tYWE4L3M1VUYwdlhQbFpvK3pPeTEyeWY4Ykc4M2pZNU40NVB1TndzcXBKWldEbnBQa0xyOXlsUi9PUFVaNlh4dEliLzVmOVdhT2R6TW5PSzVQVzNwejRyZDY3TEtxMlIyOUU0NDFnZlpyNnZ5MlNDcUFNL0dVdFBHeUc2M0FXQXhZUkVBYkJJN0hwa2k5bzd1K1Y1bnJxNmUzWHpkcXZXVlZVRUhSWUFBQUF3TGlNMEtsR1FISllSelpuUmZyeWVGbmxkelpKUzNRN0ptRnJEOTlER3grVGNQQ2Y1dnBJM1RpaTg4em5KTkpYMTNML1gwQnYvaC96Qm50U0Q2UWZlWG84Y2ZFbitjUCtNRWdYMnVsM3BoK0YrYkZDeEQ3K1hzVHk4L1ZuSnNwVVlKMUVnMzVQVGNDbzFhUE9EVEV2UkozOVpaa0g1MkdPdTNaRktkTnp0bGxOL01wMm9tTzZENUxuYXoyUWlULzZ5L01TUW5Kdm41WFhkVXV5OXZ4NW5MVU5tWHNtc2p1UGNQSmU2OWhNSTcvMkNJdnNtVHhTa1BpdmYwdEFiZnpUeVdia2twL2xTeGlxUlExK1RQOVE3cjRtQ2hiZ3VFd3FnRGpJVEJaRkoxZ1FBTERTNkhnSVdpZHljYkcyc1daZWVQM2Z4cXVLSlJJQVJBUUFBQUpQSXlrdFArclBvTWlWNS9aUDA5RlM2SGJySHF0NmRmdENZckR1YUxqZnp5NVR6MHYraThLN25aZWFYU3FZdEk1d2xlODBqeXZyOGJ5dTg2NFdwSGNBd3hpMk9Qdk52RlhuaUYyV1ZySk5oaHlYTGxsVlNyZWpUcWZLSlpIMzYxMlN2MnlVamU1VmttcElka3JscXRVS1BQS09jci80bmhUWS9NY0dKaHBUMStkK1d2ZVlSeVE1SlZtaEtyUzdtYlQrVE1PeXdzajc3VzhyNnpLL0xYcnREUmxhZVpKb3lRbEdaUlZVS1BmS01zci95SHhYYTl0U2NIbmVtelB6U2tjL0tDNk0rSzlteTEyNVg5b3UvcS9ETzUrUTdJOTN1V1BQMG51VUNYSmZKTEhRZCtBTmQ5MmVpZVJPdkNBQlljSVl6Mk9NL2ZEVUFDOEZ4WFAzMGc0ODFPRFFzU1ZwYnRWb0g5dXdNT0NvQUFBQmdyTVJIMzArL0hSLzkxRGNXemNQZjJZb2RlVVhKUysvS0NHY3A5NXZmQ1RvY0JHejRKMzhxcC9HMGpKeEM1ZjdTSHdZZFRpRG1zZzZTbDk5UHQ4U3hhL2NwL1BpL21Zc1FBUUJ6Z0JZRndDSmkyNVllM2JrdFBYL3I5aDIxdG5VRUdCRUFBQUF3UHFPZ0xEM3Q5YlFFR01uY3VqY1lzWkd6S3VCSUVEdy8zZVdPVmJoU3U0V2Qyem9ZZmE4dzhrdG52VDhBd053aFVRQXNNbVVseGFwZWM3OC96VE1YTGl2cE9BRkdCQUFBQUl4bEZ0My9uZFZwdlJaZ0pIUEw2N3dwU2FsQmVMR2lPYzJYNUEvMlNKS3N5cTBCUnhPTXVhNERwK1ZxZW5yMFFNNEFnT0NSS0FBV29aMlBiRlkwa3VwdmRUZ1cxNFhMZFFGSEJBQUFBR1F5Uzlhbit0cVg1SFczeUk4TkJCelI3RG0zTHNvYjZKUWsyZXNmRFRnYXpMZlUyQmJqOThic0QvWW8vdUhmcFdic2tFS2JIbCs0d0JiUVF0YUJQendncjJka29HL1RrbGxhTTZ2OUFRRG0xanlOeGdOZ05zS2hrSFp2MzZKanA4NUpraHB1Tm10dDFXcVZGQlVHSEJrQUFBQ1FZb1RDTW92WHl1dG9rdVRMYVRxbjBKYkRRWWMxTFU3OUNVbVNXVmdwdDZOSjhXUC9tSjYzcTNjSEdSb1dRT3k5djFiaTlKc0tiWDVjVnZrR0daRWMrZkZCT1MxWGxMejRqdno0a0NRcHN2L0xNckx6QTQ1MmZpeGtIVGhOWjNVdktXRVdyMGtOQmc0QVdEUklGQUNMVkZWRnVTcFhsNm5sVHJzazZkUzVTL3JNazQvTHNtZ0lCQUFBZ01YQldydHpKRkdRZWpONXFTVUszSjVXSlU2OWtWRm1SSE9VOVpsZmx3eCs3MTcyRE1ucmExUDgrT3NUTERjVjJmdWl3anVmVzlpNEZ0SUMxa0h5K3RIMHRMVjI1NnozQndDWVd5UUtnRVZzejQ1dDZ1anNWdEp4ZEhkd1NCZXVYTlB1N1N1emIwd0FBQUFzUG5iTm8wcWVmbFB5UGJtdGRmTDYybVdPR3VSNHNiT0sxOGpNSzVFMzJDc2pLMC8ydXAySzdIMVJSallER2E4RTJWLzZuK1ZjKzFqT25ldnkrenZrTzNFWmRsaEdYb25zeWkwS2JYMUs1aklmeEhpaDZzRHJhNWZiZWowMVk1aXkxKytaOVQ0QkFIUExjQVo3eHUrTURzQ2kwSGpydGs2ZHU1U2VmM3ovSGxXVWx3WVlFUUFBQUhCZi9OMi9rbnY3c2lUSnJ0MmZlaHNmQUVZWi91bDMwMTE5V1ZYYkZIbm0zd1liRUFCZ0ROcFNBb3RjemRvcVZhNisvMWJXeWJNWE5SeUxCeGdSQUFBQWNGOW8yMVBwYWFmK3BOeVJyb2dBUUpMY2prWTU5U2ZUODZGdFR3Y1lEUUJnSWlRS2dDVmc3NjVIbEJXTlNKSVN5YVJPbkxrZzM2Y3hFQUFBQUlKbmxxK1hXVll6TXVjci9zbXJRWVlEWUpHSkgzdFY2VUdNeTliTExGOGZiRUFBZ0hHUktBQ1dnSEFvcEFONzdnLzIxTkhWcld2MXZLa0ZBQUNBeGNCUWVQZG4wM051eTFVNXR5NEVHQStBeGNLNWRVRnU2N1gwZkhqM0N3RkdBd0NZRElrQ1lJa29LUzdVdGsyMTZmbExWNitycDdjdndJZ0FBQUNBRkxPc1ZuYk43dlI4L01ncjhtT0RBVVlFSUdoKzdLN2lSMTVKejlzMWUyU1cxVTZ5QlFBZ1NDUUtnQ1ZrNjZaYUZSVVdTSko4MzljbnA4OHI2VGdCUndVQUFBQklvYjFmbEJGS2RaZnBEWFJxK08wL2xUdzM0S2dBQk1Kek5mejJuOGtiNkpRa0dhR29RbnUvRUhCUUFJREprQ2dBbGhERE1IUmd6MDZGYkZ1U05EZzByRFBuTHdjY0ZRQUFBQ0FaV1hrS0gzd3BQZSsyWGxQc283OFBNQ0lBUVlsOTlQZVpYUTRkZkVsR1ZsNkFFUUVBSG9aRUFiREU1R1JuNmRHZDI5THp0MXJ1cUw2cE9jQ0lBQUFBZ0JTcmVyZnNUUWZUODhuTDd5dDU2ZDNnQWdLdzRKS1gzbFh5OHZ2cGVYdnpJVm5WdXdLTUNBQXdGU1FLZ0NWb1RlVnExYXl0U3MrZnZYaEZYZDI5QVVZRUFBQUFwSVQzZlZGbStmMSt5R01mZjU5a0FiQkNKQys5cTlqSDMwL1BtMlcxQ3RQbEVBQXNDU1FLZ0NWcTkvYXRXbFdRTHlrMVhzSFJrMmMxTkJ3TE9Db0FBQUNzZUZaSWthZS9LYU93SWpYdmVZb2RlVVd4RDcvSG1BWEFjdVc1aW4zNFBjV092Q0o1bmlUSktLeFE1Smx2U2xZbzRPQUFBRk5Cb2dCWW9pekwxS0Y5dXhVSmh5Vko4VVJDUjArZWxldDZBVWNHQUFDQWxjNElSUlY5OXRmdUp3dVU2b1pvNk0zdnlJOE5CaGdaZ0xubXh3WTE5T1ozTXJvYk1nb3JVdmVBVURUQXlBQUEwMkU0Z3oxKzBFRUFtTG11N2w2OWYvU0VmRC8xVlY1WFZhSDllM1lFSEJVQUFBQWcrY21ZNHUvOXRieTIrblNabVZlaXlPR1haYS9sZDFaZ3FYTnVYVkQ4eUN2eUJqclRaV1paclNMUGZKTWtBUUFzTVNRS2dHV2d2cWxaWnk1Y1RzL3YzTFpabTJxckE0d0lBQUFBR09FbWxUajFocHhyUnpPS3Jjb3Rpanoya3F4U2ZtOEZsaHEzbzFIeFk2L0tiYjJXVVc1dmZsemh2Uy9TM1JBQUxFRWtDb0JsNHZUNXkycTQyU3hKTWd4RGh4OTdWR1VseFFGSEJRQUFBS1M0VGVlVU9QYXEvT1RvY2JVTTJiWDdGTm4vSlprRlpZSEZCbUJxdkw1MnhVLzhTRTc5U1VuM0h5Y1pvYWpDQjErU1ZiMHJ1T0FBQUxOQ29nQllKanpQMC90SFQ2aTdwMCtTRkE2RjlPeW5EaW9uT3l2Z3lBQUFBSUFVZjNoQXlWTnZ5R2s4ODhBU1ExYkZSb1UySHBKZHMxdEdOQytRK0FDTTVROFB5R2s2cStUMW8zSmJyMnQwZ2tDUzdKcEhGZHI3b293c3ZyY0FzSlNSS0FDV2tWZzhvWGMrUEtyaFdGeVNsSmVUcmFjUFA2WndpR2FmQUFBQVdEeTg5bm9senY1WVhudmpPRXNObVlVVnNpdTN5Q3lzbEZsUUxpT3ZXRVlvbXVyejNMSVhPbHhnK1hNZCtjbFk2dDlBbDd5K05uazlMWEphcnNycmFkV0R5UUZKTXN2V0s3ejdCWmxsdFFzZkx3Qmd6cEVvQUphWm50NCt2ZmZ4Q1htZUowa3FLaXpRa3dmM3k3TE1nQ01EQUFBQU1ubHREVXBlZms5dXkxWEo5NElPQjhEREdLYXN5aTBLYlh0YVp2bjZvS01CQU13aEVnWEFNblM3dFUzSFRwMUx6Njh1SzlHaGZidGxtaVFMQUFBQXNQajR3M2ZsTko2V2UrdTh2SzVia2tmU0FGZzBURk5tOFZwWmEzZktYcitIcnNFQVlKa2lVUUFzVS9WTnpUcHo0WEo2dm5wTnBmYnQzaDVnUkFBQUFNREQrVTVDWGtlanZPN2I4dnM3NVBWM1NMRUIrY200L0dSQzhweWdRd1NXSDlPV0VRckxDRVdrYUo3TS9GSVorYVV5aTZwa2x0YklzTU5CUndnQW1HY2tDb0JsN1BLMUc3cGNWNStlMzdLaFJ0dTNiZ293SWdBQUFBQUFBQUNMRGYyUUFNdll0czBidEg3ZG12VDgxUnVOdXQ1d004Q0lBQUFBQUFBQUFDdzJKQXFBWlc3UGpxMnFYRjJXbmo5MzZhcWFXOW9DakFnQUFBQUFBQURBWWtLaUFGam1ETVBRZ1QwN1ZWeTBLbDEyNHV3RnRYZDJCUmdWQUFBQUFBQUFnTVdDUkFHd0FsaVdxU2NPUEtyOHZGeEprdWQ1T25yeXJEcTdlZ0tPREFBQUFBQUFBRURRU0JRQUswVEl0blg0c2IzS3pvcEtraHpIMVpIanA5VFpUYklBQUFBQUFBQUFXTWxJRkFBclNGWTBvazhkM0tlc2FFU1M1THFlam54eVNoMWQzUUZIQmdBQUFBQUFBQ0FvSkFxQUZTWTNKMXRQSHRxZmJsbmd1cDQrT242YU1Rc0FBQUFBQUFDQUZZcEVBYkFDalpjcytQakVHWklGQUFBQUFBQUF3QXBFb2dCWW9YS3lzL1Rrb2YzS3ljNlNkSzlsd1JtMWRaQXNBQUFBQUFBQUFGWVNFZ1hBQ3ZaZ3NzRHpVaTBMN3JSM0Jod1pBQUFBQUFBQWdJVkNvZ0JZNGJLem9ucnkwSDdsNW1STFNpVUxqcDQ4cTlhMmpvQWpBd0FBQUFBQUFMQVFTQlFBbURCWjBOVGNFbkJrQUFBQUFBQUFBT2FiNFF6MitFRUhBV0J4R0k3RjllR3hreHE0TzVndTI3WjVnN1p0cWcwd0tnQUFBQUFBQUFEemlVUUJnQXl4ZUVJZkhUK3QzcjcrZEZuTjJpcnQyYkZWcGtrakpBQUFBQUFBQUdDNUlWRUFZQXpIY2ZYSjZYTVpneHFYbHhicjRMN2RzaTByd01nQUFBQUFBQUFBekRVU0JRREc1ZnUremx5NG9vYWJ6ZW15Z3Z3OEhYNXNyNktSY0lDUkFRQUFBQUFBQUpoTEpBb0FUT3JxalVaZHZGS1hucy9PaXVxSngvWXFQemNud0tnQUFBQUFBQUFBekJVU0JRQWU2bGJMSFowOGUxR2U1MG1TUXJhdHh3L3NVVWxSWWNDUkFRQUFBQUFBQUpndEVnVUFwcVNqcTF0SFQ1eFYwbkVrU2FacGF0L3U3VnBidVRyZ3lBQUFBQUFBQUFETUJva0NTYUtOZ2dBQUlBQkpSRUZVQUZNMmNIZFFSejQ1cGFIaFdMcHNjMjJOdG0vZEtNTXdBb3dNQUFBQUFBQUF3RXlSS0FBd0xjT3h1RDQ2ZmxwOS9RUHBzcEtpUWoyMmQ2ZWlrVWlBa1FFQUFBQUFBQUNZQ1JJRkFLYk5jVnlkT245SnpTMTMwbVZaMFlnTzd0MnRvc0tDQUNNREFBQUFBQUFBTUYwa0NnRE0yUFdHbXpwLytacDhQM1ViTVF4RE83ZHQxc2IxNndLT0RBQUFBQUFBQU1CVWtTZ0FNQ3RkM2IwNmR1cXNZdkZFdW14TlpibjI3dHd1MjdZQ2pBd0FBQUFBQUFEQVZKQW9BREJyc1hoQ241dytwODZ1bm5SWmZtNk9EdTdmcmJ5Y25BQWpBd0FBQUFBQUFQQXdKQW9BekFuZjkzWHh5blZkcTI5TWw5bVdwWDI3dDZ1cW9qeTR3QUFBQUFBQUFBQk1pa1FCZ0RsMXU3Vk5KODllbE9PNjZiSk50ZFhhdm1XalROTU1NRElBQUFBQUFBQUE0eUZSQUdET0RRd082dGlKcytxL081Z3V5OC9MMVlFOU8xU1FueGRnWkFBQUFBQUFBQUFlUktJQXdMeHdIRmVuTDF6U3JkdDMwbVdtYVdyYjVnM2FYRnN0d3pBQ2pBNEFBQUFBQUFEQVBTUUtBTXlyV3kxM2RPYjhaU1VkSjExV1ZGaWcvYnQzS0Rjbk84RElBQUFBQUFBQUFFZ2tDZ0FzZ0tIaG1FNmV2YWlPcnU1MG1XV1oycmx0aTJxcjF3UVlHUUFBQUFBQUFBQVNCUUFXaE8vN3FtOXExb1VyMStTNlhycThyS1JZKzNadlYxWTBFbUIwQUFBQUFBQUF3TXBGb2dEQWdob1lITlNKTXhmVjA5dVhMZ3ZadHZiczNLYTFsYXNEakF3QUFBQUFBQUJZbVVnVUFGaHd2dS9yeXZVR1hhbXJsKy9mdndWVlZaUnJ6NDZ0aW9UREFVWUhBQUFBQUFBQXJDd2tDZ0FFcHJldlh5Zk9YRkQvM2NGMFdUZ1UwbzV0bTFTOXBsS0dZUVFZSFFBQUFBQUFBTEF5a0NnQUVDalg5WFRwMm5YVjFUZGxsQmNWRm1qUDlxMWFWWkFmVUdRQUFBQUFBQURBeWtDaUFNQ2kwTm5Wb3pNWExtZTBMakFNUTdYVmE3UnQ4d2FGUTZFQW93TUFBQUFBQUFDV0x4SUZBQllOei9OMHZmR21ydFRWeTNIY2RIa2tITmFPYlp1MHJxcUM3b2dBQUFBQUFBQ0FPVWFpQU1DaU14eUw2L3pscTJwdWFjc29MeTVhcFQzYnQ2b2dQeStneUFBQUFBQUFBSURsaDBRQmdFV3JvNnRiWnk5Y0dkTWQwWWFhdGRxMmVZTkN0aDFnZEFBQUFBQUFBTUR5UUtJQXdLSTJVWGRFMFVnazNSMFJBQUFBQUFBQWdKa2pVUUJnU1VoMVIzUk56UzEzTXNvTFZ4Vm8rNVlOS2lzcERpZ3lBQUFBQUFBQVlHa2pVUUJnU2VubzZ0YVo4NWMxTURpVVVWNWFYS1FkV3plcWNGVkJRSkVCQUFBQUFBQUFTeE9KQWdCTHpyM3VpSzVkYjFRaW1jeFlWbEZlcXUxYk5pby9MemVnNkFBQUFBQUFBSUNsaFVRQmdDVXI2VGlxdTlHbzY0MDNNOFl2a0tSMVZSWGF0bm1EY3JLekFvb09XRng4SnlHdm8wRmVkNHY4dm5aNUE1M1M4SUQ4WkZ5K0U1Yzg5K0U3QVFBc1Q2WWx3NDdJQ0VXa3JEeVplU1V5Q3Nwa0ZsWEtMRjB2d3c0SEhTRUFBQURtR1lrQ0FFdGVMQjdYdFJ1TnFtOXFsdWQ1NlhMRE1MUitYWlcyYnRxZ2FJUS9jTEh5K01OMzVUU2VsbnZydkx5dVc5S283d2NBQUZOaW1qS0wxOHBhdTFQMitqMHlvbmxCUndRQUFJQjVRS0lBd0xJeE5CelQ1V3MzZFBOMnEzei8vcTNOc2t4dHJLbldwZzNWQ29kQ0FVWUlMQVJmWGx1RGtwZmZsOXR5VmZKSkRnQUE1b2hoeXFyY290QzJwMldXcnc4NkdnQUFBTXdoRWdVQWxwMyt1NE82Zk8yR2JyZTJaWlNIYkZ1Yk50Um9RODFhaFd3N29PaUErZU8xMXl0eDlzZnkyaHZIV1dySUxLcVVYYkZaWm1HbHpGV3JaZVFXeVFobHlRaEhKSlB2QkFDc1dKNGpQeEdYbnh5V2Y3ZGJYdThkZVQwdGNscXZ5ZXR1a1RUMlQwYXpyRWJoM1orVldWYTc4UEVDQUFCZ3pwRW9BTEJzOWZiMTY4S1Y2MnJ2N01vb3R5MUw2OWV0MFliMTY1U2RGUTBvT21EdStNTURTcDc2WnptTlp4OVlZc2lxMktUUXBrT3lxM2ZSWFFRQVlOcjgySUNjcG5OSzFoMlYyMXFuQjVNR2RzMGVoZlorUVVZV1AyTUFBQUNXTWhJRkFKYTl6dTRlWGJoU3ArNmV2b3h5d3pDMHBxSmNtemZVcUNDZlAyNnhOTGxOWjVVNDlxcjhaSHhVcVNHN2RwOGkrNzhrczZBc3NOZ0FBTXVMMTlldStJa2Z5YWsvcWRFSkF5TVVVZmpnVjJWVjd3b3VPQUFBQU13S2lRSUFLOGFkOWs3VjFUZXBvNnQ3ekxMUzRpSnQzbENqOHRMaUFDSURac0JOS25IeW4rWFVIY3NvdGlxM0t2TFlMOGdxclE0b01BREFjdWQyTkNuK3lhdXBzWEJHc1RjZlVuanZGeVNMTWFFQUFBQ1dHaElGQUZhYzNyNSsxVFUwcWJtbExXUFFZMG5LejgzUnh0cHFyYXVxa0dtYUFVVUlUTTVQRGl2KzNuK1gxMWFmTGpQelNoUTUvRXV5MTI0UE1ESUF3RXJpM0xxZytKRlg1QTEwcHN2TThscEZudjZtakJEZE93SUFBQ3dsSkFvQXJGaER3ekhkYUx5cGhwdk5jaHczWTFrMEVsWnR6VHJWVnE5Uk9NUmJjVmc4L09HN2l2M3N6K1gzdHFiTHJJck55bnJ1MnpLaU9RRkdCZ0JZaWZ6WW9JYmYvbE81cmRmU1pVWmhoYUxQL3BxTXJOd0FJd01BQU1CMGtDZ0FzT0lsSFVjTk41dDFvK0dtaG1QeGpHV1daYXBtYlpVMjFLeFRiazUyUUJFQ0tYNHlwdGkvL21sR2tpQzA3U2xGbi9oRnliUUNqQXdBc0tKNXJtSWYvYjJTbDk5UEZ4bUZGWW8rLzIxYUZnQUFBQ3dSSkFvQVlJVG5lV3B1YmRPMUc0M3FIN2c3Wm5sNWFZbXExMVNvY25VWjNSSmg0YmxKeGQ3NWkvdmREWm1tb285L1hhRkhuZ2swTEFBQTdrbGVlbGV4ajc4dmVaNmtWRGRFMFdmL0hXTVdBQUFBTEFFa0NnQmdITzJkWGJwMm8wbnRuVjFqbG9WRElhMnRXcTJhdFZVcXlNOExJRHFzUklsUGZwZ3hjSEgwOE1za0NRQUFpMDd5MHJ1S0hYa2xQVzl2UHFUd2dhOEVHQkVBQUFDbWdrUUJBRXlpZitDdTZ1cWIxTng2UjY3cmpWbStxaUJmMVdzcXRiWnFOV01aWU42NFRXY1YvL0R2MHZPaGJVOHArcWx2QkJnUkFBQVRpMzM0dll4dWlDS2Yrb2FzNmwwQlJnUUFBSUNISVZFQUFGT1FkQncxdDl4UjQ2MFc5ZlQyalZsdW1xYXFLc3BVdmFaU3BjVkZNZ3dqZ0NpeEhQbkRBNHI5OC84dVA1a2FQOE9xMkt6c3ovK09SUGRYQUlERnluTTE5T1ozMGdNY0c2R29vbC84RHpLeWFJa0pBQUN3V0pFb0FJQnA2aCs0cTZibUZ0MXNibFU4a1JpelBEc3JxdW8xbGFwZVc2WHNMQWJ3dyt3a2p2eWRuTWF6a2lRenIwVFpYLzQ5R2RHY2dLTUNBR0J5Zm14UVE2Ly9nYnlCVGttU1hiTkg0Y012Qnh3VkFBQUFKa0tpQUFCbXlQTTh0YloxcVBIV2JiVjNkc3YzeDk1T3kwcUtWYjIyVWhWbHBiSnRLNEFvc1pSNTdmV0svZVRQMHZOWm4vc2ZaYS9kRVdCRUFBQk1uWFByZ29iZit1UDBmUFQ1Yjhrc3F3MHdJZ0FBQUV5RVJBRUF6SUhoV0Z4TnpTMXF1blZiZzBQRFk1WmJscW15a21KVlZaUnJkVmtKNHhsZ0NuekYvdlZQNUhVMFNaS3N5aTNLZnZGM0E0NEpBSURwR1hyamo5SmRFSmxsNnhWOS90c0JSd1FBQUlEeGtDZ0FnRG5rKzc0NnUzdlVlUE8yV3RyYXh4MEEyVEFNbFpVVXEzSjFxU3BYbHlrU0RnY1FLUlk3cjYxZXNiZnZ0U1l3bFAzbC95aXJ0RHJRbUFBQW1DNjNvMUZEci8raHBOU2ZuZEhudmkyemZIMndRUUVBQUdBTU8rZ0FBR0E1TVF4RHBjVkZLaTB1VWlLWlZITkxtMjYzdHFtenV5ZmROWkh2KzJycjZGUmJSNmZPWExpaTRxSlZxaXd2VTFWRnViS2lrWURQQUl0Rjh2TDc2V203ZGg5SkFnREFrbVNWMXNpdTNTZW4vb1FrS1huNVBVVklGQUFBQUN3NkpBb0FZSjZFUXlIVlZxOVJiZlVheFJNSnRiWjE2SFpybXpxNmV1UjVxWllHdnUrcnM2dEhuVjA5T25mcHFncFhGYWlxb2t5VjVXWEt6Y2tPK0F3UUZILzRydHlXcXlOemhpTDd2eFJvUEFBQXpFWmsvNWZrMUorVTVNdHR1U28vTmlBam1oZDBXQUFBQUJpRlJBRUFMSUJJT0t5YXRWV3FXVnVscE9Pa2t3YnRuVjBaM1JQMTlQYXBwN2RQRnk3WEtUOHZWMVVWNWFwYVhhYjh2TndBbzhkQ2N4cFBTMzdxYzJGVmJKSlpVQlp3UkFBQXpKeFpVQ2FyWXFQYzFqcko5K1EwbkZGbzI1TkJod1VBQUlCUlNCUUF3QUlMMmJiV1ZWVm9YVldGSE1mVm5mWU90YlIxNkU1N2h4ekhUYS9YUDNCWC9RTjNkZm5hRFdWblJWVmVXcUt5a2lLVmxSWXJaSFA3WHM3Y1crZlQwNkZOaHdLTUJBQ0F1UkhhZUNpVktGRHE1eHlKQWdBQWdNV0ZKMDBBRUNEYnRyU21jclhXVks2VzYzcHE3K3pTN2RZMnRiWjFLT2s0NmZXR2htTnF1Tm1zaHB2Tk1neERoYXZ5VlY1YW90V2x4VnBWa0MvRE1BSThDOHdsUDVtUTEzVnJaTTZRWGIwcjBIZ0FBSmdMZHZWdTZZTy9sZVRMNjJxVzd5UmsyT0dnd3dJQUFNQUlFZ1VBc0VoWWxxbUs4bEpWbEpmSzh6eDFkSFdyNVU2cXBjRndMSjVlei9kOWRmZjBxYnVuVDVldjNWQTRGRkpwU1dvQTVaTGlRdVhuNWdSNEZwZ3RyN05CR2huRHdpeXFwQTluQU1DeVlHVGx5U3lza05mVElubXV2STVHV1JXYmd3NExBQUFBSTBnVUFNQWlaSnFteWt0TFZGNWFJbW1iK2dmdTZrNUhwOW83dXRYWmZYOHdaRWxLSkpPNjNkcW0yNjF0a2xMaklaUVVGNUk0V0tLODdwYjB0TTBERkFEQU1tSlhibEdpSi9Wenp1dStUYUlBQUFCZ0VTRlJBQUJMUUg1ZXJ2THpjclc1dGthdTY2bXp1MGR0SFoxcWErL1V3T0JReHJyeFJHTGN4RUZKVWFHS0N3dVVuNWNyMHpTRE9BMU1nZC9YbnA0MkN5c0RqQVFBZ0xrMSt1ZWEzOThSWUNRQUFBQjRFSWtDQUZoaUxNdFVlV214eWt1THBVZTJhR2c0cHM3dUhuVjBwbG9iREE0Tlo2ei9ZT0xBc2t5dEtzaFg4YXBWS2lvc1VGSGhLa1VqOUJHOFdIZ0RuZWxwYzlYcUFDTUJBR0J1bVFYbDZXbVBSQUVBQU1DaVFxSUFBSmE0N0t5bzFsVlZhRjFWaFNScGNHaFluZDA5NnV6cUdUZHg0THFldXJwNzFkWGRteTdMeWM1U1VXR0JDZ3NLVkZpUXI0TDhQTm0ydGFEbmdSSERBK2xKSTdjb3dFQ1d2dmp4MTVTOCtJNUMyeit0eUlFdkJ4M09zalh3M1c5SmtzSzdubGZrNEZjRGkyTXBYKy9GVW9jVGlSLzdnUkxuZmlKSnl2djFQNXZaUHBidzlaa0xTL244NS9MemFlUVYzNStKRFV5OElnQUFBQlljaVFJQVdHWnlzck9VazUybDZqV3A1djMzRWdmZFBYM3E2dWxWLzhEZE1kc01EZzFyY0doWXQyN2ZTWmZsNVdSclZVRytWcTNLMTZyOFBLMHF5RmZJNXNmR2ZQT1Q5d2V1TmtKWmM3TFBldzk1TWhpR2pIQzJ6TUpLMmRXN0ZOcjZsSXh3ZEU2T3QxZ2tMN3dqMzRrcmVmRm5TKzdCSEthUDY3MjRyZlRyczlMUC94NGpkUC9uek9pZmR3QUFBQWdlVDN3QVlKbDdNSEdRZEJ6MTlQYXBxNmRQM1QyOTZ1N3BVOUp4eG13M01EaWtnY0VoM1dxNWs3R3ZWUVg1eXMvTFZVRmVydkp5YzVTYmt5M0RNQmJzZkpZNzN4bVZLQWhINXZGQXZ2ejRvTnc3ZFhMdjFDbHg0V2ZLK3V4dnlTcGVPMy9IbkFkZWQ3UE1valhqTGd0dGUxTEp5eDhvOU1nekN4c1VBc0gxRGg3Zng0bE45ZnducThQbElETlJrQWd3RWdBQUFEeUlSQUVBckRBaDIxWlpTYkhLU2xMTi8zM2YxOERna0xwN2V0WGIxNitldmdIMUR3eklkYjB4Mjk1cmVYQnZ2QU5KTWsxVGViazVxY1JCWG80Szh2S1VsNXVqN0t3b0NZU1o4Tno3MCtiYy9wZ09iVG1zOEo3UHBXWmNSMTUvcDV6NjQwcGUvMFQrWUkrRzMvcGo1WHoxUDhtSTVNenBjZWVEMDNCSzhlT3Z5ZXRybjdBcmxNaWhyeWx5NkdzTEhCbUN3dlVPRHQvSGgzdlkrVStsRHBjRmE5VFBOVy9zU3dvQUFBQUlEb2tDQUZqaERNTlFmbTZPOG5OenBMVlZra2FTQjNjSDFkUFhyNzcrZ2ZUL2p1T08yZDd6UFBYMUQ2aXZQN092WWR1MmxKT2RyZHljYk9YbFpDc25KMXU1MmRuS3ljbFNOREtQYjhwalFrWWtXMlorV1hyK1hyZERadWw2eFQvK3Z2eWhQaVV2dnFQdzNpOEVHT1hVdU8zMTh2cmFndzREZ1BnK3pnWHFFQUFBQUVFalVRQUFHTU13RE9YbjVTby9MemRkNXZ1KzdnNE5xN2UzWHdOMzc2cHY0SzRHN2c3cTd1RFF1UHR3SEhmY0JJSWsyWmFsM0pGdWkzS3pzNVNkbmFYc3JLaXlvbEZsWjBWbFdReWt2SkRDTzU1Vjh1TFA1UFYzeUdrNnR5UVNCUUFBQUFBQVlPNlFLQUFBVElsaEdNb2JhUjB3bXV0Njl4TUhBNFBxR3hoUS84QmREY2NtSHFUUWNWMzE5dldydDY5LzNPWFJTRVJaV1ZIbFpHY3BPeHBOVDJkRkk0cEV3b3FFdzNSck5LY01XYXMzeXV2dmtOZlBHNjBBQUFBQUFLdzBKQW9BQUxOaVdhWldGZVJyVlVGK1Jybmp1Qm9jR2txMU9oZ2ExdURna0FZR0J6VTRPS3g0WXZJQkRHUHh1R0x4dUhwNis4WmRiaGlHb3BHd0lwR0lvcEd3c3FMUkIrWWpDb2ZEQ29kREN0bjhxSnNLSTV4S0FQbkp6QVRQd0hlL0pVa0s3M3Bla1FOZlZ2ejRqNVNzKzFqKzhJRENlNytneUw0dnB0ZDF1MjdKdVhwRXpwMDYrUU9kOHAya2pHaWVyTlViRmQ3OWdxeVM2Z21QN3cvMUtuSHhIVG0zTHNqdmE1ZnZPVEtpK2JMS2F4Vis5UFBwUVpidnhUTmVqSkl5K3ZhT0gvdUJFdWQrTXFaOEpzY2R6ZXU2cGNTNW44aHB1U28vMWk4am5DV3JwRnFoclUvS1hyOTN3bk44bU5uVTMwU21jLzNtNjl5bWMxNWVUNHNHZi9qN2t1ZkpYcmRMV1ovOXJUSDc4M3BiTmZpRC95ejVuc0s3UDZ2SVk3OGdhZkxyblZFUEI3OHF0K1dLRW1kL0xMZTlRYjZibEpsWHF0Q21nd3J2ZW43U3NVR2NobE5LWEg1UFhrZVRmQ2N1TTdkWTlvWURpdXo1dk9JbmYvVFF6OXVVNjZ5dFhvbXpiOG05YzExK01pNHp0MUIyOVc2RjkzeGVSblRpTVVSbWMvMmNwck5LWG54SGJrZVRmQ2NtTTZkSTlvWURDai82Y3hOdU0xZmZ4d2V2ajlOd1NvbnpiOHZydWlWSk1zdHJGZG4zSlZubHRTTW42aWh4L3FkSzFoMlYxOWNtd3c3SkxLbFJlTS9uWkZkdG01ZjZlVmdkUE93N050SDVUNmNPSDZ5bjhUenN2amNmOXhrQUFBQXNEenc5QVFETUM5dTJWSkNmcDRMOHZESExrbzZqdXlNSmhMdURReG9lam1sd2FGakRzWmlHaG1QeXZMRURLWS9tKzc2R1kvRkpXeTNjWTVxbXdxR1F3aUZib1hCSWtYQjRaRDZrY0NTVW5yWnRTeUhibG1YYkN0bTJiTnVTYlZrcnB1V0NIMHQxRVdWazVVNjRUdXlEdjFYeTJzZmpMa3VjZVV2eDQ2K04zZTlRcjV6NkUzSWFUeXZydVcvSnJ0NDlaaDJuL29SaTcvLzNNVWtLZjZoWFRzTXBtWVdWNHo2d242MlpIRGR4L20zRmo3MHErZmMvbzM1c1VFN3pKVG5ObHhUYWVGRFJaMzVWbXViblpqYjFOMVdUWFQ5cGZzNXR1dWRsRmxZcS9NaXpTbHo0cVp5YjUrUzIxOHNxcTgzWU5uN3NoNUx2eWN3cm5sRTNXWW56Ynl0KzlCOHp5cnplVnNXUHZ5NjN2VUZaTC96bTJJMThYN0gzL2tySnVxT1oyL1YzS0hINlRia3RWMldWckp0MkxPTkpYajJpMkFkL0kvbCs1bkhPdjYza2pSUEsvc0wvSkxPZ2JNeDJNNzkrdm1JZmZFL0pLeDlrbnR0QXB4Sm4va1Z1eXhXWkMvandPSDc4TlNYT3ZKVlI1dDYrb3FIV09tVzk4SnV5S2pacCtNMy9TMjdiamZSeVArSEtiYm1pNGRhcnl2cjByOHV1M1RkbXYvUDEzUjN0WWQreG9DM0VmUVlBQUFCTEY0a0NBTUNDQzltMkNsY1ZxSEJWd1pobHZ1OHJGazlvZURpVk5CZ2N2cDlJaU1VVGlzWGlEMjJSTUpybmVla1dDak54TDRGZ1c3YnNrQzNic21SWnBrelRsR1dhc2l4THBtbWsvamNNbWZlV0cyWjZQY013VXY5a1NQTHZ6MmY4UzdXVW1QaGQ0WG5rZVhKYXIwbVNyTElONDY3aWR0MlNlL3Vxd2pzK0xYdnpFMUl5L3NDRHpIYkp0QlNxM1MrN2VwZU0vRElacGlXbithTGlKLzVKY3BPS2ZmQTN5bDJ6WGJMdS8vcmgzTHFvNFovOXVlVDdNc0xaQ3UvOGpLdzFqOGdJWmNucjcxRHkrckdNWkUzTzEzOWZVdXFCVi9McWtZeXk2Wmp1Y1NVcFdYYzAvWURacXR5cThNN25aT2FYeUIvcVUrTHkrM0xxVHlwNS9aak1vaXFGZDM5Mld2SE10UDZtNm1IWGI3N09iU2JuRmQ3MzgwcldINWMvMUsvNDhSOHArOFhmdVg4ZXJkZmszRHduU1lvYy9pVVpkbmg2OWRCYUo3ZWpLZldtL05ZblpXVGx5VzF2VVB6NGEvS0hCK1EwblpYVGVGcDJ6YU1aMjhWUHZaRk9FcGpGYXhYWjh6bVpoWlh5WTNlVnZQS2hrdGVQeWV0dW5sWXM0OGJYMGFURWhaL0tLcTFSZU5jTE1sZXRsai9jcjhTVkQrWGNPQzUvcUZmRGIvK1pjcjd5ZTVKNWZ5eVgyVnkveEptMzBrbUNNZWQyOVVqcXJmM3VsbkhqbmF2djR6M09yWXZ5ZWxzVjN2MVoyUnNPU0o0cnArNm9FaGZma1R4WDhRKy9KNnR5cTl5Mkd3cHRlMHFoclorU2ZNbHBQSjFLTHZpK1loLzl2WEpyOXN4Wi9VelZ3NzVqRTVuck9wek1mTjluQUFBQXNMVHhHeUFBWUZFeERFTlowWWl5b2hFVkZZNU5KRWlwaC8veFJGTHhlS3BWUVNvUmtFb2kzSnRPSkJKS0pKSktPczZzNG5FY1Y0N2pTcHBab21HNlByY2dSOG1VT1BkaitZTzlrcVRRMWlmSFhjZTlmVVhoSFo5UjVQRi9NKzV5cTN5RHdudCtUbVorYVVaNXVLaEtNaTNGUC82SDFJUFkyNWRscjlzcFNmS2R1R0x2L1dYcVlYM09LbVYvNFQ5a2JHOFdWc2l1M3BYeHhyK1puM3FUMm9oa2p5bWJxcGtjMTQ4TktuN2tGVWxTYVBNVGlqNzlLNUpHRWdtcktwUlZ1VlV4OHkrVXZINU1pVE52S2JUOTJXazl4SjVKL1UzSFpOZHZQczl0SnVkbGhLT0tQUGFTWXUvK3BkeVdLM0p2WDVaVnRVMlNyL2pSSDBpUzdQVjdaYS9kTWYxNjZHaFVlT2R6aWh6Nldyck1MS3lVdVdxMWh2N3B2MHBLUFZRZW5TandCM3VVT1BNdjZmUEpmdkYzTXg2aVdoV2JaZVFWSzNINnpXbkhNeWErMW11cExwZWUvdzNKTkZPRmhaV3BheERKVWZMU3UvSzZtNVdzUDZuUXhzZFM4YzNpK3ZtRHZZcWZlbVBVdWYyT1pJVXl6czBzS0ZmOHhJL0dqWGN1dm8ramVUMHRpaHo4YXFvTHFIc3hsTmJJZHhKS1hqMGk3MjYzdkdzZmpibUdWbW0xNUNTVXVQQlQrY1A5Y2x2clpGVnRuWFg5VE1mRDdwRVRtZXM2bk14ODMyY0FBQUN3dEpFb0FBQXNPYVpwcHBNSjR6Ukt5T0I1bmhKSlI4bGtVdkY0UW9sa1V2RkVJbFdXU0UwbkhVZU80eXJwT0hJZEoyTit1ZktkdUx6dUZpVXZ2Ni9rdFk4a1NmYUdBN0xYYmg5L0E4dWV0SnVYMEpiREV5OWJ2MC94ai85QmtsSnZYWTg4Z0hLdXBmcnhscVRvay8vRG1JZFg5eGloeUVQUFp6cG1jdHprbGZmbEoyTXlvbm1LSEg1WjZRZU5vNFIzdmFEazlXUHlFME55VytzbXJzdHh6S1QrcG1XUzZ6ZWY1emJUOHdwdE9xVGtsUS9rM3JtdStQSFhsVjIxVGNucngrVjJOc2tJUlJWOS9PdFRPdjZEakdpT0lnZStQS2JjS3Q4Z3MzaU52SzVtdVIxTkdjdVNWeitTUEZlU0ZQM1VOOFo5MHpxeTk0dHk2bzdKdTlzMW83alM3SkNpVC8zSy9TVEI2R004OXBYVVo5ZUp5Mms0bFU0VXpPYjZKYThla1Z4bjFMbUZ4bTY3NTNPcGgvUURuYk03dHlrd3N2TVYzdkdaTWVXaHJVK20zN1kzd3RrSzcvL1NtSFhzalFlVnVQQlRTWkxiM1p4T0ZNejNkemZ0SWZmSXhXRGU3ek1BQUFCWTBrZ1VBQUNXTmRNMEZZMkVGWTJFbFpjN3ZZNTlmTitYNjNxcHhJSHJ5RWs2Y2x4WG51ZkxkVjI1cmlmUDkrUzZubHpYbGVmNzhrYktYZS8rZXBMa3k1ZnZwL1k1K2wvcU9QZkwxVHZuVlpDV09QZVQ5Q0NYRHdwdFBKaDZRRGtCcTN4anhodXZVK0VuWXZMNjIrWDN0WTBxRzA1UDMrdEN4c3d2bmRIYjRUTTFrK002dHk1S2txeUtUZktIZWpWdWh5S2p1anJ4ZW01TE0zbllPTXJENm04NkpydCtDMzF1VXoydjZCTXZhL0MxLzAxdVI2T2MrcE5LbkhoZGtoVGUveVVaT2F0bWRHeXJjdHU0RDhNbHlTcGVKNityV1g3c2JrYTUwM0pGMGtqTGc2S3E4WGRzbXJLcXRzb2JlWmc5VTNibFZobFpZOGQxa1NRakZKVlZ1Vm5PemZQeU9tL2VqMjhXMXk5OWJrVnJKajQzdzVSVnVVWGUxZmxQRkZnVlc4Wk5rcGlGbGZmWHFkbzY3aHYvWmtGNWVucjBOVnlvei9kTTdwR0x3VnplWndBQUFMQzBrU2dBQUdBQ2htR2tCalcyTFVseisxYjdSSVp1L01PQ0hFZVNaTm15Vm05SzlhbTlidGVrcTQ0M2VPcUR2TzdiU2w0L0pyZXRYbDd2bmZRQXlSbEdEU1RxZHFYNmRIOXdzTnI1TnBQamVyMnBQdHFkaGxOeUdrNDlkSDAvUGpqdHVLWmJmOU14MmZXYjczT2I2WG1aeFdzVWZ1UnBKUzYrbytGMy8xSnlrN0pLMWltOC9abHBIVDlqbjlrVE4wRktQK1IxazVueDk5NlJwSWNPVmp3WEQ0bk52SkxKajVGYm5Jb3AxcDh1bTgzMTgzcGJKVWxXeWVTRGhTL1VBM0F6SzMvODQ0OXEzV1BtRkQ1MEhYbjNXNE10eEhkWG10bzljakdZei9zTUFBQUFsallTQlFBQXJCQ2hMWWNWM3BNYUJjR3d3ektpZVJsdjBrN21ZZDMveEkvK294TG5meXFOdks5cjJPSFVHOWo1cFRMelM1VTQvL2FZYmZ4WTZvR2NFYzJkeGxuTTNreU9PKzAzYkVlNnFwbXFtZFRmZEV4Mi9lYnozR1o3WHVHOVgxVGk4bnZwaC9maFIxK1VqTEZ2bkUvWk9HK3JweGxqdTZTUkpEOCtsRm9jV1lDaHhoOHlnR3g2Z0czdi9udnhzN2wrZmp5MXJSRmVKRy9DVDNaOUhyYk9STmR2bnIrNzZjUFBjUmRwODJHKzd6TUFBQUJZMmtnVUFBQ3dRaGlSN0hrWkpETjUrZjMwQTZiUWxzTUs3M3hlWnVGcWplNExmTHdIVUlacHlmY2MrYzdDREJROW0rTWFkbGgrSXFiUUk4OG9ldmpsT1kxbnB2VTNWK2JyM09iaXZKTFhQcEs4KzI4M0p5NjlLN3RtejV6Rk9DVWo0Zm9QdERRWXc1My9NVTI4a1M1MVJyL2hQNnZyWnhxU3R6ak9iYjdNNTNjM01QNjRIU2hOdWl6byt3d0FBQUFXdjFtOGtnVUFBQ0FsTHIwbktUVWdiUFNwWDVGWldLSFJENS91dlpIOUlDTTMxWVdJTjlJVjBFS1p5WEdObkNKSmtqL1FNZWZ4ekxUKzVzcDhuZHRzejh2cjcxRDg1SThrU1pGOVg1Umt5TDE5V2NucngrWTB6b2N4b3FreEE3eFJmYmlQeCt1ZmZmM2RhKzB5NFRGR3hpWkkxV1hLYks2ZkdVMTE5WE92ZTZVSmp6c0g1eGFVK2Z6dUxyaVI4VFVtKys1NFEzM2psZ2Q5bndFQUFNRGlSNklBQUFETVNyb1A5OUxxY1plN0l3T21Qc2lxMkp4YTN0RWtyNmQxbWtmOS85dTd0eGc3NnZzTzROOXozVFhHSkFac3h5YXVMMXdjSzRDSklUR1FoaVFLZ2JSSmxLVDAza2p0UXk5Ujg5TEhxa29mS2xXOVBEU1Iyb2RTcVdvVkpTa2doU1NvTG1rRlVyaWFXNHlERTNBd3hyRXhzUUVEQzdiWGUzYlBaZnF3OXNHTDEvYXk2L1ZaY3o0ZnlkTE1tVE5uZnY4Wnp6bjJmR2YrLzJPNkdYbUgvV2xQWjd1VkpSY25TVnI3dGsvZXAvY01USGYvblM2ejFiYVp0YXRJNDhGdkphMW1La3N1VG4zOTUxSzdkRU9TOGU1VHp1UkZ6Y3FpbFVtUzlrczdVcHpnSW13eGNqQ3R2Yy9PZUZ1dFgyNmI4QVRGc2RyN2QzWERpdXFSdjhQSnpJNWYrY2l4YWIvOGZJcVJBNU8rWjJwdG0vNzVPTnRtODl3OXZVNjlENCtPc2RGK2JjL2tIOUZwcDMyQ1k5WHI3eGtBQU9ZK1FRRUF6Q1hIamhuUU9UdTYreWhWeDNzeWJCKzUyL2xZeGVod1JwLzQvcVRyMWRkKy9PaTcwcmovUDAvWWwvaGtGekNQN1ErOGMrajFkMVR2ZExaYlczUDkrRVNybWNZRDN6cGhQK2JGNFFOcHZmajBPNnBudXZ2dmRKbXR0czJrWGMyZlAzVGtnbWNwQTlmL1RwSms0TU5mVEtxMUZDTUhNL3I0OTZaY3gweFZWMTg5UHRGcHAvSHdiVG5hdjN0WDBSa1BOVTdWZmM4VUZNTkRHWDN5djQ5ZjBHNW05T0hieHFmTGxkVFdmTFM3YUNiSHIzWnMyemJkbmtuYjl0QzNUOW0ybVp5UHMyMDJ6OTNUYVNyNzhHaXcwM2x0VDlyN25qdHUrZWlXdTA4WStQVDZlNmJyMkc2c3luckJCUUNZU3dRUG1GbEpBQUFMM0VsRVFWUUZBRENIbEtwdlhTd3F4czVzMy8zVFZWbTZKc240SGRlTkgvMUgycS9zVEdkb2I1cmJOK1h3OS84dUtVMCtZSEw1Z3ZlbmZ2bW54dGZkdnp1SHYvZTNhVDV6WDlxdnZwRE8wTjYwbm44aWgrLytScmZMakFucm5uOVJkM3IwOGUrbDgvcUxhZTU0ZkVyMVRtZTdsY1dyVTd0ay9JNzIxdTZuTXZ5RHYwOXorNlowWG50eGZKM2RXOU40K0xZTTMvRzFFOTdSZXlMVDNYK255MnkxYmJydEtvYmZ5T2hqMzAyUzFDNjdMcFVMeHkrT2x1WXZUUDJLVHljNUVpUzgvUHkwMi94TzFGWmRuZklGeTVNa3JWMWJNdkxEZjA3cnhhZlRHZHFYMXU2bmNuamoxOVBhdmJYNzVNRk1sQWJPeWRpV3U4ZjMxNzd0NDl2WXVUbkRkLzFqMnZ0M0pVbnFWMzBtcGZrTHUrdk01UGhWVjY1L3EyMDdOMmZraC8rUzFwNGpiWHRoYXc3L3p6ZlMydlZVS290WG5iVHVtWnlQczIwMno5M1RhU3I3c0hicHRkM3BrWHYvTmMxdEQ2UXp0RGZ0bDNlbThkQjNNdmJreHBUZnV6U1Q2ZlgzekZGRnM5R2RMdFhxWjJTYkFBQk1qZHM0QUdBT0tkVUdVb3lOZDZ0U05FZFNHcHpmNDRwT2JlRERYMHA3My9ZVVl5TnA3bmhzUWgveXBjSDVPZWZtcjJiNHUzOHorYm9iZmpORmF5ek5ueitZenNGWGo5eXhQVkZseVNYSHZWWmRmbm5LNTU2ZnpxSFgwOXE1T2EyZG01TWt0VXMrTXJXYXA3SGRnWTk5T2NYWTRiUmUrR2s2cisxSjQvNXZUdkxKcFpRWFhEaWxHcnFmTzRQOWQ3ck1SdHVtMjY3R1E5OUpNZFpJcVRhUWdROS9hY0t5K3JyUHBQbnNReWtPSDBqandXOW4vbTk4YmVKVE9MT2hYTTY4Ry84c2h6ZitVNHJob2JSZWZDYXRGNStaOEphQmEzOHJ4ZUUzdWhmenA2dDI2WFhwdlBuU2NmdXJ1L3lTajJSZy9lZU9lMzNheDY5Y3pyd2IvelNITjM3OVNOdWVQdTZ1K29FTnQ2UVlPWkQySzc4NFlkMHpQUjluMjJ5ZHU2ZlRWUFpoOVZldVRPMlNEV251ZUN4Rll6aU5oNzR6NFRQcUgveGtVcWxtN0kzanUxU2JDOTh6eWR1RGdvR1R2Qk1BZ0ROTlVBQUFjOG04QmNud1VKS2tPUFI2MHNNTFYxTlZYcmcwNTN6cHJ6SzJlV05hZTdlbEdEbVUwdUM1cVM2L1BQV3JQNS95dWVlZlpPVnlCai8yNWRRdXZpWmoyeDVJKzZYblV6UU9wbFNwcGZ6ZTk2VzZZbDFxSC96RThldFZhcG4zNjMrUjBVMjNwL1hTYzBtUlU5NzFQTlB0bHFyMXpMdjVxMm50M0p6bTlrZlNmblYzaXRIaGxDcjFsQlpja01yN0xrMXR6ZlhkTytDblhNcE05dDlwTWh0dG0wNjdtczgva2RZTFc1TWs5YXQrTGFWenpwdFlaMjBnQTFkL0lZMEh2NVhPME42TWJiMG45YXMrTTdQR1Q2VXQ1eTNLL0Z2K09tTS8rZCswZG0xSjU5QlFTdFY2S2t0V3BYN2x6YWtzVy9OVzJGU1p3VCt2eStYTXUrblBNN2IxbmpTM1A1TE9nZjBwVmVzcEwxcVIrdG9iVWwxOXphU3J6ZVQ0bGM5YmZLUnRQMHhyMTArT3RLMld5dUpWcVYxNVU2b1hyZTArNFhGQ016MGZaOWxzbmJ1bjFSVDM0ZUFuL2lqbHhhdlMycjRwblRkZVNsRjBVbGw0VVdvZi9HUnFsMTEzd21NMUY3NW5rcVE0K05veGpWbHdScllKQU1EVWxGckRROFdwM3dZQW5BbGptKzVJNnhkUEpra0dmL1VQVWx0N1E0OHJBcVppNUo1YjA5cTFKYVg1QzNQdTcvOURyOHVCT2FtNTdZSHVreERWMVZlbmZ0MXY5N2dpQUFDT01rWUJBTXdocGZjczdrNTNodmIyc0JKZzZvcHV0ME9WaFpQM0VROU0vRjBybmJlb2g1VUFBUEIyZ2dJQW1FUEs1eS9yVHJmMmJlOWhKY0JVdFY1OEpzV1JMc01xeXo3UTQycGc3bW9kTTJEMHNRTTRBd0RRZTRJQ0FKaER5aGV1U3NyalA4K2QxL2VtYUJ6c2NVVkE4N2xIazB6ZVcyY3hQSlRSaC81cmZLWmFTKzNTNjg1Y1lYQVdLVVlPcGpOMFpLRGxjaVhsUlN0N1dnOEFBQk1aekJnQTVwQlNyWjd5QmN2VDJiODdTWkhXN3EycHJmbG9yOHVDdnRhNC81c1oyM0ozYXBkZGw4cVNpMU1hbUo5aWREaXR2VDlQOCtrZnBSZzluQ1FadU9hTHh3M0FESXhyN1g0cVJ3TzM4Z1h2VDZsYTcyMUJBQUJNSUNnQWdEbW1zdnlLSTBIQitKM01nZ0xvc1ZMU2VmUGxqRDd4Z3hNc0wyZGcvV2RUditMR00xc1huRVdhT3g3dFRsZVdYOUhEU2dBQW1JeWdBQURtbU9yS0Q2VzU1ZTZrNktTOTc3bDAzbndsNVdNR09RYk9ySE8rOEpkcGJYOGtyWmQycERpd1AwVnJOS1ZxUGFVRkY2YTZiRTFxSDdnaFpZTVl3d2wxM253bDdYMDd4bWRLNVZSWFhkWGJnZ0FBT0k2Z0FBRG1tTks4YzFOWnRpYnRYMjVMVW1UMHgzZGwzcWYrcE5kbFFkK3FYTGdpbFF0WFpLRFhoY0JaYXZUSGQrVm90ME9WWld0U0dselEyNElBQURpT3dZd0JZQTZxcmIyaE85M2F1VG50STEwUkFjRFpwTDEvVjFvN04zZm5hMnMvM3NOcUFBQTRFVUVCQU14QjVTV3JVbDY4OHNoY2tkSEg3K3hsT1FBd0xhT1AzWm51SU1hTFY2VzhaRlZ2Q3dJQVlGS0NBZ0NZazBxcHI3dTVPOWZlKzJ4YWUzN1d3M29BNEoxcDdmbFoydnUyZCtmcjYyN3FZVFVBQUp5TW9BQUE1cWp5NHRXcHJselhuUjk5K0xZVWplRWVWZ1FBVTFNMERtWDA0ZHU2ODlXVlY2VzhlSFVQS3dJQTRHUUVCUUF3aDlYV2Z6NmwydmdRcXAyRHIyYmszbHVUVHJ2SFZRSEFTWFRhR2JuMzM5STUrR3FTcEZRYlRHMzk1M3BjRkFBQUp5TW9BSUE1ckRSdlFlb2JidW5PdC9kdFQyUFQ3VDJzQ0FCT3JySHA5b2xkRG0yNEphVjVDM3BZRVFBQXB5SW9BSUE1cnJKaVhhcVhidWpPTjdjOWtPWXo5L1d1SUFBNGdlWXo5Nlc1N1lIdWZQV3lhMU5aY1dVUEt3SUFZQ29FQlFCd0ZxaGYvZm1VbDd6VnQzUGprVHVFQlFETUtjMW43a3Zqa1R1NjgrWEZxMVBYNVJBQXdGbWgxQm9lS25wZEJBQndha1d6a2NZOXQ2WVkydGQ5cmJiMmhneGUvN3RKdWRMRHlnRG9hNTEyR3B0dW4vQWtRV25oMGd4Kytpc3AxUVo3V0JnQUFGTWxLQUNBczBneGNpaU5ILzM3aExDZ3N2U3l6THZ4S3lrTnp1OWhaUUQwbzZJeG5KRjdiNTB3SmtGcDRkSU1mdktQVTVwM2JnOHJBd0RnblJBVUFNQlpwbWcyTW5yL045TjVlV2YzdGZLQ0N6UHcwZDlMZGZubFBhd01nSDdTMnZPempENThXem9IWCsyK1ZsNjhPZ09mK0VOUEVnQUFuR1VFQlFCd05tbzNNL2JreHJTMlB6cmg1Y3F5TlJuNHlDMnBMRnJSbzhJQWVMZHI3OStWMGNmdW5QQVVRWkpVTDdzdTlmV2ZUU3ExSGxVR0FNQjBDUW9BNEN6VzNyMDFZNC9kbWFMWk9PYlZVcXFycjg3QU5WOUkrVDJMZTFZYkFPOHVuVGRmeWVpUDcwcHI1K1lrYi8wM3NsUWJUSDNETGFtc3VMSjN4UUVBTUNPQ0FnQTR5eFVqQjlOOGNtTmF1Mzd5dGlXbFZKWmVrdG9sMTZhNmNsMUtnd3Q2VWg4QVo2OWk1R0JhdTU5S2M4ZWphZS9ia1dNRGdpU3BydnhRYXVzL205STh2ekVBQUdjelFRRUF2RXQwWHRtWnNhZitMNTFYZGsyeXRKVHl3cVdwTGx1VDhzSmxLYjluU1VvTExraXBOamplajNTbGVxYkxCV0N1YUxkU05CdmpmdzYrbHM2Ykw2Y3p0RGV0dmMrbU03UXZidzhIa3FTOGVGWHE2MjVLZWZIcU0xOHZBQUNubmFBQUFONWxPaS8vSXMxdDk2ZTk5OW1rNlBTNkhBRGVMVXJsVkphdFNXM3R4MU5lc3FyWDFRQUFjQm9KQ2dEZ1hhb1lPWlRXcmkxcDcvbHBPcS90U1RwQ0F3RGVvWEk1NVF1V3A3TDhpbFJYWGFVYk93Q0FkeWxCQVFEMGdhSTFsczcrWGVtOC9zc1VCL2FuYzJCLzBqaVlvam1hb2ptV2RGcTlMaEdBWGlsWFU2clZVNm9OSklNTFVqNXZVVXJuTFVyNS9JdFNYclF5cFdxOTF4VUNBRERMQkFVQUFBQUFBTkRIeXIwdUFBQUFBQUFBNkIx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RGQkFRQUFBQUFBOUxIL0J3bUxVNy9LNFZTbUFBQUFBRWxGVGtTdVFtQ0MiLAogICAiVHlwZSIgOiAibWluZCIKfQo="/>
    </extobj>
    <extobj name="C9F754DE-2CAD-44b6-B708-469DEB6407EB-6">
      <extobjdata type="C9F754DE-2CAD-44b6-B708-469DEB6407EB" data="ewogICAiRmlsZUlkIiA6ICI0NjY4NTg2MDE1NSIsCiAgICJHcm91cElkIiA6ICIzNjQwMDU0NTgiLAogICAiSW1hZ2UiIDogImlWQk9SdzBLR2dvQUFBQU5TVWhFVWdBQUJsZ0FBQU1XQ0FZQUFBQ2Rtb3YyQUFBQUNYQklXWE1BQUFzVEFBQUxFd0VBbXB3WUFBQWdBRWxFUVZSNG5PemRlWGhWOTUzbitjL1o3cUtGVFVnZ1FPeXIyY0dBYll5RFk0ajN3a2w1T3R1a0prbFB5a2wxZDFMTDAvMWs4dlJrdW51bU0xWFBVOHQwNnVrNHJxUlRUbGVWczdwc1Y3QmpHOXZZSmhpem1NM3NDQkFJRUNBRVFzdmR6alovWE9raUlRbDBKY0VGNmYxNkhwN25uSFBQK1ozdk9WZFh3UG5jMys5bmVLMlhRd0VBQUFBQUFBQUFBS0RYekVJWEFBQUFBQUFBQUFBQWNLY2hZQUVBQUFBQUFBQUFBTWdUQVFzQUFBQUFBQUFBQUVDZUNGZ0FBQUFBQUFBQUFBRHlSTUFDQUFBQUFBQUFBQUNRSndJV0FBQUFBQUFBQUFDQVBCR3dBQUFBQUFBQUFBQUE1SW1BQlFBQUFBQUFBQUFBSUU4RUxBQUFBQUFBQUFBQUFIa2lZQUVBQUFBQUFBQUFBTWdUQVFzQUFBQUFBQUFBQUVDZUNGZ0FBQUFBQUFBQUFBRHlSTUFDQUFBQUFBQUFBQUNRSndJV0FBQUFBQUFBQUFDQVBCR3dBQUFBQUFBQUFBQUE1SW1BQlFBQUFBQUFBQUFBSUU4RUxBQUFBQUFBQUFBQUFIa2lZQUVBQUFBQUFBQUFBTWdUQVFzQUFBQUFBQUFBQUVDZUNGZ0FBQUFBQUFBQUFBRHlSTUFDQUFBQUFBQUFBQUNRSndJV0FBQUFBQUFBQUFDQVBCR3dBQUFBQUFBQUFBQUE1SW1BQlFBQUFBQUFBQUFBSUU4RUxBQUFBQUFBQUFBQUFIa2lZQUVBQUFBQUFBQUFBTWdUQVFzQUFBQUFBQUFBQUVDZUNGZ0FBQUFBQUFBQUFBRHlSTUFDQUFBQUFBQUFBQUNRSndJV0FBQUFBQUFBQUFDQVBCR3dBQUFBQUFBQUFBQUE1SW1BQlFBQUFBQUFBQUFBSUU4RUxBQUFBQUFBQUFBQUFIa2lZQUVBQUFBQUFBQUFBTWdUQVFzQUFBQUFBQUFBQUVDZUNGZ0FBQUFBQUFBQUFBRHlSTUFDQUFBQUFBQUFBQUNRSndJV0FBQUFBQUFBQUFDQVBCR3dBQUFBQUFBQUFBQUE1SW1BQlFBQUFBQUFBQUFBSUU4RUxBQUFBQUFBQUFBQUFIa2lZQUVBQUFBQUFBQUFBTWdUQVFzQUFBQUFBQUFBQUVDZUNGZ0FBQUFBQUFBQUFBRHlSTUFDQUFBQUFBQUFBQUNRSjd2UUJRQUFBQXdKWWFpZ29WYittWU1LTHRjcGJLNVhtR3BWNkdXa3dDOTBkUUJ3ZXpNdEdYWkVScXhZUm1tNXpKR1Zzc2JQa1ZsV0pSbEdvYXNEQUFEQUVHVjRyWmZEUWhjQkFBQXdPSVVLemxYTE8vbXgvRFA3RlNaYkNsMFFBQXdxUnJ4RTF2aTVzaWZObHpsMnVpVENGZ0FBQU53NkJDd0FBQUEzUVZCL1VwbmRyeW00VUZQb1VnQmdTREFySml1eTZER1o1Wk1LWFFvQUFBQ0dDQUlXQUFDQUFSUTBOOGpkOWFyODJ2MWRYak9LaHNtZXVGQlc1UXlaUlNOa0ZJK1FVVFJjaGhNclFLVUFjT2NJM1pUQ3hCV0ZyWTBLRW8zeTY0N0tPN1ZIWWFLcHk3NVcxVnc1aXgrWFdWcFdnRW9CQUFBd2xCQ3dBQUFBREJDLzdyQXltMTVRNkthdWJqUnRSZWFza2oxOXVheUtLV0w0R2dBWUtLSDhDeWZrVlc5VDV1QW1LZkJ5cnhoT1RKRlZYNVJWT2JPQTlRRUFBR0N3STJBQkFBRG90MUR1d2QvSjNmV3FGTGIvMDhxUU0zMjVJbmV2NDF2VUFIQ1RCYzBOeXV4NFJXNzFOa2x0djRjTlE4NlNKK1RNWGluQ2JRQUFBTndNQkN3QUFBRDlFaXF6L1JWNVI3Ymt0cGdsb3hSYjg0eXM4c21GS3dzQWhpQy92a2FwdDU1VDBISXB0ODJlZWE4aXk5YUprQVVBQUFBRGpZQUZBQUNnSDl5RG0rVHVYSjlidDhaTVUzenROMlRFU3d0WUZRQU1YV0d5V2NrTno4by9meXkzelZuNnBKelo5eGV3S2dBQUFBeEdacUVMQUFBQXVGUDVkWWV6dzRLMWNhWXRVOUVUZjBxNEFnQUZaTVJMVmZURW44cVp0aXkzemQyNVhuN2RrUUpXQlFBQWdNR0lnQVVBQUtBUGd1WUdaVGE5a0p0enhSbzdYYkhWWDVaTXU3Q0ZBUUFrMDFaczlaZGxqWm1XWFE5RFpUYjlrNExtaHNMV0JRQUFnRUdGZ0FVQUFLQVAzRjJ2S25SVGtySnpyc1RYZkoxd0JRQnVKNmF0K05wdnlDd1pKVWtLM1pUY1hhOFZ1Q2dBQUFBTUpnUXNBQUFBZVFycVQ4cXYzZCsyWmlpMjVobUdCUU9BMjVBUkwxVnN6VE5xbitEZXI5Mm5vUDVVWVlzQ0FBREFvRUhBQWdBQWtKZFFtZDFYdndIdFRGOHVxM3h5NGNvQkFGeVhWVDVaenZUbHVmWHM3L0N3Y0FVQkFBQmcwQ0JnQVFBQXlFTndybHJCaFpyc2ltVXJzbXhkUWVzQkFOeFk1TzUxdVdFY2d3c25GSnlyTG5CRkFBQUFHQXdJV0FBQUFQTGduZnc0dHh5WnZVcG1TVmtCcXdFQTlJWlpXcWJJbkZXNWRlL1V2Z0pXQXdBQWdNR0NnQVVBQUtDM3dsRCttZjI1VmJ2RGtETzQvU1hmZWs3SjEvNi92STRKM2JTYWYvU01tbi8wekUycUNyZzl0Zi9jaDI2NjBLVU1HSHZhMWQvWi91bDlVc2d3WVFBQUFPZ2Z1OUFGQUFBQTNDbUNobHFGeVJaSmtsRTBURmJGbEQ2MzFlMERlOHVSV1ZvbWUrSjhSUlkrTENOVzJydmpPaWo5Mm5OZDk3VnNsWHpoTDJURVNtNVlWK0xsLzFkK2ZZMGtxZVRMMzVmaFJMdmRML25PaitYVjdGYnhVOStXT1dwQ3Y2N3BWdkZPZlN6NXJoUUVrc24zakhCN0NyMk0vTlA3WlU5ZTNHbDcwRmlueEV2Zmt6VnV0dUtmK2lQSk1QSnRXZDZKWFhLUGJKRi84YVRDVk52dnNsaUpyRkhqRlYzeHRNeFI0d2ZvS201UFZzVVVHVVhERkNhYUZDWmJGRFRVeWh3OXNkQmxBUUFBNEE1R3dBSUFBTkJML3BtRHVXVjc0a0pKK1Q3ZzdNb2FQMGVHWVVvS0ZhWmI1VGVjVm1idkJyblYyMVQwZS85Qlp1bm9HeHpYbThJOXVVYytVR1RCcDY2L1czMU5MbHk1SHZmQXUvS09iVmQwK1dkeTRVcjN0ZVYzVFRkYlpPNXF5ZmNJVjNEYkNyMk1Xdi9oenhSNm1VNWhxU1NaSXlvVldmWnBwYmY4UXBtOWJ5cXk4T0U4MmswcnRlR0g4azRma0F4VDVxanhNa2VPazl5VWdzWno4azRma0RQejdLQVBXR1FZc2ljdWxIdG9rNlRzNzNRQ0ZnQUFBUFFIQVFzQUFFQXZCWmZyY3N0VzVZd0JhVE8rOWh1ZGVvbUVpU3RLdnZWRCtlZVBLNzMxUmNYWGROOWo1ZHJqZW1UYU1teEg3b0gzRkZtd1Z0Y0xoZHo5R3lYRGtCR0pLMHdudXQwblREUXB2ZTJmWlE0clYyVCttZ0c5cHBzdHV1THBncHdYNkxVd1ZPaGxlbnc1TW5lMTNFUHZLLzNSdjhpZXVyVFhZV1ZtMjB2eVRoK1FOWDYyNHF1L0lxTm9SS2R6ZW1jUHlZZ1U5YmY2TzRKVk9TTVhzQVNONXdwY0RRQUFBTzUwQkN3QUFHQklDOE5RNTg3WDYrejU4M0l6N25YM25WVmZxL2JZd096NGdISUFHVVhERlYzNUJTWCsrZitSZi9aUS94c01QRmxqWnN1cjNTZXY5b0RzcXJuZDdoYW1XdVFlM3lHcmZNcDFIenBtZHIrbTBFMHJlcy9Ea21uMXFvUUJ2eVpncURKTVJSWTlxdFRHbnlpemM3MWluL2h5cnc1emorK1FKTVZXZmFsenVDSmxlM1dNbnpQQWhkNit6S0xodWVXd3FiNkFsUUFBQUdBd0lHQUJBQUJEMXNXR1Mzcjk3ZmQwc2VGU3IvYWZWWnJJZFFBeGltOU93Q0pKWnNrb1NWTG85dnhOOW56WTA1ZkxxOTBuOStCN1BRWXM3cUZOa3UvSm1YMi9Vci83eDI3M0NkMlUzQ01meUhDaXNxY3Y3M2Fmbmx6dm1vS1dCcm43M3BGWHUxOUI4MFhKa0t4UlZZb3Nla1QycElWZDltK2Y2NlhreTk5WGNPbTBNanRmbFgvK21NTEFsemxpckNLejc1Y3o1eE5kNXFqb2VOeTF2WCtDeTJlVjN2V2EvTE9IRldZU01rdEd5Wm01VXM1ZG44anJPblB0TmRZcHZmTlYrV2NPS1hTVE1rdEh5NWx4VDdZWGtabjlKN2gvNFlRU3IveTVEQ2Vta2kvOXBXUTVYZHBKL09ZdjVaODdxdmlqMzVJOTRhNWV0MzBqSGUrRlY3MVZtWTgzS0dpK0tIUFlHRVdYcmN2Ty8rRzdTbi8wRzdsSHR5cE1OY3NjVnFISW9rZmt6TGluKzJ1K2NsNlpQVy9JUDNOSVFlS0tEQ2NxcTN5U25Ia1B5YTZhbDlzdnVlR0g4bXAyS2JMa0NVV1hQdG1sSGJkNnExSWJmeUtyY3FhS252aXp2TzdwVGIyK1BwN2ZQMzlNbVYydnliOVlJME9teklySml0NzlsS3d4VTdzOXBydjFqc09GT1ZPV0t2M0JMK1JXYjFkMHhkTzltbHNwekNSdnVFOCs4djBaN091OXkrZnozVnNkQTZZdzFkcW5OZ0FBQUlCMkJDd0FBR0JJK3ZqQUlXM2N0RVZsbzBicThVOTlVdVdqeXpSOFdLbU02enkwUy96c08xS1FYVFk2ZkF0Nm9Qbm5xaVZKMWdETmgyQlBYQ0NqZUtTOFV4OHJhTG1VQ3p0eXdrRHV3ZmRsUkl2a1RGdXUxUHYvcy91NmF2Y3BkTk95cHl5UllmZGllTEtPeDE3bm1wS3YvbzJDcG5vWnhTTmxWVXhSbUxnaS84SnhKZDk4VnZHSC8wajJ4QVhkdHVuVjdGTHEvWi9LaUEyVFdUNUpZZUtLZ29aYXBUYi9UUDdGVTRvOThBZTlxczA3dFZmSnQ1NlRmRTlHZkppc2lxa0tVODFLYjM5SmZrTnRYdGNwU2Q3cEEwcHUrSUhrdVRKSFZzb2NXYW5nNGttbHQ3OHMvMXkxNG8vOFcwbUdySW9wTWtlT1UzRDVyTHhUSDh1ZXNxUlRPMEhMSmZubnFtV1dqTXIxTU9odDI3MlYyZjFidWZ2ZWtWaytTWWJuS21pc1UzTERjeXA2N0Z2S2ZMeEIzdGtqMmZmRXNoVTAxaW4xN3QvTGlCVEpudFQ1UGZGTzdsSHk3UjlKdnB0OUg4ZE9VOWphS08vMEFYbW5EeWk2OUVsRmxqd2hTWEttTDVkWHMwdmVpWjNkQml6ZThZK3krODI4Tis5N2V0T3VyNC9uOTQ1dVVlcURuOHNjVVpudEhYYnhsUHl6aDVWNDlhOVYvT252Wk9kQmFXTlBtS3N3REhKelBka1R1ZzlEWmRteUo4NlhlL1JEZVRXNzVjeSt2L3Y5T2g1U01WViszUkdsTjcrZzJDZS9KaU1TditFeFBjbjNYdlQ1M2czUTUvdGFIY1B4MEV2M3FRMEFBQUNnSFFFTEFBQVljaTQyWE5MR1RWczAvNjVaZXVDK0ZiS3MzZzExZFN2NDlTZVYydnlDSk9VMWlmVjFHYVlpY3g1UWVzY3JjZzl0VXZUdWRaMWU5azd1VmRCeUtUdW5pdDIxRjBWdXY3WUh2MWJsekx4T2Y2TnJNc3VxRkZ2OUZWbGpwdVcycGJmK1dwbTlHNVRaODBhUEFVdDY4d3VLM2Z2WlR0OW16NFlsZnlmMzhHYlpreGYxZUd5N3NMVlJxWTMvUS9JOVJlOWVwOGlpUnlURHpMWjErb0JTYno5MzNlTzd0SmRvVk9ydEgwbUJyL2hEWDVNOTllN3M5bFNMRXEvK1RiWW5VZlUyT2ROWFNKS2NXU3VWL3ZCWGNvL3Y2Qkt3ZU5WYkpZV3laOTRuR1ViZWJmZUdWNzFOeGYvcVA4c29IaWtGZ1pKdlB5ZXZabmMyTERHazRzLzhSNWtqeGtwaHFOUzdQNUZidlUyWmZXOTFDaUNDNWdhbDNzbmV3OWpLejdmMSttbDdQMnIzS2ZuV0Q1WCthTDJzeWxteUttZGtBNzlJWE1IbHN3cXVuSmM1Zk16Vis1ZEp5VHU5WDRZZGxUMWxhWi91NlVCZlgzL09uOTd4aXVLUC9MdGNXQkttVzVWNDlhOFZOSnhXWnZmcmlqMzQxZHkrOFVlL3FkQk5xK1g1YitiV2UySlZ6cFI3OUVQNVp3LzFLbUNKM3ZPMGt1di9TbDd0ZnJYKzhydUtMSDVNa2RuM2Q5dHI2bnJ5dlJmOXVuY0Q4UGtHQUFBQWJqYXowQVVBQUFEY1NtRVk2dlczMzFQWnFKRjVoeXVHSGJuYVR1TEtnTlNUM1BDc2tyLzl2cEsvL1c5cS9mVi9WdUxsNzBsdVJyRUgva0QyMUtVOUh0ZnkvRGZWL0tObk92MUpmL1NiSHZkM1pxK1NURnZ1b2Q5SmdkL3B0Y3lCalpLTUd3NkhGYlQxNXJES0pnem9OY1hYL0dHbmNFV1NJdlBXU0pMOCtwcnJYcE56MStwT1F3WFpFeGNvdXVnUlNaSjdjTk4xNjVTeTF4NW1VcktuM3EzSTRzZHk0WW9rMlJQdVVuVEYvM0xETmpxMXQrOGRoWm1FSXZQWDVoNG1TNUlSSzFGMCthY2xTZDdSRDY5ZXc0d1ZrbW5KUC9WeGwyL1R1OVhiSkJseVp0M1hwN1o3STdMMGlXejRJRW1tcWNqaXh5VmxnNERJa2llejRZTWtHWVlpQ3o0bFNRcXVlVS9jZlc4cjlOSnladDJYZlQ4NjlFYXdxK1lwdXZBUlNhRXkrOTdPYnJUc1hKamtuZGpacVMzdjVHN0o5MlJQWFpJYnhxMC8xejBRMTlldjh5OTZ0Rk5QRkNOYXJPalMzOHNlVTNlazIyTjZ3eXlya3FSZTk3Q3lSazlTMGJwdnl5cWZyRERacFBRSFAxZkx6NzZqek40M0pkL3I5WG56dlJmOXVYY0Q4Zm51VHRqYWVMV09QSHZpQVFBQUFOY2lZQUVBQUVQS3VmUDF1dGh3U2N1WExNeTc1NG9SSzg0dGQzeEkxeC8rbVlQeVR1K1hkL3FBZ3N0blpRNHJWL0hUMzVVemErVjFqN1BHejVFOVlXNm5QK2J3aXA1cmo1ZkttYnBVWWJKSlhzMnUzUGFnOFp6OE00ZGtUN2hMNXJDZWo1ZXlQUlVreVNncEcrQnJhbnVBR25nS0dzL0pPN2xYN3JIdGJZMTVDcjN1NTZMcHFiMzJoL2YreFpycjFpbEpYdTErU1ZKa3pxcnUyOHJ6Ry9MZXFZOTdyTTBxbjlSVzE5V0g0a2FzVlBiRUJRcTlqTHlhUGJudFFVT3Rnc3RuWlkrZkxiUHRmdWZiZG05Y083bTVOYkx5Nm12WFhMczVQQnRHaEc2NjAwTjU3OHlCYkYwejcrditIRzJoV3Zzd2NWSjJtREJKblg0V3BZN0RnMTF0cXovWFBTRFgxNS96WDlNcnFlTXhZYktwMjJONm8zMll2NkNsb2ZmSGpCeW5vcWUrcmZoRGZ5aXpiRUkyYU5uNm9scC8vWit1RzJSMmxPKzk2TSs5RzRqUGQzZkNSSWVBcGNQdmRBQUFBS0F2R0NJTUFBQU1LV2ZQbjVja2xZKytma2pRSGFPMFhHcTZLRWtLRW8wYWlJSEZzaE91UnhSY3JsTnEwei9LUDM5TXlRM1BxdWpKL3lCWlBmOVRMYjcyRzEwbWFyOFI1NjdWY3F1M0tuUGd2ZHkzeWQwRDcrWmV1NUgyaWJLTlNPeTYrK1Y3VGQ3cC9jcnMvcTM4ODhlNzlLN0puampzOWp4RzhhZ2V0bWZuV09qTkJOWmgwd1ZKa2pteWgvbHU4cnpIUVhPOUpLbjFsOS90K1p6cHpuVTVzKy9QemtseWZFY3VlTWoyWGxHbjRaLzYwdllOUllvNnIzY1lNcXJMNU9rZGhvOExBMTlHMjNzWnRnVnZ1ZDRnMXpCTHk3UDdwWnFsSUpCTVUxYmxMQmxGSStUWG4xVFEwaUN6cEV4aEppbnY5QUdacGFObFZjN0lIZCt2Nng2QTYrdlArWTFZYWRlTlR0djhKOTM5clBkUzdqUG91ZGwyek43K05qSmtUMTBxZStwU2VTZjNLTDM5SlFXWDY1UmMvMWVLUC9udlpZMmVlTjJqODcwWC9icDNBL0Q1N2s3UW9mZWhNYXk4VDIwQUFBQUE3UWhZQUFEQWtPSm1YRW5TOEdIZFBQaThBWE5rWlc0Q2FyL3VhRjV6WFZ5ZklYUGtPTVVmL2FZU0wvMVgrZlVubGQ2NVh0RmxUdzFRKzFuV21La3l5NnJrMXgxUmNMbE9Sc2tvdVVlM3lDd3RrejF4Zmk5YWFBODZlak9KZXUrdXlUdStROG0zZnl3akVsVmsza1BaR2t0SHl4aFdycGJudjNXRFUvUlFoNXZ0OFdKY1p6NlpkcUdmL1hubzhRRjFEK0ZPencxbTk3Zkd6NVpoOU82aHR6M2hMaG5GSStUVjdsZVlTY3B3WW5LUGJaTVJMWlk5YVZHLzJyNFZ3akJvVytyaC9XamZiQmhYM3pQRGtETjltVEo3TjhnN3NVdVIrV3ZrMWV5V0FrLzJqSHM2dDFYbzZ5NzArYnZWWVNDQ2ZIOUcyOWlURnNxZU1GZkpkMzRzcjJhWDBsdGZWTkhqZjNMOWcvSzlGLzI1ZHdQdytlNk9YM2MwdDl4VEtBZ0FBQUQwRmdFTEFBQVlrb3llSHQ1ZGh6VitqdHg5NzBpU3ZGTjdKSDFSdlFzYmVsbVRFMU5zMVplVVdQOVh5dXpkSUdmbXZaMG1BQjhJa2JrUEt2WCsvNVI3YUZOMm1LQk1TcEZGai9YOE1QT2Erc0owUW5KVFVpVGVxL1BkNkpyU08xK1ZGQ3IyMERPeUo5eVYyMzd0ZkNUZGNwUGQ5akR4TDUyV0pKbkRibnp2akZpcHdzUVZCYzBYWlVXN2Zucy9iTDEwNHpvNk1PUERGYlEwS1BiQUgrU0c5cnB4RWFhY0dmY3FzL3UzOG1wMnlTd1pwYkMxVVpGNW4relU0NmRQYmQ4Q1p0RUlCYzBYRlRSZGtCV2IwdVgxb0szWGwxazhzdk44R3ROWFpBT1dtcmFBNWZnT1NZYWNtZmQyYnIvQTExM284M2NuZEZQWkJkTzZiayszRzdKc1JWZjh2cnlhWGZMUFY5OXc5M3p2UmIvdTNRQjh2cnNJUTNrbnJ3N0ZaMTB6aEJ3QUFBQ1FMK1pnQVFBQTZDV3pyRXBHUER1c1VKaG9rbi9oeElDZnc2cWNLV2ZhTWlud2xQN2c1d1BldmpOdHVZeG9rZHpqTytRZS9WQ3k3QnZPOTlLdWZjaWVvT1Z5WHVlODNqVUZWN0pEdHJYUHg5RE9QM3Y0aHUxNk5idTczZTRlZkQvYlp0WGNibC92VkZ0Rk5oRHdqbTNydnEwakg5eXdqVTd0aloyV2JlL2szcnlPYTUvSTNqdSs0K3J3WU5lOEwzMXQrMmF6eHMrVzFQTzlhcDlYeFpyUStmMnd5cXBranFpVWYvNllnaXZuNVowNUtLdHloc3pTMFozM0svQjEzOUx6ZHd3NnJ6T0VXSHZ3WnhhUDdGMjd1VjVHUFovVGNHNGNtdVo3TC9wejd3Ymk4MzB0LzhLSjNOdzNScnhVWmxsVjNtMEFBQUFBSFJHd0FBQUE5SlpoeUJwLzlhR2VWOTM5US9uK2lxNTRXb1lUbFhmNlFKZEp3UHZOZHVUTVdxa3djVVgrMmNOeXB0N2RkUzZLSGxpanN2T1VCSmZQNUgzYW5xNnAvZHhlKzZUMmtvS21lcVczL1BLR2JhYTMvWE51a25wSlVoZ29zM085dkpON1pFVGlpdlJpWGhsbjlnT1NwTXkrdCtWV2IrMzBtbnZvZDhxMHpWSFRXOW01YkF4bHRyOHNyM1pmcDlkQ042WE0zamNWTk5WM09jNGNWaUdyY3FiOHVxUHlhaitXVlQ1SjVxZ0pBOUwyelJhWnQwWXliYm1ITnNrOThKNnVEaVhYTnIvT250Y2wyMUZrd2RvdXh6clRsMHRocVBTT2Y1RUN2MHZ2RmFudzEzMHJ6Mi9Za2R6Y1NuN2RrYmFUZEExSC9Fdlp6MkJ2QTRMRUszK1I3Ym5oZTUyMmg1bUUwaC8rU3BKa1QxN1UzYUdkNUhzdituUHZCdUx6ZmEyT1FhbzFZVzZ2ZXU0QkFBQUExOE1RWVFBQUFIbXdKODJYMS9ZZ1BuTndrNXo1YTJXV0R1eXdRVWJ4Q0VVV1A2NzB0bjlXZXN1dlpFK1kxMmtDYmtsS2JuaFdodEgxdXpMMmpCVTNuQnZHbWZNSlpmYStKU25zMWVUMjdheHhzK1JXYjVWZmQwVE83Rlc5UGs3cStacWMyYXVVMmJsZXFjMC9rM3Q0czJRNTh1dFBLakwvSVdYMnZISGROdTFweTVWOC9mc3lSMVRLS0JxbW9MRk9ZYUpKTW0zRlZuOVZSdEh3RzlabFY4MlZjOWRxdVFmZVZXcmpUNVRaOFM4eVNrY3JiS3BYMEhKSjBmcyttMWRQSW12TU5FV1dQSzdNenZWS3Z2NjNiZlBKakpZeXlleERjZC9yY2I0Ylo5WktwZXFPU0Y1R3pwSW5CN1R0bThrY1dhbllxaThxOWY0L0tMWDVCYVYzLzFibThERUtFNDBLR3M5SnBxWDRnMS90ZHJnN2UvcHlwWGU4a24xb2JrZGxUMW5hWlo5Q1gvZXRQcjg5ZWJIY294OHE4Y1ovbDFVeFJXRnpnNG8vLzcxTys3VFBJMkpWenV4Vm0zNTlqWkp2L2tDeWJGa2p4MG5SNHJiNlQwdStKMnYwSkVXWGYvcUc3ZVI3TC9wejd3Ymk4OTFSME55Z3pNRk5WOXVmT0MrdjR3RUFBSUR1RUxBQUFBRGt3Unc3WFdiRlpBVVhhcVRBVTJiSEs0bzkrTlVCUDA5ay9rTnlEMjlXY09XODBydGZVL1R1ZFoxZTk4OGM3TDYraXE1ellIVFpaMWk1N0txNUNwTk51U0d5ZXNPZXRFZ3lYOGgrRTkzMzhwNzdvYnRyaWk1NVFvYVY3ZjNnTjV5V1dUSlMwV1hyRkZtdzlvWUJTL1NlcDJXVlRWQm0vN3Z5engyVEVZbkxucnBVMGNXUGRlbjljVDJ4bForVFZWWWw5K0I3OGkvWHlVZzJ5U3lmclBpcUw4b2FNejN2b2RxaVM1K1VWVmFselA1M0ZGdzhwYUR1a294WXFleXErWExtckpJNW9yTGI0M0lQbW0xSDlyUmxBOXIyemViTXZFL215SEhLN0hsRC9ybWo4czhkbFJFcmxqTnRtU0lMSDVGWjF2MzdZWmFPbGpWbW12enp4MlRQdkRmWGUrTmFoYjd1VzNuKzZIMmZsY0pBM3FtUDVWODRJV3ZVdU00N0JFRjJEaWpEbERObGNhL2FqRDM0Vlhrbjl5cG9xSlhmV0NjRnZveG9pZXl4TTJSUFhTcG41bjNaK1Z4NlUxK2U5Nkt2OTI2Z1B0L3RNanRla1lKc0R4NnpZb3JNc2RQemJnTUFBQUM0bHVHMVhnNXZ2QnNBQU1EZzhPSDJuZnB3eHk3OThUZitkWi9iQ09wUEt2WG1EOXJXREJVOTlXMVo1Wk1IcEw3YlhlcTluOG85OG9GaUQzNzFoajFsYnBibUh6MGpTU3I1OHZkN2ZDQi9KM0tQZnFqVXUzOHZaOFk5aXEzK1NxSEx3VzNLcTltbDVJWWZ5cDZ5UlBFMXp4UzZuQUYzTXo3ZmZuMk5FaS8vdWRxSHI0dDk2dC9JTEo4NElHMERBQUJnYUdNT0ZnQUFnRHlaNVpNNlRMQWNLdlhXY3dxVHpRV3Q2VmFKTEhsQ3NoeGxkdjMyK2hObkkyL3UvbzJTbFBmd2F4aEtRcVYzdmlxWnBxSjMvMTZoaTdramhNbG1wZDU2VHUzaGlsVTFqM0FGQUFBQUE0YUFCUUFBb0ErY3hZL0xjR0tTcEtEbGtwSWJuczBOUHpPWW1hVmxpdDY5VGtGam5UTDczeTEwT1lPR2UyaVQvUG9hV1dPbnkyTG9JdlRBUGZRN0JRMjFpaXg2ckdERHdkMVJBay9KRGM4cWFMa2tTVEtjdUp6Rmp4VzRLQUFBQUF3bUJDd0FBQUI5WUphV0tiTHFDNUpoU0pMODg4ZVVldmY1SVJHeVJCYXNrVDFsaVRMYlgxSnd1YTdRNWR6UlduLzVYYlcrK0YrVTJ2U1BNaUp4eFZaOXFkQWw0VFlWWExtZzlJZS9sbDAxVDlFbGp4ZTZuTnRmNENuMTd2UHl6eC9Mcmh1R0lxdStJTE8wckxCMUFRQUFZRkJoa25zQUFJQStzaXBueVZuOHVOeWQ2eVZKN3JIdENsb3VLYjcyR3pMaXBRV3U3bVl5QnVYY0Q0VVFwbHNVWnRLeUttY3FkdTluWlk0WVcraVNjSnN5aDFlbzVNdi9yZEJsM0JIQ1pMT1NHNTY5R3E1SWNwWThJYXR5WmdHckFnQUF3R0RFSlBjQUFHQklHWWhKN2pzTGxkbitpcndqVzNKYnpKSlJpcTE1WnNoTWZBOEF0d3UvdmtiSkRUOVUySG81dDgyZWVhOGl5OVpKTWdwWEdBQUFBQVlsZXJBQUFBRDBpNkhJc25VeVNrZG5lN0tFb1lLV1MwcTgvT2R5cGk5WDVPNTFERWtEQURkWjBIeFJtUjJ2eUszZXJ2WUo3V1VZY3BZOElXZjJTaEd1QUFBQTRHWWdZQUVBQU9nM1E4N3MrMlVPTDFkbTB3c0szWlNrVUc3MVZybkhQMUpremlyWjA1YkxHak5GUE9RRGdJRVN5ajkvUXQ2eGJjb2MzTlJwRGl6RGlTdXk2Z3NNQ3dZQUFJQ2Jpb0FGQUFCZ2dGaVZzeFI5OUp0eWQ3MG12M1pmZG1QZ0tiTi9vekw3Tjhvb0dpWjc0a0pabFROa0ZnMlhVVFJDUnZFSUdVNnNzSVVEd0cwdWRGTUtXeHNWSmhvVkpLN0lyenNxNzlRZWhZbW1MdnRhVmZQa0xINk0zb01BQUFDNDZRaFlBQUFBQnBCWldxYm9BMTlTVUg5S21kMnZLcmhRazNzdFREVEpQYlJKN3FGTmhTc1FBQVlwczJLS0lvc2VrMWsrc2RDbEFBQUFZSWdnWUFFQUFMZ0p6UEtKaXEzOXVvSnoxZkpPN1pOL2VwL0NaRXVoeXdLQVFjV0lsOGlhTUUvMnhIa3l4MDRYd3pBQ0FBRGdWaUpnQVFBQXVHa01tV05uS0RKMmhyVHNLUVVOdGZMUEhGVFFlRTVoVTczQ1ZLdENMeTBGZnFFTEJZRGJtMm5Kc0tNeVlzVXlocFhMSERGVzF2ZzVNc3VxSklOUUJRQUFBSVZCd0FJQUFIQXJHSWJNMFJObGptYm9HZ0FBQUFBQUJnT3owQVVBQUFBQUFBQUFBQURjYVFoWUFBQUFBQUFBQUFBQThrVEFBZ0FBQUFBQUFBQUFrQ2NDRmdBQUFBQUFBQUFBZ0R3UnNBQUFBQUFBQUFBQUFPU0pnQVVBQUFBQUFBQUFBQ0JQQkN3QUFBQUFBQUFBQUFCNUltQUJBQUFBQUFBQUFBRElFd0VMQUFBQUFBQUFBQUJBbmdoWUFBQUFBQUFBQUFBQThrVEFBZ0FBQUFBQUFBQUFrQ2NDRmdBQUFBQUFBQUFBZ0R3UnNBQUFBQUFBQUFBQUFPU0pnQVVBQUFBQUFBQUFBQ0JQQkN3QUFBQUFBQUFBQUFCNUltQUJBQUFBQUFBQUFBRElFd0VMQUFBQUFBQUFBQUJBbmdoWUFBQUFBQUFBQUFBQThrVEFBZ0FBQUFBQUFBQUFrQ2NDRmdBQUFBQUFBQUFBZ0R3UnNBQUFBQUFBQUFBQUFPU0pnQVVBQUFBQUFBQUFBQ0JQQkN3QUFBQUFBQUFBQUFCNUltQUJBQUFBQUFBQUFBRElFd0VMQUFBQUFBQUFBQUJBbmdoWUFBQUFBQUFBQUFBQThrVEFBZ0FBQUFBQUFBQUFrQ2NDRmdBQUFBQUFBQUFBZ0R3UnNBQUFBQUFBQUFBQUFPVEpMblFCQUFBQUFIRGJDRU1GRGJYeXp4eFVjTGxPWVhPOXdsU3JRaThqQlg2aHF5czgwNUpoUjJURWltV1Vsc3NjV1Nsci9CeVpaVldTWVJTNk9nQUFBT0NXSW1BQkFBQUFNTVNGQ3M1Vnl6djVzZnd6K3hVbVd3cGQwTzByOEJWbWtnb3pTYW5wb3Z3ekJ4SGpNR0lBQUNBQVNVUkJWT1h1ZTBkR3ZFVFcrTG15SjgyWE9YYTZKTUlXQUFBQURINEVMQUFBQUFDR3JLRCtwREs3WDFOd29hYlFwZHpSd21TTHZPcXQ4cXEzeXF5WXJNaWl4MlNXVHlwMFdRQUFBTUJOUmNBQ0FBQUFZTWdKbWh2azducFZmdTMrTHE4WlJjTmtUMXdvcTNLR3pLSVJNb3BIeUNnYUxzT0pGYURTMjB2b3BoUW1yaWhzYlZTUWFKUmZkMVRlcVQwS0UwMjVmWUlMTlVxOStRTlpWWFBsTEg1Y1ptbFpBU3NHQUFBQWJoNENGZ0FBQUFCRGlsOTNXSmxOTHloMFUxYzNtcllpYzFiSm5yNWNWc1VVTWNSVjl3d25KbU40VEJvK1JwWWtaL29LU1YrVWYrR0V2T3B0eWh6Y0pBV2VKTW12M2EvZzNERkZWbjFSVnVYTWd0WU5BQUFBM0F3RUxBQUFBQUNHaUZEdXdkL0ozZldxRkladDJ3dzUwNWNyY3ZjNmVscjBtU0dyWXFxc2lxbHk1cTlWWnNjcmNxdTNTUW9WdWltbE4vNUV6cEluNU14ZUtZSXJBQUFBRENZRUxBQUFBQUNHZ0ZDWjdhL0lPN0lsdDhVc0dhWFltbWRrbFU4dVhGbURqRmxhcHRpRFg1VXo3NU5LdmZXY2dwWkxVaGpLL2VnM0Nwc3ZLckpzblFoWkFBQUFNRmlZaFM0QUFBQUFBRzQyOStEdk9vVXIxcGhwS25ycU80UXJONGxWUGpsN2Y4ZE15MjN6am15UmUyaHpBYXNDQUFBQUJoWUJDd0FBQUlCQnphODduQjBXckkwemJabUtudmhUR2ZIU0FsWTErQm54VWhVOThhZHlwaTNMYlhOM3JwZGZkNlNBVlFFQUFBQURoNEFGQUFBQXdLQVZORGNvcyttRjNKd3IxdGpwaXEzK3NtUXlXdkl0WWRxS3JmN3kxWjRzWWFqTXBuOVMwTnhRMkxvQUFBQ0FBVURBQWdBQUFHRFFjbmU5cXRCTlNjck91UkpmODNYQ2xWdk50QlZmK3cyWkphTWtTYUdia3J2cnRRSVhCUUFBQVBRZkFRc0FBQUNBUVNtb1B5bS9kbi9ibXFIWW1tY1lGcXhBakhpcFltdWVVZnNFOTM3dFBnWDFwd3BiRkFBQUFOQlBCQ3dBQUFBQUJxRlFtZDFYZTBrNDA1Y3pvWDJCV2VXVDVVeGZubHZQdmo5aDRRb0NBQUFBK29tQUJRQUFBTUNnRTV5clZuQ2hKcnRpMllvc1cxZlFlcEFWdVh0ZGJvaTI0TUlKQmVlcUMxd1JBQUFBMEhjRUxBQUFBQUFHSGUva3g3bmx5T3hWTWt2S0NsZ04ycG1sWllyTVdaVmI5MDd0SzJBMUFBQUFRUDhRc0FBQUFBQVlYTUpRL3BuOXVWVzd3N0JVNkFmZmszL21vTkpiZjkydlp1eHBWOThQLy9RK0tXU1lNQUFBQU55WjdFSVhBQUFBQUFBREtXaW9WWmhza1NRWlJjTmtWVXpwUjJ1aHZCTzc1QjdaSXYvaVNZV3B0blpqSmJKR2pWZDB4ZE15UjQyL3VyZVhrWDk2dit6SmkvdHpDYmVOb09tQ3ZOcjk4ay92bDMvMmlFSXZMVW1Lcm5pNnoyMWFGVk5rRkExVG1HaFNtR3hSMEZBcmMvVEVnU29aQUFBQXVHVUlXQUFBQUFBTUt2NlpnN2xsZStKQ1NVYWYyZ205dEZJYmZpanY5QUhKTUdXT0dpOXo1RGpKVFNsb1BDZnY5QUU1TTgvbUFwYlF5NmoxSC81TW9aZFI2ZGVlRzRoTEtialdYL3lmdVdYRGlRMU1vNFloZStKQ3VZYzJTY3ErWHdRc0FBQUF1Qk1Sc0FBQUFBQVlWSUxMZGJsbHEzSkduOXZKYkh0SjN1a0Rzc2JQVm56MVYyUVVqYmo2WWhqS08zdElScVNvMDdiUXkvVDVmTGNqcTN5eXJLcTVzaWZNbFRseW5GcCsrc2NEMDI3bGpGekFFalNlRzVBMkFRQUFnRnVOZ0FVQUFBREFiUytSVEdySHJyMDZkdUtrcmpRMVgzZmZ6NWFjMFBDMjJTYk5qcUZJbnR6ak95UkpzVlZmNmh5dVNObGVHT1BuOUxudE8wWFJVLzlIYmpsMDB3UFdybGswL0dxN1RmVUQxaTRBQUFCd0t4R3dBQUFBQUxpdFZSK3YwZHZ2Ylpidit4bzdwa0xUcGt4U3hIRjYzTC9rV0kza1o1ZU40cjRITEdFbTJldDltMy8wVEkvckhZY0xDMW9hNU81N1IxN3RmZ1hORnlWRHNrWlZLYkxvRWRtVEZuYmJkbkRwdE5LN2ZpdS83b2pDVEVKbVNabWMyZmZMbWYyQVduNzZyUzdueUIzWFdLZjB6bGZsbnptazBFM0tMQjB0WjhZOWlpeFlLNW1GL2E5Z3g4QXFUTFVXc0JJQUFBQ2c3d2hZQUdBQWhWNUdRZjBKQlpmT0tyeHlJZnZnSk5tczBFMW5KNFVOL0VLWENGeWZhY213b3pLY3FCUXZsVms2V3Nid0NwbWp4c2tzbnlMRGpoUzZRZ0JEVFBYeEdxMS80MjNObURaRm4zemdQc1ZqTjU0SEpGSDk2OXl5MGFHblJMNnNpcW55NjQ0b3Zma0Z4VDc1TlJtUmVJLzcyaFBtS2d5RDNQd3Y5b1M1M2U2WGZQVnZGRFRWeXlnZUthdGlpc0xFRmZrWGppdjU1ck9LUC94SHNpY3U2TFMvZDNLUGttLzluUlI0TW9xR3lhcVlxakRaclBUV0Z4VmNQTlZqUGQ3cEEwcHUrSUhrdVRKSFZzb2NXYW5nNGttbHQ3OHMvMXkxNG8vOFcvVjFicHFCMERINENyMkI2eGtEQUFBQTNFb0VMQURRVDJHeVJWN05Mdm0xSHl0b3FKV0NvTkFsQVgwWCtBb3pDWVdaaE5SNnVmUERPOU9VV1ZZbHEycSs3Q21MWk1SS0MxY25nQ0Voa1V6cTdmYzJhOGEwS1hyOFU1Kzg1ZWVQM3ZPMGt1di9TbDd0ZnJYKzhydUtMSDVNa2RuM1MxYlgzalB4UjcrcDBFMnI1Zmx2NXRhN1k1WlZLYmI2SzdMR1RNdHRTMi85dFRKN055aXo1NDFPQVV2WTJxalV1eitSQWsvUjVaOVJaTUduSkNNYmluaTErNVY2dTJ1dkZVa0tFNDFLdmYwaktmQVZmK2hyc3FmZW5kMmVhbEhpMWIrUlY3dFBidlUyT2ROWDlPM0dBQUFBQUpBa21ZVXVBQUR1VEtHQzg4ZVZmdmQ1SlYvNnIzSjNybGRRZjVKd0JZTmJFQ2lvUHlsMzUzb2wvL2w3U3IvN3ZJTHpKd3BkRllCQmJNZXV2Zko5WDU5ODRMNjhqdXZZMnk1TVhPbnorYTNSazFTMDd0dXl5aWNyVERZcC9jSFAxZkt6N3lpejkwM0o5L3JVWm56TkgzWUtWeVFwTW0rTkpNbXZyK20wUFhQZ1hZV1psT3hweXhSWitIQXVYSkVrdTJxdW9pdWU3dlljbVgzdktNd2tGSm0vTmhldVNKSVJLMUYwK2FjbFNkN1JEL3RVLzBBSld4dHp5NFlkTFdBbEFBQUFRTi9SZ3dVQThoUmNPSzdNbmpjVVhLanA1bFZENXFoeHNpdG55aHc1VHVhSXNUSktSc2x3NGpJaTBZS1BkdzdjVU9BcHpLUVZ1a21GTFpjVU5KNVRjUG1zdkxvakNpNmRsUlJtOTJzYkJzYy9jMUJteFdSRkZqNHNzMkpxUVVzSE1QZ2NPM0ZTWThkVTlHcFlzSTZNV0hGdS9wU3d0VkVhUHFiUE5aZ2p4Nm5vcVcvTE83NVQ2ZDJ2S1dnNHJmVFdGK1VlZkYreFQvN3Zzc29uNTlsaVcwZ1NlQXFhTGlxNGNrSEJsZlBaYmI2bjBNdmtBaUt2ZHA4a0tUTHIvbTVic2ljdGtuNzNUMTIyZTZjK2xpUTVzMVoyZWMwcW41UTkxY1hhUE9zZVdHR2lROEFTS3k1Z0pRQUFBRURmOGFRUEFIb3BURGJMM2ZrYmVUVjdybm5Ga0ZVNVE4Nk1lMlJQV3NDd1NiaXptYmFNbUoxOTJGVTZXbGJsVEVsU1ZGS1lhcFozY3EvY294L0tyenVxOXJBbHVGQ2oxSWJuWkU5ZUpHZkpFekxpZkFZQURJd3JUYzJhTm1WUzNzY1pwZVZTMDBWSlVwQm9sTlh2U2d6WlU1ZktucnBVM3NrOVNtOS9TY0hsT2lYWC81WGlULzU3V2FNbjlyb2w3L1IrWlhiL1Z2NzU0OTNQelJhR1Z4ZWI2aVZKNXFoeDNUZm1kTi96STJqT0h0ZjZ5Ky8yV0VlWUx1ekU4a0dIbmtYR3NQSUNWZ0lBQUFEMEhRRUxBUFNDZjNLUE1sdGZWT2gybklRMSs3QWxldmM2bWNNckNsWWJjS3NZc1ZJNXMxYkttYlZTd1pVTFN1OTRSZDd4ajlRZXRIZzF1K1dmT2FqSWlxZGxUVnB3L2NZQW9KY2lUdGY1VG03RUhGbVptMnplcnpzNm9IT04ySk1XeXA0d1Y4bDNmaXl2WnBmU1cxOVUwZU4vMHF0anZlTTdsSHo3eHpJaVVVWG1QU1JyekZTWnBhTmxEQ3RYeS9QZjZySi82R2V5QzFZUC8yM3JFTVowdDkwYVAxdUcwZjk0NldiSUJ2Vlo1b2l4QmF3RUFBQUE2RHNDRmdDNEh0OVY1cVBmeUR1NnRkTm1hOXhzUlpkL0pqZk1CakRVbU1NckZIL29hL0lYZkVycGJTL0tQM3RZa2hTNmFhVi85MCt5THh4VFpNa1QzVTRFRFFBM216VitqdHg5NzBpU3ZGTjdKSDFSdWFHNUJ1UUV0cUlyZmw5ZXpTNzU1NnQ3ZlZoNjU2dVNRc1VlZWtiMmhMdHkyME12M2UzK1JyUkVZYkpKUVhPRHJMS2lMcStIclplNlBjNk1EMWZRMHFEWUEzOGdzNlNzMS9YZE1tRW83K1RWSHNIVytEa0ZMQVlBQUFEb095YTVCNEFlaEc1U3FZMC82UlN1bUtXakZYL2tteXA2L0U4SVZ3Qmx4L0l2ZXZ4UEZYL2szOGtzSFozYjdoMzVVS21OUDFIb3BncFlIWUNoeWl5cmtoRXZrU1NGaVNiNUYwNzByYUV3NlBtMXRnbm5EU2ZlWlp1a2JvZi9hcDlyNWRwL1E3U0gxTmV5S3FaSWtyd2pXN3A5M1QyOHVmdmp4azdMSG5keWI3ZXZGNXAvNFlUQ1pKTWt5WWlYeWl5cktuQkZBQUFBUU44UXNBQkFOOEpraTFKdlBxZmcvUEhjTnF0eXBvcWUrbzdzcXJrRnJBeTRQZGxWODFUMDFIZHljN1pJVW5EK3VGSWJmcWd3MlZMQXlnQU1TWVloYS96VnY2Kzk2bTE5YWlieHlsOWtlMXI0WHFmdFlTYWg5SWUva2lUWmt4ZGRQYTBka2RFMkw0cGZkNlJ0NTZzaGpSSExoajdlc2UyNWJVRlR2ZEpiZnRudCtaMDVEMGlTTWdjMnlxM3UySnMybEh2Z1BXVU92TmY5Y1hldGxtUW9zLzFsZWJYN090ZnVwcFRaKzZhQ3R2bGRDc0U3ZHZYOXNDYk03UnhNQVFBQUFIY1FoZ2dEZ0d1RWJrcXBkMzZzc0xFdXQ4Mlo4NEJpOTMxT01tL1BjY3lCMjRFUksxYlJZMytzMUFjL2wzdndmVWxTZUxsT3FZMC9WbXp0MTJVNHNRSlhDR0Fvc1NmTmw5Y1dTbVFPYnBJemY2M00wdnlHeS9McmE1Ujg4d2VTWmNzYU9VNktGa3VacFB4THB5WGZrelY2a3FMTFA5MzV2Sk1YeXozNm9SSnYvSGRaRlZNVU5qZW8rUFBma3lRNXMxY3BzM085VXB0L2x1MTlZam55NjA4cU12OGhaZmE4MGZVYXF1Ykp1V3UxM0FQdktyWHhKOHA4OUJzWkpXVUtycHhYMk5xbzJNclBLYlg1WjdwMitETnJ6RFJGbGp5dXpNNzFTcjcrdDIzenZJeHVxLzJNNUh1eUo4N3YxVDFJL3ZiN3VlV3dRMWpVY1h2ODBXLzJxaTFKQ3BvYmxEbTQ2ZW8xVHB6WDYyTUJBQUNBMncwQkN3QjA1THRLdi9mVHErR0thU3AyNzJmYnZna0s0SVpNUzdIN3Z5aHIxSGlsdHZ4Q0NnS0ZsK3VVZnUrbmlqMzRWZVprQVhETG1HT255NnlZck9CQ2pSUjR5dXg0SmZ0N0tBK3hCNzhxNytSZUJRMjE4aHZycE1DWEVTMlJQWGFHN0tsTDVjeThyOHVYTDZMM2ZWWUtBM21uUHBaLzRZU3NVZU91dnJia0NSbVdMZmZRSnZrTnAyV1dqRlIwMlRwRkZxenRObUNScE5qS3o4c2FQVkh1Z2Zma1h6NHJJM0ZGWnZsa1JUL3h2OGtzbXlCdC9wbU1TTHpMY2RHbFQ4b3FxMUptL3pzS0xwNVNVSGRKUnF4VWR0VjhPWE5XeVJ4UjJhdDc0SjNlbjlmMkc4bnNlRVVLc2oyQ3pJb3BNc2RPNzFNN0FBQUF3TzJBZ0FVQU9zaDg5SnRPdzRJUnJnQjkwLzY1eVg2ek9qdGNXR2JuZWtXV2ZmbzZSd0hBUURJVVdmU1lVbS8rUUpMa1ZtK1RNKytUc3Nvbjk3b0ZaL29LT2ROWDVIZldTSkZpRC83ckhsNDBGRm4wcUNLTEh1M3lVdW5YbnV1NWpsa3I1Y3hhMldXN2Y2NDYyMndQUFhQc3lZczZEV0hXRjllcksxOStmWTNjRHNPMVJSWTlwbXQ3M3dBQUFBQjNFdVpnQVlBMi9zazluU2EwZCtZOFFMZ0M5SU56MStyYy9BRlNkdUo3L3phZGNCbkE0R1NXVDVLVm16c3RWT3F0NXhRbW13dGEwMEJ5RDJXSDJySW4zRlhnU200c1REWXI5ZFp6a2tKSmtsVTFUMmI1eE1JV0JRQUFBUFFUQVFzQUtQdWYvc3pXRjNQclZ1Vk14ZTc3ZkFFckFnYUgySDJmNnpUeGZXYnJpNFBxNFNhQTI1K3orUEhjSEZCQnl5VWxOenliRzZMcWRoZTBYRkptM3pzS1U2MmR0b2RlV3VrZHI4ZzkrcUVNSjZiSTNBY0xWR0V2Qlo2U0c1NVYwSEpKa21RNGNUbUxIeXR3VVFBQUFFRC9NVVFZQUVoeWQvNUdvWnVXSkptbG94VmY4M1hKSklNRytzMjBGRi96ZFNWZS9wNkM1b3NLM1pUY25lc1ZXVW1BQ2VEV01FdkxGRm4xQmFVMy9yMFVodkxQSDFQcTNlY1ZXLzFseWJ6Ti96dmtwcFRlOGd1bFAveVZ6QkZqWlJRTms5eTBna3RuRkhvWkdVNVVzWWUrSnFONFpLRXI3Vm5nS2ZYdTgvTFBIOHV1RzRZaXE3NGdzNGRoelFBQUFJQTdDVThQQVF4NXdZWGo4bXIyNU5hakt6OHZJMVpjd0lxQXdjV0lGU3ZhSVZEeGFuWXJ1SEQ4T2tjQXdNQ3lLbWZKV2Z4NGJ0MDl0bDJKOVg5OTIvZW9NMHZMRlYzK0dWbGpwaWxNWEpGLzlvaUN5M1V5aGxjb3NtQ3RpcDcrVDdLcjVoVzZ6QjZGeVdZbDF2KzEzR1BiYzl1Y0pVOTA2dGtJQUFBQTNNbHU4NjlzQWNETkZpcXorL1hjbWpWdTFtMzlvQUs0VTlsVjgyUlZ6cFJmZDBTU2xObnpwbUpydjE3Z3FnQU1KYzZjK3hXMk5NZzdza1dTNUo4L3BzVEwzMU5zelRONVRYeC9TOW1PSWdzZlZtVGh3NFd1Skc5K2ZZMlNHMzZvc1BWeWJwczk4MTQ1czFjV3NDb0FBQUJnWU5HREJjQ1FGcHcvb2FEK1pOdWFvZWp5M3k5b1BjQmdGbDN4KzVJTVNWSnc0WVNDOHljS1d4Q0FJY1pRWk5rNk9VdWZsSXkyMzBVdGw1UjQrYytWMnZnVEJjME5CYTV2Y0FpYUx5cTE4WDhvOGZLZlh3MVhERVBPMGljVldiWk83WDhQQUFBQUFJTUJQVmdBREdudXdmZHp5L2JVcGJMS0p4V3dHbUJ3czhvbnk1NjZWTjd4SFpJazkrQjdpbzZaVXVDcUFBd3RocHpaOThzY1hxN01waGNVdWlsSm9kenFyWEtQZjZUSW5GV3lweTJYTldhS0NBTHlFY28vZjBMZXNXM0tITndrQlY3dUZjT0pLN0xxQ3d3TEJnQUFnRUdKZ0FYQWtCVW1XK1NmUGR5MlppaDY5N3FDMWdNTUJkRzcxOGs3L3BHa1VQN1p3d3BUelRKaXBZVXVDOEFRWTFYT1V2VFJiOHJkOVpyODJuM1pqWUduelA2Tnl1emZLS05vbU95SkMyVlZ6cEJaTkZ4RzBRZ1p4U05rT0xIQ0ZuNGJDTjJVd3RaR2hZbEdCWWtyOHV1T3lqdTFSMkdpcWN1K1Z0VThPWXNmWTBKN0FBQUFERm9FTEFDR0xLOW1seFFHa3BSOWdESzhvc0FWQVlPZk9ieENWdVYwK1hWSHBUQ1FkMkszbkRtckNsMFdnQ0hJTEMxVDlJRXZLYWcvcGN6dVZ4VmNxTW05RmlhYTVCN2FKUGZRcHNJVmVBY3pLNllvc3VneG1lVVRDMTBLQUFBQWNGTVJzQUFZc3Z6YWozUEx6b3g3Q2xnSk1MUTQwKy9KQml6S2ZnNEpXQUFVa2xrK1ViRzFYMWR3cmxyZXFYM3lUKzlUbUd3cGRGbDNIQ05lSW12Q1BOa1Q1OGtjTzEwTXNRWUFBSUNoZ0lBRndKQVV1aGtGRGJWdGE0YnNTUXNLV2c4d2xOaVRGa3FiL2xGU3FLRGh0RUl2SThPT0ZMb3NBRU9hSVhQc0RFWEd6cENXUGFXZ29WYittWU1LR3M4cGJLcFhtR3BWNktXbHdDOTBvWVZuV2pMc3FJeFlzWXhoNVRKSGpKVTFmbzdNc2lySklGUUJBQURBMEVMQUFtQklDaTZla0lMczhHRG1xSEhNQVFIY1FrYThWT2JJU2dXWHowcUJyNkMraHNtUEFkdytERVBtNklreVJ6TzhGUUFBQUlEck13dGRBQUFVUW5EcGJHN1o1c0V1Y012WjQyYmxsb05MWndwWUNRQUFBQUFBUU44UXNBQVlrc0lyRjNMTDVzaHhCYXdFR0pvNmZ1N0Nwdm9DVmdJQUFBQUFBTkEzQkN3QWhxU2crV0p1MlJ3eHRvQ1ZBRU9UT1h4TWJqa2dZQUVBQUFBQUFIY2c1bUFCTURRbG0zT0xSc21vQWhhUzFmeWpaeVJKa1FWckZWM3hkSUdyR1ZxOEV6dVYyZk9HL0V0blpKaW1vaXVlbGpQbmdadDZUdDV2eVNndHU3cVNhdTU1UndBQUFBQUFnTnNVQVF1QUlTbDAwN2xsdzRrUFNKdnREODA3TVF3WmtTS1pJOGZKbnJSQXp1d0haRVJpQTNJKzlGOW03d2FsdC80NnR4NzZVcEM0a2w4amdTLzMrQTU1eHorU2YvR1V3bFN6RkFZeW5MaU1rbEd5eDA1WFpPbVRNcUxGQTF6OW5jMXdybjRPT240ZUFRQUFBQUFBN2hRRUxBQ0dwTkRyRUxCRW9qZnhSS0hDZEt2OGMwZmxuenVxekw1M0ZILzQzOGdxcTdwNTUwU3ZoSzJOU205L1NaSmtsazFRN043UFNaR1lGQWE5YmlOb1BLZmsyMy9YN1NUdFlicFZZYnBWbVlaYTJUUHVsVlZPd05KUjU0QWxVOEJLQUFBQUFBQUErb2FBQmNEUUZQaFhsODJCL1ZYb3pGcXB5S0pIc2l1K3A2RHBvcnpqMitWV2IxUFllbG5KMS85V3hVLy9YL1JvS0REdjFON2N6MEhzL2kvS3FwaWExL0Zob2ttSjlYK3BNTmtzdzRuS21mdWc3QWx6WmNTSEtmUmRoVmN1eUR0N1NONnhiVGVqL0R1ZjFlRnpGM2lGcXdNQUFBQUFBS0NQQ0ZnQVlJQVowU0tad3lweTYrM0RnNW5sVTVUZThndUZpU3R5OTI5VVpNa1RCYXdTUWN1bDNMSTFlbUxleDZkM3JjK0dLM1pVUmV1K0xYUGt1TTQ3bEZYSm5ycFU0ZExma3d5enYrVUNBQUFBQUFEZ05zTVRId0M0UlNMekhwUTVyRnlTNUozY1crQnEwS25YUkI5Nk1iVy9oL2JrUlYzRGxRNk1lS21NR0wyVkFBQUFBQUFBQmhzQ0ZnQzRaUXhaWTZkTGtvS21Dd1d1QmYwVkpwdXlDNUhZOVhjRUFBQUFBQURBb01RUVlRQndDeG1SSWtsUzZLYXZ1NTkvOXJBeWU5NlFmK0c0UXQrVldWSW1lOW95UlJjK0l0bE85OGMwMU1vN3ZGbmV1YU1LbXk4cTlGd1pzVkpaWTZjcnN2QlRza1pQNm5wUUdNbzl0azNla1MzeUcyb1ZaaEl5N0pqTWtaV3lweTVWWk41RDNaNHJhS2hWWnU4R2VXY1BLMHcxeVlqRVpZMmVKR2YyS3RsVGxuUi9VWDA4MTQwRVRmVnk5MitVZCtaZzlycURRRWE4Vk5hWWFZck1XU1ZyM094Tyt6Zi82Smt1YlhUY1Z2cTE1M3AxWGlOV29qQnhSZjdwQTluZU1BTThsMCtmN25FL2ptMi9CNUVGYXhWZDhiVDg4OGVWMmZPNi9IUFZDdDIwek9JUnNpY3RVR1RSWXpMaXBRTjZyUUFBQUFBQUFIY2lBaFlBdUlYQ1ZMTWt5WWlYOUxoUFp0L2JTbS81bGFRd3R5MjRjbDZabmV2bG56dXFvc2YrUkRLTXpzZnNmbDNwN1M5MVBWK2lVZDd4SGZKcWRpbSs1aG5aa3haZWZjMU5LZm5tRCtTZlBkejVtRXhDL3ZsakNsc2J1dzA5TWgrL3BmVFdGNlV3NkhCZHJmSk9INUIzK29DYzZTc1VXLzJWVGpYMjlWdzNrdG0vVWVrUGY5MWxrdlN3OVhMMnVvL3ZrRE5ycFdMMy82K1NPYkNkTnUycWVYSVBiMWJRVksva204OHF0dnFyQXpZVVdGL3U4VUFjMjg0OXZGbXBUZjhnaFIxK0Jwc3ZLclB2SGJuSGRxam9pVCtUT1dMc2dGd3JBQUFBQUFEQW5ZcUFCY0NnRWdTQlhNOVRFSVFLZ2tCQkVDaVVGQWFCd2pCVUVJUUt3MUR4d2hRbnIrNklKTW1xbU5idEx2NjVhdmtYYW1SUFhxVEkzTlV5NHNQazE5Y292ZTBsaGNrbStXY1B5NjNlS21mR1BaMmJicm9nbVphY3FYZkxuclJBeHJBS0dhWWw3L1IrcFhmOGkrUzdTbTM2QjVWTW1DdFoyVi85NlcwdjVRSVA1NjdWY21hc2tCR0pLMnk5SXEvdXNQd3pCN3ZVNXg3OVVPa1BmNVc5aG5HekZabS9SdWF3MFFvVFY1UTUrTDY4NHgvSnJkNHFjOVI0UlJZK25EdXVMK2U2RWZmSUIwcC84SE5Ka2xreVNwR0ZEOHVzbUNyRE5PVmZPaVAzNDdma1h6d2w5L0JtR1U1TTBYdi9sU1NwK0xQL3Q2UnNLT1VlM3R4cFd6NGlpeCtYZCtJamhabVV2TnA5YXYzVmR4VmQ5cFNjV1N2N05hbDlYKzl4ZjQ5dDU5ZWZWR2JmMjdMS3B5aXlZSzNNRVdNVkpwdmxIdjZkM09wdENwTk5TcjcxbklvLzh4OGwwK3J6ZFFJQUFBQUFBTnpwQ0ZnQTNMWTh6MWNxblZZNm5WRXFuVllxblZFcWxWSXFuWkhyZVhKZFQ2N255V3RiOW54UHZoL2N1T0gvbjcwN2o2N3p2dTg3LzM2V3UyRWpBUkFnUVJJa0FPN2l2bXVqZHNteUxVZGVORzBjSjQ3dHhsWGNkSncybVhZeW5wNzA5SFNhdEdkT1lvODc5VkkzanRQWVZ1TFlzVFFXWlZ1N1JFbmM5eDBFRnhBZ0FCSUFzZC8xV2VhUEMxNEFBa0JpNWNYeWVaMmpvL3NzdjkvenZSZS9od1NmNy8zOXZzRFRreHo3VUpJbmZvM2YwdzVBWVBXdUljOXhiMXdtc09ZaHdnOStMclBQTEZ5SVdiaVE2SXQvRG9CejhlQ2dCSXMxZnhuQlRSL0ZMQ2dac0Q5WXRBaE1pOFRlbitESHVuQ3VuY1Zlc2o3ZHo2VkRBTmdWbXdrLzhObStSblBMc0JhdGhpM1BET2pMai9lUWVQK0ZkUHdyN3lmODhPY0JJOU1tc25BMWNmUDdwR3Iya3p6Mkt3SnJIOFd3ZzJPNjFwMzRzYTVNTEdiUkluS2UrV09NVU4vc0ViTm9NWUdxcmNSKy9kOXc2cytRUFBVR2dkVVBwai9MZ2xJQWpGQk8zL205KzBiRHpDOG04dEYvUmV5MWIrRkhPL0hqM2NUMy9KRGtpZGNJN2ZnVWRzWG1VZmM1bnM5NFBHMzdjeHVyc1pkc0lQTGtWL3BtL1JTQ3RYQVZSaWlYNU9tMzhOb2FTRjA2VEdENWpsRy94K0g4OUtYZDFEYzBUVmgvSWlJaUlpSWlJaUtUVFFrV0Vja2ExM1hwaWNXSlJtTjA5MFRwaVVicGljYm82WWtSaThkeFhEZmJJWTZiN3lUd2JqYVFPdnN1cWVvUEFMQ1hiY2N1WHp2aytVWXdoOUM5enczYWI1VlVZTTFiaXR0U2kzdXpmdER4d0tvSGhvMGhVTG1WeE42ZkFPRGRySWZlQkl1ZmlxZXYyUy9STU1DSFppZWt6cjJMbjRwamhQTUpQZkJaTWcvdit3bHVlSXBVemY3MDBsK05Gekx2YzdUWHVwUFUyWGZ4blNRQTRZZC9kMEJ5cGE5UG05Q0R2NDN6OS85bnV2N0wyWGNKM2YrYm83ck9uVmlsbGVSKzVrOUo3UDBIVWpYN2dmUnlickhYdm9PMWNCWGhoejZQbVQ5dnhQMk41ek1lVDl1QmJ5cEErS0hQRDdta1duRDdwMGhWNzhWUHhYRXVUMnlDWlZubEVEV0NKb2tTT1NJaUlpSWlJaUl5RVpSZ0VaRko1N291M1QxUjJqdTc2T3pxcHFPem0rNmVIcUt4K0lSZnl6QU1BcmFOWlprWWhvRnBtaGlBWVpycDE0YUJhUnJRUHVHWHpraWVlSTNraWRlR1BCWll2alA5OEhvWTFxTFZHSFpveUdObThXTGNsbHI4ZVBlSTR2Q1RjYnpPRy9nZDEvdnRpL1ZkYTk1UzNPc1hTVjA4Z0wxb0RmYXk3YmZ0ejZrN25XNVh0Z0kvMnQ2dlFrei9JUHNTSlY3Yk5laDlnRC9hYTkySmMrMU0rbkpGaTdIbURmOWczc3d2eGlxcHhMMXhDYWZwQWtOL3N1TmpoUE1KUC9vbEFtc2ZKWEh3UmR5R2N3QzREZWVKL3Z3L0VYbnFEN0FXTEI5UlgrUDVqTWZUdGo5NzRhcGhpOWdiZ1JCVzJVcWNxeWZ3V3VwRzlKNUdhdk9HZFd6ZXNHNUMreHpPdm9OSDJIZm82RjI1bG9pSWlJaUlpSWpNWEVxd2lNaUVTamtPN1IyZHRMWjEwTm5WVFdkbkYxMDlVWHgveU1lOXQyV2FKdUZRa0ZBb1JEZ1VKTno3LzFBb1JEQmdFd2pZQk93QWRzQW1ZS2YvcysyUnpZU0lYdnJwcU9NWk04dkdXckNDNExySHNKZHN1TzJwWm03aHNNZU1ZRy9sR05jWjhyaDM4eHFwbXYyNDF5L2h0VGZoeDdzR245U3Y4SGxvNTJlSXZ2SjFjRkxFM3Z3Zm1FZGZJYmoyVWV6bE96RUNnMU1SWG5zREFNN2xJemlYajl6MmZRRDRpWjR4WCt0T3ZQYjBEQVJyM3BJN25tc1dsdUhldUlUZmRYUFUxeGtOcTdTU25JLy9hNXo2TXlUMi9RU3ZyUkUvRVNYMjYvK1huTS84S1daZTBSMzdHTTluUEo2Mi9YMTRtYmtQTTNyZmh4ZnZ2T00xUkVSRVJFUkVSRVJtTWlWWVJHVE1mTituT3hyalpsczdOOXM2YUcxcnA3TnJaTE1yYnNtSmhNbk55U0UzSjBKdWJnNTVPUkZ5Y3lKRUltR0NnUUNHTVhpWm82a3VzT29CZ3B2U1ZWNE1PNGdSemgvNUVsaERMTXVVY1p2UElySHZIMGllZkFONjV5MFlkckMzM2tnSlprRUp5Wk92RDJwanpWOUc3aWUvUm56dlQzQ3ZuY1ZyYXlEKzNvOHdEdnljNEthbkNhNS9ja0E4L1dlL2pJalh0OFRiYUs5MUozNHltbjZmdDVKT3QyRUV3dWsyenNUUG1CcUt2ZmdlN0UvL08ySnYvd0RuNGtIOFpJemswZDJFZC8zT0hkdU81ek1lVDlzQnJOdi9hcEM1SjczUkowMUZSRVJFUkVSRVJHWVNKVmhFWkZTNmVucTQwWHlUNXRhYnRMUzJrVXlsUnRRdU55ZENRWDRlY3d2eUtjalBJejgvajd5Y0NPWW9IcXBQRjBZb1oweEYwOGNxZGZiZFRBSWxzT29CZ3V1ZnhDeGNRUDhhSEVNbFdBRE13b1hrRnpQazBBQUFJQUJKUkVGVWZPeGY0YlpjVGRlSnFkbUhuNHlTT1BDUHVOY3ZFbm5xSzVsK0REdUluNHdUdU9lUmdZWHFSMmcwMTdvVHd3N2hKMk9aMmk2M2s2bi9FaHltL3N0a01HMGlqM3lCbmh1WDhicGFjSzZlR2xHejhYekc0LzM1akpUWHUwU2RFYjZMbjZlSWlJaUlpSWlJeUJTa0JJdUkzRlk4a2FDNXRZMGJ6YTNjYUdrbEZrL2NzVTFCWGk1RmhYT1pPNmVBdVFYNTVPZm5FckQxeDgxa1NaNTVCMGpQRWhtcXZvdWZpTjZ4RDJ2ZUVxeGR2MDFvNjI4UWYrY0hPUFduY1dxUDQ5U2V4RjZhWHRiTXlDM0NUemJnZHpXUEs5NlJYT3RPalB4NStLMTFlRGZyNzNpdTE5WUlnRGxuL3JqaUhqWFR4bHA4RDk3WmQ0ZGVybTBJNC9tTUorcm40OGVIWGpyc0ZxL2xLZ0RtM0lYanVvNklpSWlJaUlpSXlIU25KNTRpTWtoblZ6Y04xNXRwYUxwQmU4ZnQ2eXdFYkp2Q3VYTW9McHhEVWVFY2lncm5LcGx5bDJYcWtaUU1YZXo5VnRIMWtUQnlDZ2cvK2tXNi8vWi9TN2R0dnB4SmVsanpsK0cxTmVBMFZ1UEh1OUpMbjQzRDdhNTFKL2JDVlNSYjYzQ2JhL0hhR2pBTGgzN1k3M1cxNGpaZlRyZFpQTGlnKzZSTHBST1NScVJnUktlUDV6T2VxSitQYyswc2VONlFTN2E1elZmd09xNEQ2WitCaUlpSWlJaUlpTWhzTnZQVzVoR1JVZk45bjViV05rNmVyZWJYYjczSDYrL3U1Y3o1bWlHVEs1WmxNcitrbVBWclZ2TDRybnQ1NXFsSGVIRG5GdGFzWE1iOGtublRKN25TdnlhS04zVFIrT25DNlAzTTNkNlpCZjM1aVI0U0IzOCtaRHUzcFhib0R0Mit6Nk4valpQQXF2dlRMNXdVOFhmL2R0Z2FIbjYwRTZmKzlMaXVkU2VCZXg0QkkvMVhXUHlkSCtBbmgxZ3F6SE5KdlBkRDhIME1PMGpnbm9kRzNQOUl4Tjc0SG42MFk5ampYdmRObkt2SEFiQVhyUmxSbitQNWpNZlRkc0R4bmpZU1IzNHgrSUNiSXZIK0MrblhwazFnNVgyM2Z6TjMwdTluanpsTi90d1FFUkVSRVJFUkVlbEhUelJFWnJIV20rM1VOVFJ5cmZFR2lXUnl5SE1NdzZCd2JnSHo1eFZUVWx4RVVlR2NHVkUzSlYzREk3MTBscDlNWUlTbjd4K0hWdGtxbk5yanVFMDF4Ti82UG9HMWoyQUV3cmpOVjBnZTJRMVdZTWgyMFJmL00zYkZKZ0tWV3pEbmxvRmw0WFhjSUhsMGQvb0UwOEpldXJIdk9xVlZCSmJ2SkZXekg2ZjJPRDB2L2puQmRZOWhGUzhCMDhUcmJFa3Y5MVc5bDhEYVJ3Yk1HQm50dGU3RUxDZ2h0TzAzU0J4OEViZTVsdWcvL2tlQ0d6K0NWVm9KaG9sNzh4cXBrNjluRWp1aEJ6NDc3aGszSCtaY09rUjM3WEhzaWszWTVlc3dpeGFsNjZERXUzR2Jha2llZkIwL0djZXdRd1MzZkh4RWZZN25NeDVQMi82TVVBN0pvNi9nZDdVU1dQMGdSamdmcjYyQnhMRmY0clhXQVJEYzlEUkdidUc0UHIvKzlYT01RSEJjZlltSWlJaUlpSWlJWk1QMGZhSW9JbVBTMmQxRC9iVkc2aHFhNkluR2hqd25QVXRsSGdzWGxMS2dkQjdCd05BUDZLY3pJOUF2d1pLS1lZUnpzeHpSMklXMmZ3cTNzUm8vR1NOVnM1OVV6ZjdNTVNPY1M4NUgvb0Nlbi82SHdRMTlEK2Z5RVp6TFJ3WWZNeTNDdTM1N1VOMlMwSzdmeGs5R2NhNmV4R3V0SS83TzN3d1JrWUdaUDIvYzE3cVQ0S2FuOFpNeGtzZGZ4ZXRxSWY3ZWo0Ym8yeVMwOHprQ0srOGZWZDhqWWhqZ3BuQXVIc1M1ZUhEb1UzTG5Fbm5zeTRNL2o5c1k4MmM4enJhM0JGYmNoOWZSTkdnc1pZNHYzMEZvaEFtajJ4bVlZQW1OdXo4UkVSRVJFUkVSa2J0TkNSYVJXU0NaU25HMXZwR3IxeHFIcmFrU0NnWXBtMTlDMmZ3U1N1Y1ZZMW5UZjViS2JVWHlvYWNOQUwvN0pvemlBZmhVWXhhV2tmT3ByNUU4L0RKT3cxbjhXRGRHT0ErN2ZCM0JyWi9BekNzYXNsM2tzZDhqVlhNQXQrVXFmcndUVEFzenJ4aHI0V3FDNng0Yk11RmgyRUVpSC9rRG5FdUhTVlh2eFcycHhVLzBZRmhCalB4aXJBVXJDS3k2SDJ2ZTBuRmY2ODRNUWpzK2pWMjVoZFRwdDNBYkwrQkYyd0FUTTc4WWE5RnFnbXNmdzV5N1lBeDkzMW51Yy8rZTFNVkRlTmN2NHJZM1pRclpHNkU4ck9KRjJFczJZSys0RnlNUUhsVy9ZLzJNeDlzMnd6U0pQUFVISkUrOFJxcjZBN3pPWmd3N2lEbHZDY0Y3SHNhdTJqYXE5ek1jdjZ1MWIyT0NaeGVKaUlpSWlJaUlpTndOaHRQVDVtYzdDQkdaSERmYk9yaFVXOGUxcHV1NHJqZm91RzFiTEZvd24vSkZDeWdwTHNJd2pDeEVtUjNKRC80K001c2kvT0RuQ0t5WjJQb2NJdE5OMS9lZUJ5QzQ0VWxDTzUrYjlPdWx6cjZibVhWa1YyMGxlTjgvbWZScjNyTHY0QkgySFRyS3YvcktQN3RyMXhTUnNmbkd0LytLZTdkdDV0N3RXN0lkaW9pSWlJaUl5Q0Nhd1NJeXc2UWNoN3ByVFZ5cXJhT3pxM3ZRY2NNd21GOVNUUG5DTXNybWwyRGIxaEM5ekh6R25OTE1hNit0SVl1UmlNeE8vZTg3bzZBa2k1R0lpSWlJaUlpSWlJeU5FaXdpTTBSUE5NYkZLMWU1VW5jTngzRUhIYy9QemFGaXlXTEtGeTBnSEZLOUE3Tm9ZZWExMDFpTlBoR1J1OHRwT0o5NWJSWXR5bUlrSWlJaUlpSWlJaUpqb3dTTHlEVFgzdEZKOWFWYXJqVmV4L2NIcnZobm1pYUx5a3FwTEYvTXZPTENMRVU0TlpuektzRTB3ZlB3YmpiZ3g3c3dWQWRDNUs3d1kxMTRiWTNwRGRQQ0xLbklhandpSWlJaUlpSWlJbU9oQkl2SU5OVjBvNFhxUzFkb2FXMGJkQ3czSjBMbDBzVXNYYnlRVURDWWhlaW1QaU1ReEN3dXgydXVCWHljMmhNRVZqMlE3YkJFWmdXbjlqaVFUZ2lieFlzeDdGbnk1NVR2NDdYVzRWNDdpOWZXaU4vVmpCL3Z3WGVTNEEyZWVTZ3lMcWFGWVFjeHdya1krU1dZaFdWWWk5WmdGcGZETEtxNU5pYTZWMjlQWTB0RVJFUkVKRU1KRnBGcHB2RjZNMmVxTDlMUjJUWG9XRkhoSEZaV1ZWQTJ2MlJXRmF3Zks2dDhmVytDQlZJWDlpbkJJbktYcEdyMlpWNWI1ZXV6R01uZDRPTTExZURVbnNTOWRoby9OcmcybHNpazhGejhaQXcvR1lQT0Z0eHJaMG1kZWhNamtvZTFhQzMyMHZXWUM1WUQrbjBoVGZmcWlHbHNpWWlJaUloa0tNRWlNazAwM1dqaFRQVkYyanM2QngxYnVLQ1VsVlVWRkJYT3lVSmswNWRkc1puVTBWZkE5M0FiTCtCMTNNQ2NVNXJ0c0VSbU5LL2pCbTVqVFhyRE1MRXJOMlUzb0Vua05kZVNQUFlLM28wcjJRNUZKTU9QZGVQVTdNZXAyWTlaV2tGdzA4Y3dTNVptTzZ5czByMDZNVFMyUkVSRVJHUTJVb0pGWklxNzBkTEttZXFMM0d6ckdMRGZORTJXTGw3SThzb2w1T2ZsWmltNjZjMkk1R0V0WElWNzdTemdremowRXBISHY1enRzRVN5SXYvTDM3MHIxMGtjZW9sYnk0TlpDMWZOeU5wSFhsY3JxYU83Y2V0T0R6cG01QlJnTDltSVZiWUNNMmN1UnU1Y2pKdzVHSUZ3RmlLVm1jeFB4ZkdqSGZnOTdYalJkdHpHQ3poWGorTkgrNzZvNGQyNFF2elZiMkdWcnlXdytlT1krY1ZaalBqdTA3MDZOaHBiSWlJaUlpSjlsR0FSbWFJNk9yczRjYWFhNXRhYkEvWWJoa0ZGK1NKV0xhOGtKNkovNUk5WFlNMUR2UWtXY0M0ZHh0M3dGSmErYlNreUtkem1LemlYRG1lMkEyc2V6bUkwazhOdFBFOXl6NC94VS9HK25hWk5jTTB1N09VN3NFb3IwYkk1Y2pjWWdUREduRERNbVk4RkJKYnZCRDZIZStNeVRzMEJrbWYzZ09jQTROYWR4bXU2U0hEWDU3REtWbVkxN3J0RjkrcllhV3lKaUlpSWlQUlJna1ZraW9uRkU1dzVYME50ZmNPQS9ZWmhzSFR4UWxZdHJ5UTNKNUtsNkdZZWMzNGxabWxGNzdJZ1Bva0RQeVBuNDMrVTdiQkVacVRFL3ArUktXNWZXb2s1dnpLN0FVMG9uOVRaOTBnZDNRMiszN3ZQSUxCOEI4RnR6K3JiMnpKRkdGaWxWVmlsVlFUV1AwbnkwRXVrYWc0QVBuNHFUdUt0N3hQWThneUIxUTh3YzVNTHVsY25oOGFXaUlpSWlNeE9TckNJVEJHTzYxSmRjNWtMbDJ0eFhXL0FzU1dMeWxpOW9vcTgzSndzUlRlVEdRUTNmb1Q0YStubGtkeUc4emgxcDdETDEyVTVMcEdaeGFrN2hkdFluZGtPYm53cWk5Rk1OSi9rd1pkd3F2ZG05cGg1UllTZmVCNnJwQ0o3WVluY2hwbGZUUGpSTHhGWTl4angxNytMMTMwVGZKL1U0Vi9nZDdVUTNQNHNNKzlCdU83VnUyRjJqaTBSRVJFUm1hM01iQWNnSWxEWDBNU3JiNzNIdVpyTEE1SXJKY1ZGUEw3clhyWnRXcWZreWlReVM2dXdLelptdGhQdnY0QWY3OGxpUkNJeml4L3ZKdkgrQzVsdHUySVRabWxWRmlPYVdLbXo3dzE0WUd2TlgwYk9KNyttQjdZeUxWZ2xGZW54T245WlpwOVR2WmZVdWZlekdOWGswTDE2ZDgybXNTVWlJaUlpczVjU0xDSloxTlhkdzU1OWh6bDQ5Q1R4UkRLelB6ODNoL3UzYjJiWHZWdVpVekR6Q2tCUFJZRXRuOEFJaEFEd3VscUl2ZjRkOE53c1J5VXlBM2d1c2RlL2k5ZlZBcVRYN2c5c2VTYkxRVTBjdC9GOGVxbWhYb0ZsMjhsNTVvOHdJdnF6VzZZUEk1SlB6ak4vUkdEWjlzeSsxSkdYQjh3Nm0rNTByMmJIYkJoYklpSWlJaks3S2NFaWtnV3U2M0syK2lKdjdOazNvSWg5TUJCZzQ5clZQUDdRZlN3b25aZkZDR2NmSTVKUGNPZG5NdHR1WXpYeEQvNHVpeEdKekF6eEQvNXU0TkpnT3o4ell4NW9lbDJ0SlBmOE9GUEh3VnF3blBBalh3QlRLN0RLTkdUYWhCLzVRdDlzQTk4bnVlZEhlRjJ0MlkxckF1aGV6YklaUExaRVJFUkVSSlJnRWJuTG1sdHY4c2FlZlp5OWNBblA2MXNPcktKOEVVODkrZ0RMS3NveFRkMmEyV0F0M1lpOVltZG1PM1gyWFZKbjNzNWVRQ0xUWE9yTTI2VE92cHZadGxmZWk3VjBReFlqbWxpcG83dnhVM0VnWGNjaDhzVHY2NEd0VEcrbVRlVEpyMkRtRlFIZ3ArS2tqcjZTNWFER1QvZnFGREJEeDVhSWlJaUlpSjdpaXR3bHJ1dHg0c3g1OXV3N1RIZFBOTE8vSUQrUGgrL2J6cFlOOXhBTUJMSVlvUUFFdDM0Q2MzNWZiWWo0M3I5WGtrVmtERkpuM2lhKzkrOHoyMlpwRmNFWnREU1kxMXlMVzNlNmQ4c2cvTVR6TTJabWpzeHVSaVNmOEJQUGM2c0l1VnQzQ3EvNWFuYURHZ2ZkcTFQSFRCdGJJaUlpSWlLZ0JJdklYZEhSMmNWYjcrMmo1bkxmUHlKdDIyTDlQU3Q1N01HZEZCZk56V0owTW9BVklQVHc3MklVbHFXM1BZLzQreThRZis5SHFza2lNaEtlUy95OUh4Ri8vd1hvbmFWbkZKWVJldVIzd1pvcFNXU2Y1TEcrYjE0SGx1OVFrV3laVWF5U0NnTExkMlMyMCtQZHoxNUFZNlo3ZGFxWk9XTkxSRVJFUkNSTkNSYVJTZVQ3UHVjdlh1R3Q5dy9RMmQyVDJWOVNYTVFURDkzUGlzcWxXZzVzQ2pJQ1ljS1AvbDVma29YMGNtSFJWNzZCSCsrNVRVdVIyYzJQOXhCOTVSc0RsZ1V6Q3N2UzkxTWduTVhJSnBiWFZJTjM0MHA2dzdJSmJuODJxL0dJVEliZ3RtY3p5Mmg1Tnk3ak5kVmtPYUxSMDcwNk5jMkVzU1VpSWlJaWNvdWU3SXBNa3A1b2pIZjNIZUwwdVF1WldpdW1hYkxobmxVOHVITUxPWkdaODdCeEpqSWllWVNmL1AwQnk0VzVqZFZFWC93em5McFRXWXhNWkdweTZrNFJmZkhQQmhTME4wdXJDRC81K3hpUnZDeEdOanpmSDl1M3BwM2FrNW5Yd2RXN01QT0tKeW9ra1NuRHpDOG11R1pYWnR1NU92Mys3dE85T2pYTmhMRWxJaUlpSW5LTEVpd2lrNkMydm9FMzl1eWw5V1o3WnQrY2dud2VlM0FueXl1WFlCaEdGcU9Ua1VyUFpQa1M5c3A3TS91OHJoWml2L3F2UkhmL0pXNXpiUmFqRTVrYTNPWXJSRi8rQzJLLytxOTRYUzJaL2ZiSyt3Zy85cVVwT1hNbEVFd3ZWZGJSMlRYNnhyNlBlKzEwWnRQdXQ5U056RzVkMzN1ZXJ1ODlqNTlLWkR1VUNXTXY2eHZmYnYwcEdHTlNNaXQwcjA1cDAzcHNpWWlJaUlqMFkyYzdBSkdaSkpGTWN2VGtXUnFhYmd6WXYycFpKV3RXVm1rNXNPbklDaERjL2ltczBtVWs5LzhNUHhVSHdHMDRUL1RGUDhldTJrcG8yN09ZYzBxekhLakkzZVYxM0NCeDZDV2NTNGZwdjM2K0VRZ1QzUGtacktVYnNoZmNIU3ljUHgrQTVwWlc1czRwR0ZWYnI3VU9QOVlOZ0pGVGdGVmFPZVk0dXI3M1BBQm0vanh5bnZ2M0dIWnd5UFA4VklMdUgzd1ZnUHd2ZjNmTTE3c2JicjJuQWF3QVpuNHg5cEwxQkRkK0JDTTh1TUQ0a08zNjZmKytNK2RhTm5tLzlWOHd3bmVlSVJWOThjOXhtNjhBa1BlRmIySUVRbmRzQXo3TzVhT2txdmZpdHRUaXgzdC83dUU4cktKRmhIWStoMW0wYUFUOVRGOVdhU1ZHVGdGK3RCTS8xbzNYV29jNWIwbTJ3eHFSaWJ4WFJ6c1dmQ2VKVzM4YXUyTHplTjdDbE9FbjQ2VE92WXR6NVJoZVd3TytrOFRNbll0VnZwN1E1bzloNU13WmRaL1RlV3lKaUlpSWlQU25CSXZJQkdtNjBjS1JFMmVJSi9xK3Vab1RDYk50NHpybUZSZG1NVEtaQ05iU0RZUkxLMGtkZVJubnlySGV2VDdPcFVNNGx3NWpsUzBuc1B4ZTdJcU5RejQ4RkprSi9GZ1hUdTF4VWpYN2NCdHIrSEJoWXJ0aU00RXRIOGVJVE8xN1lNSDhFdVlWRjNIZ3lIR3FLcFpnV2RhSTI3clh6bVplMjBzMkF1T2ZrZWgxdFpBOC9BdENPejh6N3I2bUNtdlJHZ3pEQkh6OFJBOXVhejNKRTYrUnFqbEF6bS84Vzh6OGVYZG9Od0t1UTZyNkE0SWJucnI5YWMxWE1zbVZrZktkQlBIWHZvTlRmd1lNRTdOb0VXYmhRa2pGOGRxYmNPclBFRmpaTU9NVExCZ0c5cEtOcE03dEFkTGpmN284Qkorb2UzVzBZOEYza3ZUODdSL2pPOGtwbnhBZENiK25uWjRYL3d3LzJvRVJ6RW0vZDlJSnJOU1p0M0d1SENYbjJmOTk5TXV2VGVPeEpTSWlJaUxTbnhJc0l1UGsrejVucXk5eXJ1YnlnUDFMRnk5a3c5cFZCR3pkWmpPRkVja24rTUJuc1Zmc0pIbjgxMzJGYy9GeEd5L2dObDZBUFQvRUxDekRYcmdLczNBaDVwejVHUG5GR0lGd2Vxa2tTK05CcGpqWHdVL0YwLzkxdGVKMVhNZHJhOEJwT0kvWDFzaUhreW9BWm1rbHdZMVBZWlpXRGU1dkNqSU1nNmNmZjVnZi8vUWwzbmwvSHc4L2NPK0lreXpwenlETktsc3hFZEZnaENJa1Q3Nk92V3c3MWd4NXdCaDU4aXNEWm9uNDBRNWlyMzhIOS9vbEV2dC9SdVNKb1dlc2ZMamRzRXdid3c2UU92TU93UTFQY3J1SDU2blRiNEZoWUFRaitJbm9pT0pQSHZnNVR2MFpyRVdyaVR6eVJZeWN1WDBIZlIrbjRSeEdNR2RFZlUxM1Z0bUt6RU53cjcwcHk5R00zRVRkcTZNZUM3NlA3eVRIZkwycHhvOTNnV0VTZnV6M0NGUnVBVFA5WjZXZjZDSDI2cmR3bTJwSUh2ZzU0Y2QrYjlSOVQ5ZXhKU0lpSWlMU241NzBpWXhEeW5FNGRPd1VqZGViTS91Q2dRQ2IxNjloVWRuOExFWW1reWxkdVBzcmVOY3ZrenI3RG03RGVmQzkzcU0rWGxzRHliYUdyTVlvTXVrTUUydmhLZ0pySHNhY1A1NmxkN0pqWG5FUmorNjZqN2YyN0tXaDZRWTd0bXlrdEdRZWN3cnliMXNueSsvcSsvUGU3UCtnZGN4OGd1dWZKSEhvSlJKNy9wYWNULzRmTU5JWkhOT0lrVE9IMEFPL1JmUWYveS9jaG5Qajc5QnpzT2F2eHFrN2hWTjNCcnQ4N1pDbitmRnVVcGNPWVpWVWp1b0JidXJTSVFEQ3UzNW40QU4xU0gvemZ0R2FNWWMrM1pqOWxuL3lPNXR2YytiVU1sSDM2bXdmQzBadUlibWYvbmVEbHVJelFybUU3djBuUkYvOE01eHJaOGJVOTNRZFd5SWlJaUlpL1NuQklqSkczVDFSOWgwNlJtZDNUMmJmdktKQ3RtOWVUeVE4a3JYZFpib3o1MWNTbWwrSkgrdkd1WElVdCs0a1htc2RlTjZkRzR0TVI2YUpXVnlPVmI0ZXUzTFR0RjhPYi8wOXF5bWJYOHF2M25pSFYxNTdhMFJ0ZmpmL0pxSGUvSXVST3hFSkZnaXNmWlRVNVNPNExWZEpubnlqZDBiR3lIa2QxMGtlL3pYdXRYTjQwUTZNUUFpclpDbUJkWTlqbDY4YmRQNnRHaVo1WC9nbTd2V0xKSSsrZ3R0eUJRTVRzN1NDMExaUFlzMmYrTmxJWmw0UkFINXFZcjdkYnkvZmdWTjNpdFRaZDRaTnNLVE83UUhYSWJENlFlTHYvWERFZmZ2SjJJVEVlSXZYM2tqaXlHN2NhK2Z3VXpITS9Ia0VWdHliL2xtYmczOGRIODM1L1grZTNzMTZra2QyNDE2L2lPKzVtSE1YRUZ6OUlJRTFEOE50RW9lMzB6K3A0TWQ3K1A0UC81N09ydTR4OVRWVyt3NGRaZCtobzZOcU0xSDM2bWpHd29kckNmWGY3cjljbU5mZFN1clVtemgxcC9HNldzQUFxNmljNEthbnNaZHVITEp2NzJZOWlhTy94RzJzeGs5R01mT0tDYXgra01EcWgraittejhjZEkxTXUxR092USs3WFkwanM2QUVTTmRvR1lzUGp5MFJFUkVSa2VsSUNSYVJNYmpSMHNxQkl5ZEpwbEtaZmNzcXlsbS9acVVLMmM5Q1JpU1B3SnBkQk5ic3duZVNlTTFYOEc1ZXcrOXN4dXRzaG5nWGZpcVJmcWpvT2RrT1YrVDJUQnNqRUV3djB4VE94eXdvd1Nnb1NkY2RLS2tZdGhEN2REV3Z1SWpQL1MrZnBPbDZNdzNYcjVOS3BtNTdmdkJDVFdhVnRMRVVkaDZTWVJKKzZQTkVYL3h6a29mL1Arekt6Y1BXS1Brd3AvWTRzVGUrQjI0S0k3Y1FhOEV5L0o1Mm5Qb3pPUFZuQ0czOUJNRXR6d3pkOXNKZTRoLzhIZWJjc3ZRTWo1YXJ1QTNuaWU3K1MzSS85YlZNcllXSjRqYlZBR0JOVU4wU2U4a0dqTnhDbktzbjhicHZaaEk0R2I1SDZ1eTdHS0VjQXN0MkVILzNmNDY0YjZ1MENyZXhtc1Q3UHliODJKY3hncEV4eCtuVW55SDIycmZBU1dFV2xtRVdsdUcxMUpJNCtDSnVVdzJScC84bC9aYzRHKzM1bVhaWGpoSi85Mjh3d2dXWUpVdnhveDE0clhYRTMzOEJ0K1VxNFljK1A2YjQreWNuZkNkQjVkSnlMdGZXamFtdnNlanM2cWFrdUlobGxVdEgxVzZpN3RYUmpBVjc4VnA4Mzh2VWY3RVhENTM0aSszK09sNW5jL3FlTGEzRWozYmczcmhFN05WdkUvbkl2OEJlc21IQStVN3RjV0t2LzNmd0hJeWNBcXpTS3Z4WUY0bjlQOE5ydVRwc1BHTWRTeVBsZDdjQ1lNNFoyNnp0RDQ4dEVSRVJFWkhwU0FrV2tWRzZjS21XVStjdTRQdnBmN1ViaHNHbWRhdXBYTEk0eTVISlZHRFlRYXl5bFZobEs3TWRpb2lNa0dFWWxDMG9wV3hCNlIzUGpkYjhkS2d5Tk9ObXpWdENjUDBUSkUrOFN1SzlIeFA1NkZmdjJNYnJhaVgrNWwrQjZ4Qis0TE1FN25tWVd3OUxuYnBUeEY3L0RvbkRMMk9WclJxeUJrWGkwRXRFbnY1Zk13K0IvVVFQMGQxL2lkZGFUL0xZcndnLytxVUplMzl1Y3kzeDkzOE1RSERqUnlhbVU4TWt1T1loRW9kZUluVnVENkZ0enc0NDdOU2V3T3UrU1hEOUUyQUhSdFYxNk43bmlMMzhGemgxcCtuNXlaOFMzUHd4Z3FzZkJHdDAvZmpSZHVKdmZBODhsOGpqWDhhdTJwYmVIKzhtdXZ2cjZSazROUWNJTE44NXB2UDdTN3ovWThMMy9kTUJzMVdjcXllSXZmN2ZTWjEvSDd0aTA2QUg5MlB4Nks3N2VYVFh1THNac1c5OCs2OVlWcm1VZTdkdkdWVzdpYnBYUnpNV0loLzlLbjRxUWZjUHZwclpIb3BaWEU3NGtTOWl6VitXMlpmWS8xT1NKMTRqZWZ6WEEzNU9mazg3OGJlL0Q1NURhTWVuQ1c1NHF1L25XM2VhK0J1RFo2M0ErTWJTU0tXcVB3QWdzR3o3bVBzUUVSRVJFWm51OUZWN2tSRnlYWmZEeDA5ejhteDFKcmtTQ2diWnRYT3JraXNpSXJORS94azhmclJqUXZzT2JmME56UHg1T1BXblNkWHN2K1A1cVZOdjREc0pBcXZ1SjNEUEkvVC9KcnBkdm83UXhxY0JuK1NwTjRac0g5ejAwUUhmc0RkQ3VZUzIvZ1lBVG1QMWVONEtzZGUrVGV5WDN5VDJ5LytIbnAvK0I2SXYvaG1ra29RZitqeDIxZFpoMjNYLzRLdDBmZS81QWY4bER2OWkyUE1EcTNlQmFaTTY5eDU0N29CanlUTnZBVVp2NG1sMHJIbEx5WG4yVDdCS0t2QmpuU1ErK0R1NlgvZ2F5Uk92Z2p2eW1ZakpVMi9pSjZNRTF6K1plY0FONldXWFFqcytCWUJ6WWQrWXorOHZzSHBYZWh6MFd3ck1YcktCMEthbkFVaWQzVFBpdVB2emU5cjc0ckNuenhLb0UzV3ZUdFJZNkMveXhEOGZrRndCQ0s1N0FnQzMrY3FBL2NremIrTW40OWpMdHFlVGsvMS92dVZyQ2UxOGJzaHJqR2NzallUYmRJSGs2YmN4Y2dzSnJIdHNUSDFNMTdFbElpSWlJdEtmWnJDSWpFQThrV1R2b1dPMHRmZjlBNzBnUDQvN3RtMGlOMmZzeTRhSWlNajBZb1J6TXpVWi9KNTJHT1BTT0VPeUE0UjMvUTdSVjc1T1l1OC9ZQzllaHhIT0hmYjBXNFdsQXl2dkg3cTdxcTBrRHY4aXN6VFhvT09WZzJjRVdDWHBaWmo4V09lZ1k3RmZmblBJZm9iNmx2NnRKWkp1TVF0S3lIbm1qekZ5QzRmc0kzUDlSV3N3aklIZi96SG5ERCt6eUlqa0U2amFTcXBtUDg2Vm81a0h5VjU3RSs2MWM5aUwxMklXM0hsbTBsRE13b1hrZlBKUGNDNGRJWEhzRmJ6V2VoTDdmMGJxN0x1RUgvczlySktLTy9iaFhEMEpRR0RWQTRPTzNmcXMzWmE2TVovZjMxQnRJUDF6VGh6K0JXN0xsVHZHT3hRLzJ1OGgrRzNHNDFRemtmZnFSSXlGRDBXWC9wL240SFcyNEhYY3dPdTRudDduT3ZoT01wTWdjdXBPQVJCYzllQ1FQZGxMTjhGN1B4cTBmenhqNlU2ODlpWmlyMzBIVEpQSUU4OWpCTUpqNm1lNmppMFJFUkVSa2Y2VVlCRzVnN2IyRHZZZFBrNHMzcmMyOU1JRnBXemJ1QTdidHJJWW1ZaUkzRzFHZmdsMHRnRGdSZHVaNkw4RnJFV3JDYXk4bjFUMUJ5VDIvWVR3STE4YzlseS9xN2Yrd2R3RlF4NDM4M3NMVU1lN3dQUGdRelhDakhEKzRFYUIzaThOZkdnMkNJQlRmM29rYndGSUYxdzNBa0c4dGtiaWUzNkllLzBpc2RlK1RjNG4vaTFZdy8vNkdYbnlLK242UDZNUXVPY1JValg3U1o1NUo1TmdTWjE1TzNOc2ZBenNxcTNZVlZ0eGFvK1RPUGh6dkxaR1lpLy9CWkZQL0J1c2VVdHUyOXJyYWdhZzV5ZC9PdXc1ZnFLdnVQZG96eDhRYVc3Uk1QdlRkUzdHV2tUYzZ6Zjd3K2d0YWo0ZFRQeTlPcjZ4MEo5VGY1cmtzVi9pWHI4MDVMMkczN2UybWQrWkhoTm0wVEExa1lhNVg4WXpsbTdINjdoT2RQZlg4UlBSOUV5YzBzcFI5NUhwYTVxT0xSRVJFUkdSL3BSZ0VibU42ODJ0N0R0OEROZjFNdnZXckZ6RzZ1V1ZHTWJZaTRLS2lNajBaQmFXWldabnVJMFh4bFcvWURpaGU1L0RxVHRKNnNJK0FpdnV4U3l0R3ZJODM3LzFkOU13ZngvZDJtMFlBNVlWR3F2OEx3OWQ2MkY0Qm1iaFFpSWYvU3JSbi84bjNPWmFFa2RlSnJUOWsrT09wVDlyZmhWbWNUbHVZelZlV3lOR1hoR3BDM3N4ODR1eGw2eWZzT3ZZU3pkaUwxNUw3TTMvZ1hQbEtJbjlQeVBuNC8vNjlvMTZINVJiaTFaakdDTjR4RC9hOC9zYjdtZWNTcVlQajdJT3pTMXU0NFhNNitHU2VWUFJaTjZyWXhvTHZaeExoNGk5OFQ4d2dpR0M2eDVQajkvOGVSZ0ZKWFQvNEE4SG5lKzc2Wi9mc0lsSmY1aENNK01aUzhQdzJocUp2dktYK1BGdUlvLzlNK3lLemVQcWI3cU9MUkVSRVJHUi9wUmdFUm5HdGNickhEeDJDczlMUDhDeUxKTnRHOWV4cUd3Q2w0TVJFWkZweFZxMGh0U3BOd0Z3cmg0SFBzZXdDWTR4TWtLNWhPLy9UV0p2ZkkvNGV6OGk1OWsvR2ZJOE0yY3VYbGNMWHVjTnJQRGdiNUY3dmQvZU4zTUxKeVRCTWxaR0lKeGUrdXpsdnlCNTRqVUNLKy9Ebk1pbDFZRGcya2VKdi9zL1NaM2JnMW04R0Q4Wko3anBZeFAvdmkyYjBNN1A0Rnc1aW50OTZLWFgrak1qYy9DNld3ay85SG5Ndk9JSlAzK0FWR3pJMlF6dXpmcDAzd1ZqK014OUg2ZjJlR2JUV3JSbTlIMWt5YVRmcTZNY0M3Y2tqdXdHZk1LUFA0KzkrSjdNZnQ5SkRIbStFY3JEajNYaWRiVmlGZWNNT3U3MzNCeXkzYmpHMGhDOG0vVkVkMzhEUHhrajh2anoyQldieHRmaE5CNWJJaUlpSWlMOXFjaTl5QkJxNnhzNGNQUmtKcmtTRGdWNTVQNGRTcTZJaU14eVpuRTVSaVFQQUQvYWlYdmo4cVJjeDY3YWhyMWtBMTVuTThuanZ4cnlIR3ZSYWdCUzFSOE1lZHk1ZERoOVhyOUM5dGxpbGEwa3NHdzdlQTZKRC81dXd2c1BMTnVCRWNvaGRla1FxUXY3d0xLSHJVa3lJcjQzL0xIZXBJMFJ1SE1OTm10QnVwQzVVM3RpUkpjZDdmbjlPVmVPRGJrL2RmYmRkTi9sb3g4SDdvM0xtWG84UmlRZnM3aDgxSDFreTRUZHE2T1pqTW9KQUFBZ0FFbEVRVlFkQy8yVGVrTXMvM1dyMXNxdE9paTN1QTNuaDd6RXJTVzRuT3E5UXg1UG5YOS82SGJqR0VzZjVyWmNKYnI3TC9HZE9KR1AvSXZ4SjFlWTNtTkxSRVJFUktRL0pWaEVQdVRpbFRvT0h6K04zN3UwUWs0a3pFUDNiV2RPd1JCcjFZdUl5T3hpR0ZpTCtoNVVPelVISnUxUzRRZC9DeU1RSm5ucVRUQUcvOG9XWFBjRW1EYXBjM3RJblhrSDZGc3F5S2svblU3TTJBR0NHNTZjdEJoSEk3VHpPWXhBQ0tmK0RNNlZveFBidVIwZ3NPb0IvR2dIYnNONUFsWGJNTUo1WSs0dSt0Si9TWCs3M25VRzdQZVRVUkw3L2lGOXlSRThaRTdYZ0RGSUhud3hVNnc4MDFjcVR2TEVxM2k5TlRiR2NuNS9pUVAvaUZQWHIwNk83NUU4OGpKTzdYR01ZSVRnR09yUk9CZjd4cmUxZUcxV1owS04yZ1RkcTZNZEM0WWR6TlFSY2h1cmUwL3VTOUxjR3BmT3hZT1pmVjVuTTRtOVB4bnkrb0UxRHdHUVBQTVdxWnI5L1NNZ2RlWWRrbWZlR2JyZE9NWlNmMjd6RldLN3Z3NnVTODdUZjRnOVFRbmJhVDIyUkVSRVJFVDYwUkpoSXYyY3YzaUYwK2Y2MW9QT3o4dmxnUjFieUltRXN4aVZpSWhNSmZiUzlUaTlEenFUWi9jUVdQOGtadjc0bCtENU1DTzNrTkNPVHhGLy80VWhqNXVGWllSM2ZZNzR1MzlML1AwZmt6ajJTOHc1OC9HajdYanRUV0JhUkI3OTBvUXZ4elZXUnU1Y2dwcy9UdUxBUDVMWSt3L1lpOWZCaCtxQ3hGNzdOc1lReVNSN3hjNDcxdEFJckhtWTVJblhBWC9jeGUzZDVpdkVYdjBXV0RaVzRVSUk1VUl5bGw1dXkzV3c1aTBsdE9OVGQrekhtcitNNEphUGt6enlNckZmL2RmZVdodnpldnU2QnE0em9FN01hTS92ejE2Mmc5aXZ2b2s1dHd3anB3Q3Z2UkUvMmdtbVRmaVJMMkhrekJuVlorQjF0Wkk4dTZldi95WHJSdFYrS3BpSWUzVXNZOEd1MkV6cXdqNml2LzV2V0tXVitGMnQ1SDcyendBSXJONUY4c2pMeE45L0lUMzd4QXJnTnRjU1hQODR5ZU8vSHZ3ZXl0Y1J1T2NSVW1mZUp2N1c5MGtlL2dWR1hqRmV4M1g4bm5iQ0QveG03NThSQXhNVTR4bEwvY1ZlK1RwK01vNlpQNC9rc1YvQ3NWOE9lVjdrbzE4ZDRTYzZNOGFXaUlpSWlNZ3RTckNJOURwOXJvYnpGL3VXajVoVGtNOERPellURGcxZXoxeEVSR1l2YzhGeXpOSUt2QnRYd0hOSUhucUo4S05mbXBSckJlNTVtRlROQWR6ckY0Yyt2dkorek1LRkpJLy9HcmZwQW03VEJZeHdMb0ZsMndsdWZCcXplUEdreERWV3dmV1BrenIvUGw3SGRSTEhYaUcwN2RrQngyOFZKZjh3czNSd2pabEI1eFNVWUpldnhZOTFacFpWR3F2d28xL0NxVDJCMTFxSDI5NElub3NSeXNOZXNBSzdhaXVCbGZlRE9iTEM0YUd0bjhBcUxpZDUrazI4bHF0NGpUY3h3dm5ZNWVzSnJObUZPYmRzWE9kbjJ0MzdIRmJ4WXBLbjM4WnR1b2dSakdCWGJTVzArV09ZUmFNZkI4bERMNEdYbnJWaGxsWmlMbGcrNmo2eWJTTHUxYkdNaGREOS94UjhEK2ZxU2R3Ymw3R0tGdllkMi9JTWhwV2VlZWEyMW1QbUZSTGEvaXpCRFU4T21XQUJDRC93V2F4NVMwaWRlUWUzclFFajJvRlpVa0hvNGQ5TjMrUHZ2NEFSSEx4azNWakhVbjkrTWc2UXJ2ZlUxVEthajI1WU0yRnNpWWlJaUlqY1lqZzliZjZkVHhPWnVYemY1L2pwYzF5cXJjL3NLeXFjdy8zYk54TU1CRzdUVWtSRVppdXZ1WmI0cTkvcTNUTEkrZVNmWUpWVVpETWttYVc2dnZjOEFIbGYrR1ptYWFyeGNwdXZFSDN4UDNOcjJibndVMytBV2JKa1F2b2VyVzk4KzYrNGQ5dG03dDIrWlV6dFovcTk2amJWRVAzRi80MVpYRTd1cC85ZHRzTzVvNmswdGtSRVJFUkVKb0pxc01pczV2cytoNCtmSHBCY0tTa3U0c0VkVzVWY0VSR1JZWmtsUy9zVkRmZUp2LzVkL0ZoWFZtTVNtUWgrckl2NDY5L2wxZ053cTN6ZHRINEFQdFB2MWRTNTlGSmI5dUo3c2h6Sm5jMjBzU1VpSWlJaUFrcXd5Q3ptK3o3N2o1emc2clhHekw0RnBmTzRmL3NtYkh0a3kzNklpTWpzRmRqOGNZeEF1a2FYMTMyVDJHdmZ6aXg3SXpJdGVRNngxNzZOMTMwVEFDTVFJYkQ1WTFrT2F2eW04NzNxZGQ4a2VlcE4vSGpQZ1AyK2t5Qng2Q1ZTRi9aaEJNSUUxejZhcFFoSGFJYU9MUkVSRVJFUjFXQ1JXZW5XekpXR3BodVpmWXNYem1mYnhuV1lwdktPSWlKeVoyWitNY0ZkdjBYaXJiOEczOGU5ZnBINDJ6OGcvTWdYd05TdldETE5lQTd4dDMvUVYrL0hNQWp1K3ExUkY0V2ZpcWIxdlpxS2s5ajc5eVQyL1FQbTNBVVlPUVdRU3VEZHZJYnZKREVDSWNLUGZ4a2p0ekRia1E1dkJvOHRFUkVSRVpFcC9pOEtrY2x4OG16MWdKa3JGZVdMMkx4K0RZWmhaREVxRVJHWmJxeXlWUVEyZjV6VWtaY0JTRjA4aU5kOWs4aVRYOEdJNUdjNU9wR1I4V05keEY3N2R0OERjQ0N3NVJtc3NwVlpqR3BpVGRkNzFjd3ZJYlRqMHpoWFQrSzFOZUMxTjJIWVFZdzVwUVFXclNHdzlqSE12S0pzaHptczJUQzJSRVJFUkdSMlU1RjdtWFhPMVZ6bXpQbWF6UGFTUldWczNiaFd5UlVSRVJram4rVEJsM0NxOTJiMm1IbEZoSjk0ZmtZVjA1YVp5VzIrUXV5MTcrRDN0R1gyMlN2dkk3ajlXU0Q3dnh1TnQ4ajlRTHBYNzZhcFByWkVSRVJFUkNhQ1pyRElySEtwdG41QWNtVkI2VHkyYkxoSHlSVVJFUmtIZytEMlp6SHk1NlcvSGUvN2VOMDNpYjc0bndrczMwRncyN05hQ2tlbUhLK3JoZVNobDBqVkhPUlcwWEVNZzhDV1p3aXNmb0NaK1FCYzkrcmRNRHZIbG9pSWlJak1Wa3F3eUt4UjM5REVzVk5uTTl2RlJYUFp1V1dqYXE2SWlNZ0VNQWlzZmhCelRnbkpQVC9HVDhVQm4xVE5mbEtYRGhOY3N3dDcyUTZzK1pYbzRhSmtqNDk3L1RMT3hRTWt6KzRaVU9qZENFUUk3dnF0V2JCMGsrN1Z5YUd4SlNJaUlpS3prNVlJazFuaGVuTUxldzhkeC9NOEFPWVU1UFBRZmRzSTJNb3hpb2pJeFBLNldra2RmUVczN3RTZ1kwWk9BZmFTalZobEt6Qno1bURrek1YSW5Zc1JDR2NoVXBuSi9GUWN2NmNkUDlxT0YrM0FiYnlBYy9VNGZyUnowTGxXK1RvQ216ODJKV2R2VE93U1lRUHBYaDJibVRLMlJFUkVSRVFtZ2hJc011UGRiT3Rnei81RHVHNDZ1WktYbThORDkyMG5IQXBtT1RJUkVabkp2T2FySkkvdHhydHhKZHVoaUF6SkxLMGt1T2xqbUNWTHNoM0tzQ1l6d1hLTDd0V0pOeDNHbG9pSWlJaklSTkRYOTJWRzYrenE1b09EUnpQSmxYQW95QU03dGlpNUlpSWlrODRzV1VMNHlkL0hhNnJCdVhvS3QvNFVmcXc3MjJISkxHZEU4ckFXcjhOZXNnNXp3WEswREpidTFZbWlzU1VpSWlJaXM1RVNMREpqUldOeDN0dC9tR1FxQlVEQXRubHc1MVp5Y3lKWmpreEVSR1lQQTNQQkNvSUxWc0QyVCtLMTF1RmVPNHZYM29UZjJZd2Y3OEYzRXVDNTJRNVVaaHJUd3JCREdPRmNqSUlTekxrTHNCYXR3U3d1QjBNUHZnZlR2VHBpR2xzaUlpSWlJaGxLc01pTTVMb2VldzhkSTU1SUFtQlpKZy9zMkVKQmZsNldJeE1Sa1ZuTE1ERG5MY0djcHlWelJLWTAzYXNpSWlJaUlqSkNacllERUprTWgwK2NwcU96Q3dERE1MaDM2eWFLQ3Vka09Tb1JFUkVSRVJFUkVSRVJtU21VWUpFWjUvekZLOVEzTkdXMk42NWR6ZnlTNGl4R0pDSWlJaUlpSWlJaUlpSXpqUklzTXFNMDNXamg5TGtMbWUzS0pZdXBXcm80aXhHSmlJaUlpSWlJaUlpSXlFeWtCSXZNR0ozZFBSdzhlakt6WFZ3MGw0MXJWMlV4SWhFUkVSRVJFUkVSRVJHWnFaUmdrUmtoNVRqc08zU01sT01BRUFtSDJMbGxBNmFwSVM0aUlpSWlJaUlpSWlJaUUwOVBuMlhhODMyZkEwZE8wTjBUQmNDeVRPN2J0b2x3S0pUbHlFUkVSRVJFUkVSRVJFUmtwbEtDUmFhOTArZHF1TjdjbXRuZXNtRXRjK2NVWkRFaUVSRVJFUkVSRVJFUkVabnBsR0NSYWEydW9ZbnFTMWN5Mnl1cktpaGZ1Q0I3QVltSWlJaUlpSWlJaUlqSXJLQUVpMHhibmQwOUhEbHhPck05djZTWXRhdVhaekVpRVJFUkVSRVJFUkVSRVprdGxHQ1JhY2wxWFE0ZVBZbnJlZ0RrNWVhd1k4c0dETVBJY21RaUlpSWlJaUlpSWlJaU1oc293U0xUMHVuek5YUjBkZ0hwb3ZiM2J0MUl3TGF6SEpXSWlJaUlpSWlJaUlpSXpCWktzTWkwMDNTamhackxWelBiNjllc29pQS9MNHNSaVlpSWlJaUlpSWlJaU1oc293U0xUQ3Z4UkpMRHgvdnFycFROTDZGcTZlSXNSaVFpSWlJaUlpSWlJaUlpczVFU0xESnQrTDdQb1dPblNDU1RBSVJEUWJac3VDZkxVWW1JaUlpSWlJaUlpSWpJYktRRWkwd2JOVmV1Y3FPbE5iTzliZE02UXNGZ0ZpTVNFUkVSRVJFUkVSRVJrZGxLQ1JhWkZ0bzdPamw5cmlhenZiS3FndEo1eFZtTVNFUkVSRVJFUkVSRVJFUm1NeVZZWk1wekhKZUR4MDdoZVI0QWMrY1VjTStxWlZtT1NrUkVSRVJFUkVSRVJFUm1NeVZZWk1vN2NlWThYZDA5QU5pMnhmWk42ekJORFYwUkVSRVJFUkVSRVJFUnlSNDlwWllwN1hweksxZnFybVcyTjY1ZFRYNWViaFlqRWhFUkVSRVJFUkVSRVJGUmdrV21NTWR4T1hyeVRHWjdVZGw4bGk1ZW1NV0lSRVJFUkVSRVJFUkVSRVRTbEdDUktldE1kUTNSV0J5QVVERElwbldyc3h5UmlJaUlpSWlJaUlpSWlFaWFFaXd5SmJXMWQxQnorV3BtZThQYVZZU0N3U3hHSkNJaUlpSWlJaUlpSWlMU1J3a1dtWEk4eitQd2liNmx3ZWFYRkZPK2NFRVdJeElSRVJFUkVSRVJFUkVSR1VnSkZwbHl6bCs4UW1kWE53QzJiYkY1L1QxWmpraEVSRVJFUkVSRVJFUkVaQ0FsV0dSSzZlenU0WHpONWN6MlBTdVhreE1KWnpFaUVSRVJFUkVSRVJFUkVaSEJsR0NSS2NQM2ZZNmVQSVBuZVFBVXpwM0Rzb3J5TEVjbElpSWlJaUlpSWlJaUlqS1lFaXd5WlZ5K2VvM1dtKzBBR0liQjFnMzNZQmhHbHFNU0VSRVJFUkVSRVJFUkVSbE1DUmFaRW1MeEJLZk9WbWUyVnkycm9DQS9MNHNSaVlpSWlJaUlpSWlJaUlnTVR3a1dtUkpPbmF2R2NWMEE4bk56V2JXOE1zc1JpWWlJaUlpSWlJaUlpSWdNejg1MkFDSTMyenFvdTlhVTJkNjhmZzJXWldVeEloRVJFUkdadFh3ZnI3VU85OXBadkxaRy9LNW0vSGdQdnBNRXo4MTJkRk9EYVdIWVFZeHdMa1orQ1daaEdkYWlOWmpGNWFBbGZrVkVSRVJrRmxHQ1JiTEs5MzJPblQ2WDJTNWZ0SUI1eFlWWmpFaEVSRVJFWmg4ZnI2a0dwL1lrN3JYVCtMSHViQWMwdFhrdWZqS0duNHhCWnd2dXRiT2tUcjJKRWNuRFdyUVdlK2w2ekFYTEFTVmJSRVJFUkdSbVU0SkZzcXF1b1luMmprNEFMTXRrN2FvVldZNUlSRVJFUkdZVHI3bVc1TEZYOEc1Y3lYWW8wNTRmNjhhcDJZOVRzeCt6dElMZ3BvOWhsaXpOZGxnaUlpSWlJcE5HQ1JiSkdzZHhCeFMyWDFsVlFVNGtuTVdJUkVSRVJHUzI4THBhU1IzZGpWdDNldEF4STZjQWU4bEdyTElWbURsek1YTG5ZdVRNd1Fqb2QxVUFQeFhIajNiZzk3VGpSZHR4R3kvZ1hEMk9IKzNNbk9QZHVFTDgxVzlobGE4bHNQbmptUG5GV1l4WVJFUkVSR1J5S01FaVdWTjk4VEx4UkJLQVNEakVpcXFLN0FZa0lpSWlJck9DMjNpZTVKNGY0NmZpZlR0Tm0rQ2FYZGpMZDJDVlZxTGxyWVpuQk1JWWM4SXdaejRXRUZpK0UvZ2M3bzNMT0RVSFNKN2RBNTREZ0Z0M0dxL3BJc0ZkbjhNcVc1blZ1RVZFUkVSRUpwb1NMSklWMFZpYzZrdTFtZTIxcTFkZzJ5cHNMeUlpSWlLVHlTZDE5ajFTUjNlRDcvZnVNd2dzMzBGdzI3T2FaVEV1QmxacEZWWnBGWUgxVDVJODlCS3BtZ09BajUrS2szanIrd1MyUEVOZzlRTW9lU1VpSWlJaU00VVNMSklWcDg1ZHdQTThBQXJuenFGODRZSXNSeVFpSWlJaU01dFA4dUJMT05WN00zdk12Q0xDVHp5UFZWS1J2YkJtSURPL21QQ2pYeUt3N2pIaXIzOFhyL3NtK0Q2cHc3L0E3Mm9odVAxWmxHUVJFUkVSa1puQXpIWUFNdnUwM215bnZxRXBzNzN4bmxVWWh2NkJKU0lpSWlLVEozWDJ2UUhKRld2K01uSSsrVFVsVnlhUlZWS1Ivb3puTDh2c2M2cjNranIzZmhhakVoRVJFUkdaT0Vxd3lGM2wrejdIejV6UGJDOWVPSitpd2psWmpFaEVSRVJFWmpxMzhYeDZXYkJlZ1dYYnlYbm1qekFpK1ZtTWFuWXdJdm5rUFBOSEJKWnR6K3hMSFhrWnQ3RTZpMUdKaUlpSWlFd01KVmprcnFwdnVFNTdSeWNBbG1XeWJyVUtYWXFJaUlqSTVQRzZXa251K1hHbTVvcTFZRG5oUjc0QXBsWkx2bXRNbS9BalgraWJ5ZUw3SlBmOENLK3JOYnR4aVlpSWlJaU1reElzY3RmNHZzKzVta3VaN1JXVlM4bUpoTE1Za1lpSWlJak1kS21qdS9GVGNTQmRjeVh5eE84cnVaSU5wazNreWE5ZzVoVUI0S2ZpcEk2K2t1V2dSRVJFUkVUR1J3a1d1V3V1WG11a3E3c0hnR0Fnd0lwbEZka05TRVJFUkVSbU5LKzVGcmZ1ZE8rV1FmaUo1N1VzV0JZWmtYekNUenpQclFMM2J0MHB2T2FyMlExS1JFUkVSR1FjbEdDUnU4THpQTTVkNkRkN1pWa0ZBVnZmSEJRUkVSR1J5ZUtUUE5ZM1F5S3dmSWNLMms4QlZra0ZnZVU3TXR2cG41R2Z2WUJFUkVSRVJNWkJDUmE1SzJyckcraUp4Z0FJQllNc1cxcWU1WWhFUkVSRVpDYnptbXJ3Ymx4SmIxZzJ3ZTNQWmpVZTZSUGM5bXhtbVRidnhtVzhwcG9zUnlRaUlpSWlNalpLc01pa2MxMTN3T3lWbGNzcXNHMHJpeEdKaUlpSXlIU1JUS1hHMU02cFBabDVIVnk5Q3pPdmVLSkNrbkV5ODRzSnJ0bVYyWGF1bnNwaU5DSWlJaUlpWTZjRWkweTZ5MWV2RVlzbkFJaUVRMVJwOW9xSWlJaUlqTUNjZ254YVd0dEczOUQzY2ErZHptemEvWmFra3FuQlh0YjNNM0hyVDRHdlpjSkVSRVJFWlBwUkVReVpWSzdyVVgzeFNtWjcxZklxTEV0NVBSRVJFUkc1czJXVlN6bDE1anl4ZUp4SU9EemlkbDVySFg2c0d3QWpwd0NydEhJY1VmZzRsNCtTcXQ2TDIxS0xIKy90TjV5SFZiU0kwTTduTUlzVzlaM3RKSEhyVDJOWGJCN0hOYWNPcC80TXFiUHY0dDY0aEIvdndnaUVzVW9xQ1c1NENtdlI2akgzYTVWV1l1UVU0RWM3OFdQZGVLMTFtUE9XVEdEa0lpSWlJaUtUVDArNlpWSmRyTDFLUEpHZXZaSVRDVk5SdmpETEVZbUlpSWpJZExGdDh3WXN5K0xOZHo4WVZUdjMydG5NYTN2SlJzQVkwL1Y5SjBIc2w5OGs5dnAzY2VwT1lVUUtzTXBXWXMxYkFrNFNwLzRNWGx0RHYvT1Q5UHp0SHhONzdUdGp1dDVVRkgvN3IzSHJUMlBtRjJNdFdBbFdBS2YrTk5GWHZrR3E1c0RZT3phTTNwOU5XditmbVlpSWlJaklkS0VaTERKcEhOZWx1dVpLWm52MWlpcE1Vems5RVJFUkVSbVpuRWlFeHg5K2dKZC8vUWE3WDMyVHh4NjZmMFF6V2J5MnhzeHJxMnpGbUsrZlBQQnpuUG96V0l0V0UzbmtpeGc1Yy9zTytqNU93em1NWU02QWZiNlRIUFAxcHFMUXpzOWdWMjdCc0lQcEhiNVA0dENMSkkvOWlzU0JmeVF3anVYWHJMSVZwTTd0QWNCcmI1cUljRVZFUkVSRTdpb2xXR1RTWEx4U2x5bEttcGVidzlMRm1yMGlJaUlpSXFPenZLcUNaejd5T0crODh6NS8vY09mTUwrMGhKSjVSUVFEZ1dIYnJHcXVJOVQ3MnV5ZkZCbWwxS1ZEQUlSMy9jN0E1QXFrWjJBc1dqUG12cWVMd0lwN0IrNHdESUliUDByeTJLL3dlOXJBYzhBYzJ6OHJ6Wnc1bWRkK1ovTjR3aFFSRVJFUnlRb2xXR1JTdUs3THhjdTFtZTAxSzVkaEdHTmJta0ZFUkVSRVpyZmxWUlVzTEp2UG9hTW51SFRsS25YWEdtNTcvcXI4YUdaVk1DTjM3QWtXUHhrYjhibGQzM3QrMk8zOEwzODM4OXJyYmlWMTZrMmN1dE40WFMxZ2dGVlVUbkRUMDloTE56SVU3Mlk5aWFPL3hHMnN4azlHTWZPS0NheCtrTURxaCtqK216OGNkSTFNdS9aR0VrZDI0MTQ3aDUrS1llYlBJN0RpWG9JYm5oeHpVZ1FBSjcwRXNKRmJPSzUrK2lldC9IalAyT01SRVJFUkVja1NKVmhrVXRRMU5CRlBwSmRIeU0ySnNMaHNmcFlqRWhFUkVaSHBMQ2NTNGFIN2QvTFEvVHZ2ZUc3MGhhK0JsMzV0OUpzbE1WcFdhUlZ1WXpXSjkzOU0rTEV2WXdRanc1NXJMMTZMNzN1WldpTDI0clZEbmhmYi9YVzh6bWFNM0VLczBrcjhhQWZ1alV2RVh2MDJrWS84Qyt3bEd3YWM3OVFlSi9iNmZ3ZlB3Y2dwd0NxdHdvOTFrZGovTTd5V3E4UEc0OVNmSWZiYXQ4QkpZUmFXWVJhVzRiWFVramo0SW01VERaR24veVZqcVUzang3dUp2L2NqQUVKYlBqN3E5djMxVDM3NXZVa2JFUkVSRVpIcFJBa1dtWEMrNzNQaFV0L3NsZVdWU3pWN1JVUkVSRVNtbmRDOXp4RjcrUzl3Nms3VDg1TS9KYmo1WXdSWFB3alc0T1hKSWgvOUtuNHFRZmNQdnByWkhvcFpYRTc0a1M5aXpWK1cyWmZZLzFPU0oxNGplZnpYQXhJc2ZrODc4YmUvRDU1RGFNZW5DVzU0Q25wL3IzYnFUaE4vWS9Dc0ZRQS8yazc4amUrQjV4SjUvTXZZVmR2UysrUGRSSGQvSGFmdUZLbWFBd1NXM3psWkJSQjc3ZHVRU3VERnUvSGFHakRuTGlEeStEL0hydG82b3ZZaUlpSWlJak9WS283TGhHdTgza3hYZDNxS2Z6QVFvS0o4VVpZakVoRVJFWkhaSkZPUUhmQ2pIV1B1eDVxM2xKeG4vd1NycEFJLzFrbmlnNytqKzRXdmtUenhLcmpPbVBxTVBQSFBCeVJYQUlMcm5nREFiYjR5WUgveXpOdjR5VGoyc3UwRU4zNGtrMXdCc012WEV0cjUzSkRYU0o1NkV6OFpKYmoreVV4eUJjQUk1eEhhOFNrQW5BdjdSaHl6VzM4VzU5cFp2Tlk2OER6d2Zkem1LL2p4N2hIM01SUy9wNzB2Tmp0MG16TkZSRVJFUktZbXpXQ1JDWGYrNHBYTTYyVVY1VmlXOG5naUlpSWljdmNZNGR4TS9SUy9weDNtakgyNVdyTndJVG1mL0JPY1MwZElISHNGcjdXZXhQNmZrVHI3THVISGZnK3JwR0swMGFYLzV6bDRuUzE0SFRmd09xNm45N2tPdnBQTUpJaWN1bE1BQkZjOU9HUlA5dEpOMEx0Y1YzL08xWk1BQkZZOU1PaVlWYkkwZmFtV3VoRkhuUGZGYndJK2ZpS0dkL01hcWVyM1NaNTRsZFRGZytUOHhyL0J6Q3NlY1YvOStkRitDWlp3N3BqNkVCRVJFUkhKSmlWWVpFSzEzbXluclQzOUxVSExNcW1xS005eVJDSWlJaUl5MnhqNUpkRFpBb0FYYmNjYWY0L1lWVnV4cTdiaTFCNG5jZkRuZUcyTnhGNytDeUtmK0RkWTg1YU11Q2VuL2pUSlk3L0V2WDRKUEhmd0NiN2Y5N0t6R1FDemFPSFFuUVdHbnZYaGRhWGI5ZnprVDRlTncwK010cWk4Z1JIS3dTcGJnVlcyQWlOU1FQTDRyMG5zK3ltUko1NGZaVis5Y2ZhYlhXUVVsSXlwRHhFUkVSR1JiRktDUlNiVStZdVgvMy8yN2p2S3JydSsrLzFuNzMzYVZHazBUVE9qMFdoazllNHFHMXUyakhIQk5zVTJBUXdFa2p3aHdPWGU5Y0FUMWdvcjhLVFhtOXpjUERkUElBUVdLVUNBR0JkaVkzQzNaY3RXczJUSktsWWJUWkdtOTNiYUx2ZVBJeDNOYU5xWkl1MlowZnUxRm92ZGZ2djMzZHZieDNQMjkveCszL1R5c3NvS2hVT2hjWTRHQUFBQVpwNVpVSll1TnU4MG5jeTQxa2dtQWxXYkZWaXlYdEdYdnllNzlvRGl1eDlYOWdOZnphaXRYYk5QMFplK0p5TVVWbWpEWGJKS2w4dk1LNUtSWDZ6K2YvM3ZJNDczbkVScXdScmphOXVRWk14bzI2MktOVEtNNmFlWFJoTmNlN3NTQjUrVGMvYm9sTS9oTkoxTUw1c0xGODlFV0FBQUFNQVZSWUlGTTZhM3IxL05yYWxmQ2hxR29SWFZWVDVIQkFBQWdLdVJWYkZXeWNNdlM1THMrb09TUHEzMDFGd3owa0ZBNGEyUHlLNDlJS2ZsVk1iTjR2dC9JY2xUNUs0dktMQmtYWHE3WjhkSFBkNEk1OHFMOXNydDY1QlZtRDFpdnpmUU9XbzdNMnVCM1A0T1JXNy83SlNuNzVxSWNXSDB6RmhKbm9sNG51eTZnK2xWcTJMdERFUUZBQUFBWEZrVXg4Q01PVmxUbDE2dUtDdFZUbmFXajlFQUFBRGdhbVVXVnNySXlwVWtlWU85Y2xyUFROQmlESjQ3OXI3ekJlZU5ZTmFJYlpKR25mN3JRcTJWQzNWUUxuQWFqNC9haFZWU0xVbXlUN3cxNnY3azhaMmp0MXQ4VGFwZDNhRlI5ODhFKy96SUZiTnd5WlRhTzYxbjVFVjdKVWxHVnA3TVFxWVdCZ0FBd054RGdnVXpJaHFMcS81Y1UzcDkxWEpHcndBQUFNQW5oaUdyWW4xNjFUNjFaMHFuR2Z6NVg2ZEdXVGoyc08xZVlsRHhYWTlKa2dMTHRsenNOaEJLait4d21rNmNQL2hpa3NhSXBKSSs5dW05NlcxdWI1dmliLzNucVAwSDE5NHVTVW9jZlVYSlU3dUhScURrMGRlVU9QcmE2TzNXYlpka0tMSDNLZGtOaDRmSG5vd3BjZWg1dWVmcnU0d25jZmdsSlkrK0t0bkpZZHZ0czBjVmYvT25rcVRReGc5TWVKN1IyS2N2L2pPeGxxd2ZucHdDQUFBQTVnaW1DTU9NcUswL0srLzg5QURGaFl1MGNFRyt6eEVCQUFEZ2FoYW8yaWo3ZkZJaWNleDFCVGZlTFROdmN0TmxPVzIxaWo3L0xja0t5Q29vbDhJNVVpSXFwL09zNU5peWlxb1V2dW1oNGYwdXUxYkprN3MwK053L3lpcXBsdGZYb1p4SC8wS1NGRnl6VFluOXp5aTI4OGVwMFNkV1VFNWJuVUliNzFMaTRITWpyNkZ5ZzRMcnRpdDU5RlhGWHZtK0VtOC9MU08zVUc1UGk3eUJia1Z1L2FSaU8zK3NTNmMvczBxdlVlaTZCNVRZLzR5aXYvcUg4M1ZlaXM3SGZrNXliQVdXYnB6dytyMzRvT0w3bjFGczk4OWtGVlJJb1lpODNuYTVmZTJTRElXdWUxQ0I2dXNtZFU4bHllM3JVT0xZNnhldmMrbUdTWjhEQUFBQW1BMnNQL2pHMS8vSTd5QXd0N211cTMzdkhKYnRwS1pCMkx4K3RmSnljM3lPQ2dBQUFGY3pJM2VSbkpaVDhnYTZVNk5JWXYwS1ZGODdxWE9ZQzBvazA1S2NwTnkrTm5sOWJaTHJLRkM4VEtFdDl5bHk2Nk1YYTVHY1o1V3ZsamZRSmErdlhXNS9wOHo4UWdYWGJKTWtCY3BXeWJBQzh2cmE1UGEweWpBTWhiYmNwL0Q1Wklna2hiWjhVTWFRb3ZhQnBSdGw1aTZTTjlDZEduVXkyQzF6VVlXeWJ2OTFXUlZybERqMHZJeFF0a0piN2hzV1I2Qjh0YXpDU25teHZsUXN2YTJTNXlsUXZrYmhXejR1cTJUNXhOZWZWNVNhNml3K21FcnE5SFZJZ1pBQ2xSc1V1ZTNUQ3E2NlpWTDM4NEw0bXorUjI5R1E2cU9rV3NITjkyaEdhK1FBQUFBQVY0aGhEM1JOc1NvaGtISzJzVmw3RHJ3clNjck9pdWplTzIrVHdSQi9BQUFBK014dHExUHMrVytkWHpPVS9kR3Z5eXBlNW1kSU04cHBQcVhCcC85R1ptR2xjaDcrcHQvaFpNUnBxOVhnVTM4bEtmVTFOSExQbDJVV0wvVTNLQUFBQUdDS3FNR0NhYXVwUDV0ZVhyWjBDY2tWQUFBQXpBcG1jWldzeWd1MVdEekZYdnlPdkdpZnJ6SE5wT1I3cVdtMkFrdlcrUnhKWnJ4b24ySXZma2NYa2l0VzVRYVNLd0FBQUpqVFNMQmdXbnI3K3RYZTBTVkpNazFUeXlyTGZZNElBQUFBdUNoNDdRTXlnaEZKa3R2ZnFlZ0wzNVpjZTRKV3M0UGIzNm5FNFpmbHhRYUdiZmZzdU9MN2ZxN2t5VjB5Z2hHRjF0L3BVNFNUNE5xS3Z2QnR1ZjJka2lRam1LWGd0ZmY3SEJRQUFBQXdQUlM1eDdUVTFEV2tseXZLU2hRSmg4YzVHZ0FBQUxpeXpMeENoYlo5U3ZGWC9rWHlQRGt0cHhWNzlWOFYyZjRia2puTHZ3NGxZNHEvOVZQRmR6MG1jK0ZpR2RuNVVqSXV0L09jUERzaEl4aFc1SzdQeThncDhEdlM4Ym0yWXEvK3E1eVcwNmwxdzFCbzI2ZGs1aFg2R3hjQUFBQXdUYlA4R3dWbXM2UnRxLzVjVTNwOStkSktINk1CQUFBQVJtZVZyVmJ3MmdlVVBGOUlQbmw2cjl6K1RtWGQvU1VaV1hrK1J6YzJNNjlZNFpzZWxsMy9ydHl1UnJuZHpUSUNJUmtMU2hTc1dLdmcrdmZMekYza2Q1amo4cUo5aXI3dzdZdkpGVW5CNng2VVZiYkt4NmdBQUFDQW1VR1JlMHpaNmRvR0hUenluaVFwUHk5WEg3ajlGcDhqQWdBQUFNYmlLYkgzNTdKUHZKWGVZdVl1VXVRRFg1aFhoZTluRTZldFZ0RVgva25lUUZkNlcyRFZMUXJkK0JGSjFHMEVBQURBM0VlQ0JWUDI0bXR2cXJjL05SLzBsZzFydGJ4cWljOFJBUUFBQU9QeGxIeHZaMm9raTNmaGE1Q2g0SXFiRkxyaEkweFpOVVBjdm5ZbDl2MWN5Vk43ZGFHZ3ZReER3ZXNlVkhETnJTSzVBZ0FBZ0s5VEpTc0FBQ0FBU1VSQlZQbUNLY0l3SmUyZFhlbmtTc0N5dEhSSm1jOFJBUUFBQUJNeEZGeHptOHdGeFVxOC9oL3lrakZKbnBLbmRpdFo4N1pDYTdjcGNNMU5za3FyUlJKZ3NqdzVMV2Rrbjk2anhMSFhKZGRPN3pHQ1dRcHQreFRUZ2dFQUFHRGVZUVFMcG1UZk80ZlQ5VmVXVnkzUmxnMXJmWTRJQUFBQXlKemIxNkhrZ1dmbE5Cd2VzYy9JemxkZzZXWlpaU3RsWmkrUWtiMVFSczVDR2NHSUQ1SE9QbDR5Sm0rZ1c5NWd0OXpCSGpsTkoyWFhINVEzMkR2aVdLdHlnNExYM3Mvb0lBQUFBTXhMSkZnd2FiYmo2QmN2dkNySGNTVkpkMjI3V1F2eVoyOXhVQUFBQUdBc2JsdTlFdS84UW01cnJkK2h6Q3RtU2JWQ1crNlhXYnpVNzFBQUFBQ0F5NFlwd2pCcDU1cGEwc21WQmZsNUpGY0FBQUF3WjVuRlN4VzUrNHR5bTAvSnJqOHM1K3hoZWRGK3Y4T2FrNHlzWEZsTE5paXdkSVBNeFN2RU5Hc0FBQUNZNzBpd1lOTHF6amFtbDZ1V2xQc1lDUUFBQURBVERKbUxWeXEwZUtWMDQwZmxkalRJT1hkTWJuZXp2TjQyZWJFQmVYWmNjaDIvQTUwZFRFdEdJQ3dqa2lNanYxam13c1d5S3RiS0xLeVVESklxQUFBQXVIcVFZTUdrREF4RzFkN1JKVWt5REVPVkZZdDlqZ2dBQUFDWVFZWWhzMmlwekNLbXRnSUFBQUF3UHRQdkFEQzNYQ2hzTDBtTFM0b1VEb1Y4akFZQUFBQUFBQUFBQUgrUVlFSEdQTTlUUGRPREFRQUFBQUFBQUFCQWdnV1o2K2pzMXNCZ1ZKSVVDZ2ExdUtUSTU0Z0FBQUFBQUFBQUFQQUhDUlprYk9qMFlKVVZpMldhUEQ0QUFBQUFBQUFBZ0tzVGI4aVJFY2R4ZGJhcE9iM085R0FBQUFBQUFBQUFnS3NaQ1Jaa3BMbTFUYmJ0U0pMeWNuTzBjRUcrenhFQkFBQUFBQUFBQU9BZkVpekl5Tm1tbHZSeVpVV1pqNUVBQUFBQUFBQUFBT0EvRWl5WWtHMDdhbTV0UzY4dktTdjFNUm9BQUFBQUFBQUFBUHhIZ2dVVGFtNXRsK080a3FTRkMvS1ZtNVB0YzBRQUFBQUFBQUFBQVBpTEJBc21OTFM0ZlVWWmlZK1JBQUFBQUFBQUFBQXdPNUJnd2Joc3gxRnphM3Q2ZlVuWlloK2pBUUFBQUFBQUFBQmdkaURCZ25FMXRiVEpkUzlPRDVhVG5lVnpSQUFBQUFBQUFBQUErSThFQzhaMXR2SGk5R0JMeWlsdUR3QUFBQUFBQUFDQVJJSUY0MGphdGxyYU90THJGWXRKc0FBQUFBQUFBQUFBSUpGZ3dUaUdUZzlXc0hBQjA0TUJBQUFBQUFBQUFIQWVDUmFNcWFtbExiMWNVVmJpWXlRQUFBQUFBQUFBQU13dUpGZ3dLdGQxMWRMYW5sNHZMeVhCQWdBQUFBQUFBQURBQlNSWU1LcjJ6aTdaamlOSnlzdkpVVzVPdHM4UkFRQUFBQUFBQUFBd2U1Qmd3YWlHVGc5V1ZscnNZeVFBQUFBQUFBQUFBTXcrSkZnd0toSXNBQUFBQUFBQUFBQ01qUVFMUnVqcDdkTmdOQ1pKQ2dXRFdsU3d3T2VJQUFBQUFBQUFBQUNZWFVpd1lJU21JY1h0RjVjVXlUQU1INk1CQUFBQUFBQUFBR0QySWNHQ0VaZ2VEQUFBQUFBQUFBQ0E4WkZnd1RDeGVFSmQzVDJTSk5NMFZWSmM2SE5FQUFBQUFBQUFBQURNUGlSWU1FeEwyOFhwd1lvV0ZTZ1lDUGdZRFFBQUFBQUFBQUFBc3hNSkZnelQydGFSWGk0dFlmUUtBQUFBQUFBQUFBQ2pJY0dDTk0vejFOcmVtVjR2TFNMQkFnQUFBQUFBQUFEQWFFaXdJSzIzcjEveFJFS1NGQW1IbEorWDYzTkVBQUFBQUFBQUFBRE1Ub1k5ME9YNUhjUjBEYnBKUGQxOFNIdTY2OVNTNkZYTXNmME9DWE5FeEFxb05KU3ZteFpXNlVPTE55bmJEUG9kRWdBQUFBQUFBQUJnRHBqekNaWkRmZWYwN2RyWDFaYm85enNVekhIRm9WeDlhZGsyYmNxcjhEc1VBQUFBQUFBQUFNQXNONmNUTElmNnp1bFBUdnpTN3pBd3ovemhxdnUxTWEvYzd6QUFBQUFBQUFBQUFMUFluSzNCTXVnbTllM2ExLzBPQS9QUXQycDNhTkJOK2gwR0FBQUFBQUFBQUdBV203TUpscWViRHpFdEdDNkx0a1Mvbm00KzVIY1lBQUFBQUFBQUFJQlpiTTRtV1BaMDEva2RBdVl4bmk4QUFBQUFBQUFBd0hqbWJJS2xKZEhyZHdpWXgzaStBQUFBQUFBQUFBRGptYk1KbHBoait4MEM1akdlTHdBQUFBQUFBQURBZU9ac2dnVUFBQUFBQUFBQUFNQXZKRmdBQUFBQUFBQUFBQUFtaVFRTEFBQUFBQUFBQUFEQUpKRmdBUUFBQUFBQUFBQUFtQ1FTTEFBQUFBQUFBQUFBQUpORWdnVUFBQUFBQUFBQUFHQ1NTTEFBQUFBQUFBQUFBQUJNVXNEdkFBQUFBR1lyejA3SWJUc2p0N05SWGsrcjNMNTJLZG9uTHhtWFo4Y2wxL0U3UkFEem1XbkpDSVJsQk1OU1ZwN012Q0laQzBwa0xpcVhXVnd0SXhEeU8wSUFBQURncWthQ0JRQUFZQWd2MmkrNzlvQ2NobmZsZGpSSXJ1dDNTQUN1VnE0akx6RW9MekVvRFhUSmJhKy91TTgwWlJaV3lxcmNxRUQxRmhtUlBQL2lCQUFBQUs1U0pGZ0FBQURreVcwNW8rU3hIWElhajBzZVNSVUFzNXpyeW0ycms5dFdwK1NCWjJXVnIxWnc3UjB5UzZ2OWpnd0FBQUM0YXBCZ0FRQUFWelczdFVhSmc4L0piYTBkWmE4aGMxRzVBbVdyWkJhVXkxeTRXRWJ1SWhuQkxCbWhzR1R5cHhTQXk4aTE1U1hpOHBKUmVmMmRjcnViNVhZMXltNDZJYmV6VVpLWE9zNXo1Wnc3SnVmY01aa2x5eFRhZksvTWt1VytoZzRBQUFCY0RYZ3JBQUFBcmtwZXRFL0ovVS9McmoxNHlSNURWdGxLQlZmZXJFRFZKcWJkQWVBZk15QWpFcEFSeVpIeWltU1ZyWklraFNWNXNUN1pkWWVVUExsTFR0TkpYVWkydUsyMWlyM3dIUVdXYlZId3VnZGxaUEVaQmdBQUFGd3VKRmdBQU1CVng2azdxTVR1eCtVbDQwTzJHZ29zdjE3aEd6NGljMEdKYjdFQlFDYU1TSjZDcTI5VmNQV3RjbnRhRmQvM2M5azFiK3RDb3NXdWZVZk91V01LYmYyWXJLcE4vZ1lMQUFBQXpGTWtXQUFBd05YRFNTcng5dE95VCs0ZXR0a3FYNlB3VFEvTEtxN3lLVEFBbURwelFZbXk3dnE4bkUzM0tMN244VlF0S1VsZU1xNzRHejlTb1BXMFF0YzlLRmxCbnlNRkFBQUE1aGNTTEFBQTRLcmdKYU9Ldi9idmNsdHEwdHZNdkNLRmIvMlVBcFhyZll3TUFHYUdWVnlsN0FmK2greUd3NHJ2L0xIY3ZuWkprbjFpbDl5ZVZvWHYrSnlNWU1UbktBRUFBSUQ1dy9RN0FBQUFnTXZOaS9Zcjl2eDNoaVZYckxKVnl2N283NU5jQVREdkJDbzNLUHVqdjUrdTJTSkpia3VOWWkvOGs3eG92NCtSQVFBQUFQTUxDUllBQURDdmVjbVlZaTkvVDE1M1UzcGJjTzN0eXI3L0s2bkMwUUF3RHhtUkhHWGYveFVGMTk2ZTN1WjFOU24yeXZma0pXTStSZ1lBQUFETUh5UllBQURBL09Va0ZYL3QzeTRtVjB4VGtWc2ZWZVMyVDB1bTVXOXNBSEM1bVpZaXQzMWFrVnNmbGN6VVZ6K3ZxMG54MS81TmNwSStCd2NBQUFETWZTUllBQURBdkpWNCsrbGgwNEpGYnZtRWd1dTIreGNRQVBnZ3VHNjdJcmQ4SXIzdXR0UW9zZjhaSHlNQ0FBQUE1Z2NTTEFBQVlGNXk2ZzdLUHJrN3ZSNWNlenZKRlFCWHJlQzY3Y09tQzdOUDdKSlRkOGpIaUFBQUFJQzVqd1FMQUFDWWQ3eG9ueEs3SDArdlcyV3JGSG5mb3o1R0JBRCtpN3p2azhNSzN5ZDJQeTR2MnVkalJBQUFBTURjUm9JRkFBRE1POG45VDh0THhpVkpabDZSc2o3d3hYVDlBUUM0YXBtV3NqN3dSWmw1UlpJa0x4bFRrcW5DQUFBQWdDbmpUUU1BQUpoWDNOWWEyYlVIMCt2aFd4K1ZFY254TVNJQW1EMk1TSTdDdDE0YzBXZlh2aU8zdFdhY0ZnQUFBQURHUW9JRkFBRE1JNTRTNy93cXZXYVZyMWFnY29PUDhRREE3Qk9vM0RCOHFyQ0R6L3NZRFFBQUFEQjNrV0FCQUFEemh0dHlSbTViM2ZrMVErR2JIdkUxSGdDWXJjSmJINUZrU0pMYzFqTnlXODc0R3hBQUFBQXdCNUZnQVFBQTgwYnkySTcwY21ENTliS0txM3lNQmdCbUw2dDRtUUxMcjArdko0Kzk1bU0wQUFBQXdOeEVnZ1VBQU13TFhyUmZUdVB4ODJ1R3dqZDh4TmQ0QUdDMlMzMU9wa2F4T0kzSDVjWDYvQTBJQUFBQW1HTklzQUFBZ0huQnJqMGdlYTRreVNwYktYTkJpYzhSQWNEc1ppNG9rVlcySXJYaXViTFB2T052UUFBQUFNQWNRNElGQUFETUMwN0R1K25sNE1xYmZZd0VBT2FPNElxTG41ZERQMGNCQUFBQVRJd0VDd0FBbVBPOFpFSnVSOFA1TlVPQnFrMit4Z01BYzBXZ2FyUFN4ZTQ3enNxekUvNEdCQUFBQU13aEFiOER1Rm85dWUxcnc5YS9kZkk1dmRETUw4WUFBSmdLdC8yTTVLYW1Cek1YbGN1STVQa2NFUURNRFVaV25zeUNNcmxkalpMcnlHMnJsVlcyeXUrd0FBQUFnRG1CQk1za0ZJZnpWWjFib29YQmJPVUVJZ3FZcHBLdW83aHJxenN4b1BaNG4rb0cycFJ3YmI5REJRRGdxdUoyTnFhWEE3d1lCSUJKQ1pTdlZxSXI5VG5xZHA0andRSUFBQUJraUFUTEJKYmxGT3V1MG8yNnJYaTFGb1p5Smp6ZThWeWQ2bXZXNHcyN3RiZno5QldJRUFBQWVEMnQ2V1d6b056SFNBQmc3aG42dWVuMXR2a1lDUUFBQURDM2tHQVp3NkpRcmo1WGZZZHVMMWs3cVhhV1lXcDFmcmx1S1ZwRmdnVUFnQ3ZFN1d0UEw1c0xGL3NZQ1FETVBlYUMwdlN5UzRJRkFBQUF5QmdKbGxHc3pDdlROOWMvclB4Z2x0K2hBQUNBVEVUNzBvdEc3aUlmQThsTWZPK1RTaDU1UmNIMTcxZjR4bzlPKzN4OTMvMkNKQ20wNlc2RnQzNXMydWZENkxqUGw4ZHN2Ni94M1Q5VDR0QUxrcVM4ejM5blJzODlXNjdkeUN1OHVCTHJHL3RBQUFBQUFNT1FZTG5FOHR4Uy9jbkdqeXRpQllkdHJ4OXMxeHR0NytsRVg1TmFvajJLT1FtRnJhQ3lyYkJLc3hab2VVNnBOaGRVYVZWZW1VK1JBd0J3OWZLUzhmU3lNWk0va0hBZEpXdjJ5YTU1VzA1N3ZieFluK1M1TW9KWk1uSVhLYkI0aFVMWGYwaEdlT0pwUklkS0huNUZuaDFYOHNqTE01SmdBWURwTUlLUjlQTFF6MU1BQUFBQTR5UEJNa1RRdFBUZlYzOXdXSElsNWlUMW5WTXY2TFhXby9JdWJaQk0vZCtaZ1ZidGFqK3AvNmg3UTRzakMvVnc1VmFaeGhVTEd3Q0FxNTVuRDBtd2hNSXpjazYzdTFuUmwvNVpidWU1a2YzRkIrVEZCNVRvYUZCZzVTMnlpa2NtV056T3N6SVhMUm4xM01HMTI1UTg5cnFDNjdiUFNLeFh3bmpYQTJCdUc1NWdTZmdZQ1FBQUFEQzNrR0FaNHBhaVZWcWFYWlJlZHoxUGYzN2tDUjN1YWNqNEhNMnhibjNyNUhNalJzQUFBSURMeUhVdUxwdlQvL1BHRyt6VjRETi9LeS9hSnlNWVZuRDluUW9zV1M4aksxK2VrNVRYMHlxNzhUM1pwL2VNYUd1ZjJhLzQzaWZsOXJTT09aMVErT1pmVS9qbVg1dDJuRmRDSnRjRFlJNnpobnh1dXJaL2NRQUFBQUJ6REFtV0lXNHJYak5zZlcvbjZVa2xWNGFLT2NtWkNBa0FBUGdnZnVDWlZISWxFRmIyUjc0dXM2QjgrQUdGbFFvc3YxN2U5UitXREhQWUxxZTFSbTVQNnhXTTl2S2FiOWNEQUFBQUFNQk1JY0V5eE5EUks1SjByUGVzVDVFQUFBQS8yWFdISkVtQlpWdEdKbGVHTUxMeXJsUklBQUFBQUFCZ2xqRW5QdVRxc1NnMGZQNTAyM1Y5aWdRQUFQakppL2FtRmtLUjhROEVBQUFBQUFCWExVYXdESkgwWEEydG5MSXNwOWkzV0RKVkdsbWc1Ym1sS2dqbEtNc0txVGNaVldlaVg4ZDZ6bXJRbVprQ2xWZWlqNkZDWmtCcjhzdFZrVjJvSEN1a0FTZWhya1MvanZXY1UwOXljTWI3QXdEZ1VrWWtWOTVnajV5elIxUDFDREtvNjlMMzNTK011MjFvL1pMNDdwOHBjZWlGRWR1SDhnYTdsVGp5aXV5R3cvSjZXdVc1dG94SXZxelM1UXBkZTcrc3dzcU1yc1h0YnRMZ3ovOWFYaUlxSTVLcjdJLzhuc3o4a2htOW5uUmZ2VzFLSG5sRjlybGo4dnJhNWJtdWpLdzhXYVhYS0xSMm02enlOU1BhWk1ycGFKQjlmS2ZzNXBPcGM5dEpHWkU4V1l0WEtMVDVIbGxGVlpNL3FlY3BlWHFQN0JOdnllbG9rSmNZbEJHSXlDd29VMkQ1OVFwdHVHdlNwM1E3R3BRNDlJTHN4dVB5WXIweVFsbXlpcW9VWExOTmdlcnJacnp0aFg4bW9VMTNLN3oxWTNKYWFwUTQrQ3M1emFma0plTXljeFlxVUxWSm9TMzNUMjNFMVJUdjBYU2VYNmZ4dUJJSG41UFRXaVBQU2NyTUxWVGdtaHNWM255ZkZCaTd6dUYwN3IxZGQxREpJNi9JYWF1VFo4ZGs1aXhTNEpvYkZicjJnK08ydS9UK2p5YVRmOS9ITTUzckFnQUFBSEI1a1dBWm9qbmFwZVc1cGVuMTI0clg2Q2QxTzlXUjZQY3hxcEVNR2ZyQTRvMzZZUGtXVmVlTS9vTEU4Vnk5MjEydkg5ZnQxSW0rcGxuVHg1UGJ2alpzL1Zzbm45TUx6ZTlLa2dwQ09mckUwdmRwZStrNmhjMlJYNTQ5ZVRyU2MxWS9ySDFkeDNzYkozbEZBQUJrTGxDNVFjbmpPK1gydGluNi9MY1YyZjViTWlJNUV6ZWNJWGJOUHNWMi9MdThaSHpZZG0rd1cvYVovVElMeWpOS3NIanhBVVdmKzBkNWlhZ1VDQ3JyM2k5bmxGeVppc1NSVnhUZjliTVJCYks5Z1M3Wk5mdGsxK3hUY1BXdGl0ejJHY21jM0NEcXhEdS9Vbnp2a3lPMmU0UGRxWFBYSGxEV0I3NmdRTlhtak0vcEpXT0tQdjh0T1kzSGgyOVBETXBwT1Mxdm9IdlNDWmJFdXk4cXZ2dHh5YnM0Q3RxTERjZytlMVQyMmFNS3J0aXF5UGJmbEF4alJ0dGVrRHkrVTdIWGZ5QjVYbnFiMjlldXhPR1hsVHk5VDlrUC9xN01oWXN6dnA2cDNxUHBQTCtKd3k4cC90Wmprb1pjUTArTEV2dWZrZE44VXRuM2YzV0c3NStuMk9zL1V2SzkxNGR0ZGZ2YWxYam5sM0lhMzVNNWxlVGRESm1KNXdJQUFBREE1VU9DWlloM3VtcUhKVmdpVmxEZjJQQ3cvdXp3RStxY0pVbVdKZG1GK3VycUI3UThkL3lYSTVaaGFrdkJNbTBwV0tabkd3L29lNmRmbGpma2k2cmZmVnhxYzBHVnZyYm1ROG9OakQwVml5RkRHeFpVNmk4M2YwcFBudDJqSDV6Wk1hVytBQUN6MzZtYVdoMDY4cDZhV2xxVVROb1RIdjg3K1RQYmYramFCMlNmZVZ0ZUlpYTc0YkFHSHZzRGhXLzhxSUtyYngxUjFQNkNuRS84cWFSVU1pQjVmT2V3YlpOaE54eFI5T1h2U1o0bkk1U3QwTWE3WkMxWkp5T1lsUm9oY21xM2pFeGVwcnF1b2k5K1IyNXZtMlFZeXJyenQyV1ZMTTg0anNsY1QvTEVtNHEvK1JOSmtwbTdTS0hOOThvc1dTN0ROT1YwbmxQeTNSZmx0TmNyZVh5bmpHQkU0VnMrbm5FY2t1VDJ0a3FtcGVEeUd4U28yaVFqdjBTR2FjaytlMFR4ZmY4bE9VbkZYditCY3Blc2w2ek0vcnlONzNreW5UZ0lydHV1NE1xdE1rSlo4Z1o2WkRjZGwzUHUyS1JpVEo3Y3BmaXV4eVJKVnZrYWhUWitRR1ora2J6QkhpV083WkJkODdhU3AzYkxYRlNoME9aN1o2enRCVTViblJLSFg1SlZYSzNRcHJ0bExsd3NMOXFuNVBFM2xEeTFSMTYwVjlFWHY2T2NoNzhwbWRabHUwZlRlWDZkNWxOeVdtc1ZXTFpGb2ZYYlpXVGx5Mm1yVlh6UGsvS2l2WElhanl0NWFyZUNLMitlc2Z1WGVPZFg2ZVNLV1ZpcDhKYjdaQmFVeTR2MUszbDhwNUluZDhudDlPZUhQVFB4WEFBQUFBQzR2RWl3RFBGYzh5RjllTWtOQ2hnWHYzUlc1NVRvNzY3N3JMNTMrbVc5MGZhZWo5RkpxL0xLOUQ4M1BESnVFbUkwOTVkZnF3WEJiUDN0ZTAvUGlqNHV0WEhoVW4xei9jUEQ3dnQ0REVrUEw3bEpRY1BTOTJ0ZW1YUi9BSURaS3hxTDZaWFgzOUtKVXpVcUxGaW9hNVpWYVVGKzNzUUpoUk1uWmpRT002OVFXUi84aXFJdmZFdmVZSys4V0w5aXIvOVFpVU12S0h6VFF3b3N1M1prbS9NalE0eHc5b2h0bWZMc3VHS3YvVXZxNVhUT1FtVS8rRFdaK1JlbkxEVUx5aFNvMmpSaVpNQm9ZbS8rT1AxeVBIekxKeFJZdG1WU3NXUjZQVjYwVC9HZFAwN3RYMVNoN0FkL1YwYjQ0bWdmYzlFU0JaZGZyK2h6L3lqNzdGRWxEcitrNEpyYlpCYVVaeHlMVlhxTlFscytPT3hlU0ZKb1VZVmtXb3EvOVoveW9uMnl6eDFUWU9uR2pNNXAxK3lUSkFXV1hhdklyWTllM0xHd1RGYkZHdW02QnpPT3o0c05wTzlCY05YN0ZMbmpzMHI5eFpJNlgxYjVHc1hNN3l0NWFyY1M3L3hLd2ZWM3lnaUVwdDEyS0tmcGhBSkxOeW5yN2k5ZEhDRlVJRm5scTJXRWM1UTQ4b3JjcmtZbGE5NVdjTVZObCtVZVRmZjVkVnJQS0xqMmRrVnUrL1NRTnVVeUM4bzErTlJmcG1JNnZYZFlnbVZhOTM2Z1cvSDl6MGhLUFdQWkQzeFZzaTZPb3JiS1ZzbGNVS3I0dnA5bmRMOW0wa3c5RndBQUFBQXVMeElzUTdUR2V2UlkvUzQ5V25YcnNPMExndG42M1RVUDZyNnl6ZnFYbWxkMXVyL2xpc2RXbHJWUWY3VHgxNVJsWGZ6aTVNblR6cmJqZXIzdG1Pb0hPcFQwSEJXR2NyVnBZWlVlckxoT0M0SVhYNGpjV3J4YXgzclA2UmVOKzMzdDQxSUxRem42YlBVZDZlVEt3ZTQ2dmRaeVZLY0hXdFNmakNrL21LVTErUlc2dDJ6emlKbzRINnE0WHU5MjEydHY1K21NK3dNQXpGNnU2K3JKWjU1VFgxKy9IcmpuL1ZwNVRYWEdiUWRQL0hURzQ3RktxcFh6eUI4by90WmpTcDdhbllxeHAwWFJGLzVKVnZscVJXNy9yTXk4b2hudDB6N3hscnhvbnlRcHN1M1hSeVFVTGpDQzRYSFBremp5aXBMSFVpTTlRNXZ1VVdqOW5UTWE1MURKWXp2azJhbWFiSkU3UGpjc3VaSm1CaFMrN1RPeWYvcU5WRTJQWXpzVWZ0OG5NKzRqdVByV3NmZFZYNi80Vy84cFNYSTd6MG9aSmxpOFpFelM4QVRTOEpneisrR0hKQ1hmMnlFdkdaTVJ5VlA0MWtlVmZoRStSR2pUUFVxZTJwMmFYcXZwcEFLVjY2ZmRkaGdycU1qdG54MTErclhRalE4cGVlSXRlY21ZN0RPWkoxZ21lNCttKy93YW9XeUZieDVaeDhRcVhpYXJxRXBPZTUyY3pyUEQ5azNyM2gvZktUbXBFWEtSMno0OUxMbVNicnZsdnRSMGdYM3RvOFo4dWN6WWN3RUFBQURnc2lMQmNvbkg2dC9TNHNoQzNWazY4Z3ZLK2dXVitwdHJmMTI3TzA3cXAzVnZxbmFnN1lyRUZEUXRmVzNOaDRjbFByb1RnL3FiOS81TFIzdUdmOG5zaVBmcFJGK1RmdFgwanI2eC9pR3R5YTlJNy90czllM2EwWFpNZmNtb0wzMk01dUVsV3hXeGdvbzVTZjJ2NDg5cVY4ZkpZZnM3RS8ycUhXalQ4ODBIOVpsbDIvVFFrdUV2Qkw2dzhtNGQyRk1yMjNNeTZnOEFNSHZ0ZWZzZHRYZDA2dEZIUHF6aW9rSy93NUVrR1pFOFJlNzhMUVhYMzZuNDNxZmtOS1pHc3pxTnh6WDQ1SjhyNjU0dnkxcThZc2I2cytzUFNaTE0vR0lGS2pkTTZSek91V09LNzBvbEhBTExiMUI0NjhNekZ0OW83SE5ISmFWR3FveFhhTjdNSzVSVlhDMm50VVoyODBtTm55S2FtSmVJeWUxdGxkZlRNbVJiWm45L1NFcTlzRzg1cmVUcFBRcFVyRlhnbWh1bkhJdmRjQ1IxenJLVjhnYTdSNTh3ZFVneXd1MDZKNTEvR1Q2ZHRrTUZ5bGVQV2NUZUNJWmxsYTJTWFg5SWJudERSdGNrVGY0ZVRmZjV0U3JXeUFpTS9tU1loVXZrdE5mSml3MmZ0bmRhOS83OHY4L21vaVV5RjFXTTFsSXlURm5scStVZXY3SUpscGw2TGdBQUFBQmNYaVJZTHVGSitvY1R2MVJqdEV1ZlduYXJqRXQrTFdaSXVybHdwYllXcnRTdTloUDZTZjJicWgrNHZGKzQ3aXZiTXF3ZXlxQ1QwQjhlL3M5eCsrMjNZL3JMb3ovWFAxei9HOG8vUDhva1pBWjA5K0pOZXFKaHR5OTlqQ1ppQmVWNHJ2N3N5T002Y2traVp5alg4L1R2WjNZb1A1aWx1MG92L2pLMU1KU3JXNHBXNm5XZnAyOERBRXhQTkJiVG52MEhkY09XamJNbXVUS1VWVkt0N0FlK0t2dnNVY1YzL2FmY3JpWjU4VUZGbi92ZnluN2tEMlRtTHBxUmZweU9zK2Y3eTd4V3lsQnVkNHVpeDNkS3JpdHI4VXBsYmY5TmpmYkw5NW5rZGpkTGtxeWlwUk1lYXhhVXlXbXRrZGZYT2ZsK09zOHBlV3EzbkpZYXVkM044bUo5SXc4YVVnaDhJdUd0ajJqdzJmOVhzcE9LdnZ3OW1RZWVWV2o5blFxczJEcmhDS0VSc1hXbmFuVFlaL2JMUGpQeFNGNHZQakFqYlljYWE3VElCY2I1WjlTTjlVN1l4d1dUdlVmVGZYN05uSUl4OXhtaHJQT2RESy9KTkwxNzN5Ukpzb29xeDIwejVnaWV5MmltbmdzQUFBQUFsOWZvVlZxdmNwNmtuelhzMHRmZitZOHhSNmtZa200cFdxVy92KzV6K3I5VzNaZE9NTXcweXpEMTRZb2JobTM3OXpPdlpaVFU2VTBPNnRuR2Q0WnQyMWE4eHBjK3h2TkV3NTV4a3l0RGZiL21WUTNZdytmdGZuL3AxSDdoQ3dDWVBXcnJ6OHAxWFMxYk92NkxUcjhGbHF4VHpzUGZUUCtTMzB0RWxUandpeGs3dnhkTHZTUTFJcmxUYW04M0hwTVhINVNrVk0yVkRBdStUNGVYU1BXWGZnRStEaU9ZcXZIbTJiRko5UkhmOVpnR0h2OVRKUTQrSjZmNXBHVEhaUmFVSzFDMVdhR05INWg4MEVyVjNNajU2Ty9McWxnclNYSzdHaFY3NDBjYStJK3ZLM0h3T2NuTlBGa3ptWkV6cWM0dWpyeWRUdHRoSnZobm5hNWo1STQ2Rm1MMFUwN3lIazMzK1IxdGVyTzBNZW93VGV2ZXgxTnRqZENWVDZCTVpNYWVDd0FBQUFDWEZTTll4bkdpcjBsZk8vQUQzVnUyV2I5V2VZc1dqdkxseTVDaDk1ZHUwRTJGSy9UZDB5OXBSK3V4R1kxaFM4RXlGWVV2VHZmUWtlalhpODN2WnR4K2Y5Y1pmYkxxZmVuMXBkbEY2U201cm1RZlk0bTdTZjNYdVgwWjl6Vm94N1dqOWFnK1dINnh1UERxL0hJWk11U05QbmtDQUdBTzZPbE5qVVlvS3BxWmtTQ1hsUmxRMXZiZjBFRHJHYmw5N2JMckQ4L1lxUTNUa3VmYTh1eUppOWlQSnJUNk5qa2RaK1UwbjFSODkrTXlGNVJtWFBSOXFveEFXRjRpbXE3WE1aNTBUWTlKdk5CT0h0dWh4THN2U2tyVllnbHR2RnRtd1dJTkhabHpZZjlrbVFYbHlyNy9LM0xhNjVVOHRrUEpVN3ZrSlFZVjMvT0VuSmJUeXJyblM4cGtCSkFSQ01sTHhCUmN0MzE0TWZnTVRLZnRaTGpucDlZeUlwTkxKa3ptSGszMytaMkthZDAvMDVCY3ladm9iOVpMUnMyTXlodm43OUR4OW8zaFNqMFhBQUFBQUthSEVTd1RjRHhYenpZZTBKZjJmVmMvckgxOXpOb2l1WUdJdnJyNkFYMXh4ZDB5eC9pRjNWUnNXamg4dW8xZDdTZmtUR0w2aThibzhDazRUTU5RMVNYRjRxOUVIMk01M04yZy9rbitpdldkN3JwaDYxbFdTSlhaczI4NkdRREFKSngvQVJrS2ppd3lQU3VaQVZsTDFrblM2Rk5WVFpHUm01b2l5ZTNJYkdUbkNGWkFXWGQvVVdaZW9lUzVpcjMwWFRsdGRSTzNtd1lqcjBqUytRTHpFM0M3VWxNeW1RdEtNejUvNHVocmtsS2pLU0szZjFabVFabUdKajB1ak5pWkRxdG9xU0xiUHFQY1QveUZBa3ZPMStlb095aTdMck1mbkJnNXFjU2cxemY1K256VGFUdlVoZEVqWTNIYjZ5Vko1c0x5S1owL2szczA3ZWQzQ3Faei84eEl2cVNMMDl5TnhlMGQ1OXhXNmpOcnZPZlFIZXlaZEd3ejlWd0FBQUFBdUx3WXdaS2htSlBVNHcyNzlZdkcvYnEvL0RvOXRPUkc1UVlpSTQ2N3QyeXpjZ0poL2QxN3Y1aVJFUlZEQzhoTHFkRWh2M1BOWFptZllKUmtUMTVnK0JRZVY2S1BzWnpxSC84TDdXaEdtN1p0VVRoWDlZTlh0dmdvQU9BcWwwejlTdC9JeXI5a3g1RC9MbnF1WkdUK2V4YXJiSlhjN21ZNWJYVnl1NXJPSnhNbXg0amtLdXVlTDJ2d3YvNWFYaktlcWhQemtkK1RlVDRSTW5ualgwK2dmTFVTSFEzblkyNlVXVEQ2QzN5M3IwTk8yNWxVbXlXWkYrTk8xM2dwcmhwMXY5TTRjM1hZak94OFJlNzhUZlgvNEd1cGM3ZWRVYUJxMDRUdHJOSnI1SFkxeW00NklTL1dKeU15ZXJINW1XNDdsSDN1V0dyS3JsR20yWExhYXVYMnRFaEsvZk9hanZIdTBVdzh2NU0xbmZ0bkZsZko3ZStRMDNKYVhyUjNsSCtYSlMvYUo3dngrTmpueUY0Z3Q2OWRUa2ZENkFlNGpweHgybzlscHA0TEFBQUFBSmNYSTFnbUtlWWs5VVREYm4xaDczZjFSTU51SlVlWjcvaTI0alY2cVBLbUdlbXZJSlF6YkgzandxWDZZUG0xbWYrdmJNdUljK1lHaGhjbHZSSjlqS1ZuakJGQjR4bHRGRkZPaHYwQkFPWXAwN3E0N0dZd25jOEVvaTk5Vjk0NHZ6cDMrenRsMXgrVUpBWE8xNmU0WUdqeGI3ZC9jc1hjUTJ2dk9ML2tLZmJhdjR4Wmg4R0xqbCtvM0Z4VW9jaWR2eTBaaHJ4b3I2Sy8vUCttWEFSN291c0pydHVlVHJyRVh2dFhlWWxSUnFhNmp1SnZSQ0hBdFFBQUlBQkpSRUZVL0ZEeVBCbUJrSUxyYnMrOC8wRHE5MERPK1JFWVEzbnhBY1gzUHBueHVZWnkyc2NZMlROa09xaE02c3BJVW5EMSthbFM3YVJpTzM0d1pqME1iN0JYOXRrak05WjIyUDZCTHNYM1B6MXloNU5VZk9lUFU4dG1RTUZWdDR4L01VT2JUdkllemRUek94blR1dmZMcjA4dHVJNWliLzVFdXZUSFVaNnIyQnMvbE1hWlFzdzhuL2h6T3hya05KMGNzVDkrNE5rcFhlOU1QUmNaR3pvTm1zbHY4QUFBQUlCTThkZnpGQTNhY2YyZzluVzkzSEpFWDF2N0lTMjdaRXFzVHk1OW4xNXJPYUtPUlArMCtzbDBKTWhrQkllK2hMcENmWXpGbnNKTHNNUW9iVUlHanpJQVhNMVNkVUJTVS9SNGliaU15UFQrdTJEWDdGTi8zVUVGbG0xUm9IS0R6RVVWcVpvSXNYNDV6YWVVZVBkRmVZbVlqRUJZb2VzZUdOYldYSFJ4WkdoOHp4TUtYM3Uvbk01R0JWZE0vT01MczNDSlFodnVVdUx3UzNMYTZqVDR4SjhwdE9sdW1TWExaVmdCdVozbmxEaitocXpTRlFwZi82Rnh6eFdvMnFUd2pROHB2dWNKdVQwdGlqNzNqOHArNEt2cEtZMHlOZEgxbVBuRkN0L3dZY1gzUG5VKzVqOVZhUE85c2txcUpjT1UwM2xPeVhkZlRMK3NEOS82Nk9SR2VKU3RsbDEzVUU3ektjVmUrYjZDNjdmTENFYmt0TlVxc2Y4WGs3NmVDd2FmK2lzRmxtMVJzUG82bVF2TEpNdVMyOU9xeElGZm5MOXdTNEdxelpuRldMSmN3UlZibFR5MVczYmRRUTA4OVpjS2JYaS9yTUtsa21uSzdXMlhmZmFJN0JOdktiaCsrN0FSUE5OcE81UVJ6bGJpd0xQeStqb1VYSE9iakVpZTNLNUd4ZC81cGR6em95dENXKzZUa1ZOdzJlN1JURDYvbVpyTy9Rc3N1MDVtWWFYY2pnYlpOVzhybW9ncHVPRXVtYm1MNVBhMUtYSG9CVGxOSjJXVlZNdHBQVE5xLzhHVk44dXVlVnVTRkgzeDJ3cmY4RkZaaTFmSVM4U1VQUG1Xa3NkMnlGeFlKcmU3NllwZDExUU1yYUZrQkVQVE9oY0FBQUJ3TmVHdDlEU2RpM2JxNisvOGgvNWswOGUxS3UvaU5BaEIwOUo5NVZ2MG85bzNwblgrd0NqVFBNeTBLOUhIVE1xeVJuN3BHM0N1WERGVkFNRHNZd1NISkZpU1VSbVJuQWxhVEhSQ1EzS1Nzay92bFgxNjcraUg1Q3hVMXZzL1AyTHFyVURsaHRRTDJ2NU8yVFZ2cDErK1pwSmdrYVR3MW8vSnN4Tkt2dmU2M0w1MnhTNk1QaGpDS2wyUjBibENtKytWMjlXbzVNbGRjbHBPSy9ySzk1WDFnZDlSSm9YYkozTTlvUzMzeVV0RWxUajRmQ3JtTjM0MDhrU21xZkRXanltNDZuMFo5eTFKNFJzZmt0TjBRbDRpcXVTcDNVcWUycDNlWjBSeWxIM3Zselh3c3orZTFEa2xTWjRyKzh4KzJXZjJqeEtycGNpMnoweXFWa3g0MjJma0pRWmwxNzhydDZOQnNkZitiWlNqakZHbmFwdE8yd3VDSzIrUjI5TTg0aDZsOTYrNFNlRkxrb0VUbXNJOW1zbm5OMU5Udm4rbXFhd1AvSTRHbi9rN2VRTmRxWVRGSmFOQndsc2ZrUmZ0SFRQQkVsaTZLWjBJOFdJREk1NzkwUG83SlN1Z3hDUVRMTk82cmlrWW5tQmhaRGdBQUFDUUtSSXNNeUR1SnZWWFI1L1NQOTM0ZVlXR0RLbS90cUI2MmdtVy9tUmNDMFBaNmZYdm5uNUp6elllbU5ZNS9laGpKdVVGUjQ2NEdiQkpzQURBVlMwclR4cm9raVI1L1ozU05GODQ1bnpzRDVVOHZVOXV5Mms1M2MzcFF2WkdPRmRXWVlVQ1N6Y3BzUEptR2NHUjlkaGtCWlYxLzFjVWYvTW5zcHRQU3A1U296a3laWnFLYlB1TWd0ZmNvTVN4SFhLYVQ2ZHFNRmhCbVFzWEsxQzFXY0gxMnpNK1hXVGJyOHZ0YVpYVFdpUDd6SDdGMzNwTTRWcytubms4R1YyUG9mQk5EeXRRZloyU1IxNlIwM1JTN21DWEpGTm1YcUdzaWpVS3JYKy96SVdMTSsvM1BMT2dUTmtQL2I0U2J6OGp1L0dZdkdpL2pFaXVBcFViRkxyK1F6SnpGMDM2bkpLVTlmN2ZWdkxVSGpudDlmSml2WkpweWN3dGxGVytScUVONzU5VWNrV1NqRUJJV2ZkK1dYYk4yMHFlZUV0T2U1MjgrSUFNS3lRanIxRFc0cFVLcm42ZnJLS1J0V1NtMHpiTk5KVjF6NWVWT1BTQ2tpZmVsTnZiSmlNUWtsbTBWS0YxZHlpdy9JYkozcUtwM2FNWmZuNHpNWjM3WithWEtPZVIvNm5FTzcrVVhmdU8zUDR1R1lHZ3JKSnFCVGZkbzBERldzVjMvMnpjL2lQYmYwTm1TYlhzRTIvSzdXNlc1N215Q2lvVVhIK25ncXR1bWJEOTViaXV5Zkw2T29aY0VQVmVBQUFBZ0V3WjlrRFg5Q3V4KytCamIzL1A3eEJHK0Q5WDNhZTdTamVrMXdmdHVENzkxaitNZXV5VDI3NDJiUDFiSjUvVEM4M3Zqamp1ZjEvL1c2ckl2dmppNENkMWIrcW45Vy9PVU1SWHJvOExMcjN1cVNSemJpNWFxZDliKzVGaDI3Nnc5N3RxalkwOVYvNVUvT3o2MzU3Ujh3RUF4clpyNzM3dDJuZEFYL25TZjV0Uys4U2JQMDMveWo1eTI2Y1ZYSnQ1alE5Z0x1djc3aGNrU2FGTmR5dTg5V00rUjRPNUtubHNSM3IwVFdENTlRcE5KZ2tMQUFBQVhNWG0xdHhRczF6OVFOdXc5VXpya0l5blliQmoyUHJ5M0pKcG45T1BQc1pTR0o3OEwrVFc1RlVNVys5T0RNNTRjZ1VBTUxjWUN5Nyt0OHZ0YXZReEVnQ1llNForYmhyNXhlTWNDUUFBQUdBb0Vpd3p5RFNHMzg3T3hNQzB6L2xlMzdsaDYrc1hWQ3BzVHEyWXE1OTlqR1h6d3NsTmFXQkl1cTE0OWJCdHgvdDRrUVlBVnp0elVYbDYyVzQ2NFdNa0FERDMySTNIMDh2bW9vcHhqZ1FBQUFBd0ZBbVdJYWFiVkZpWk4zeGU4Y1pvNTdUT0owa0h1bXFIcmVjRXdycTdiT08wejN1bCt4akxOYm1sV3JkZ1NjYkgzMW02WWNTb2wxZGJqNHh4TkFEZ2FtRVdWVXRtNnM4YXQ3TXhYVE1GQURBK0w5b250NnNwdFdKYU1vdVgrUm9QQUFBQU1KZVFZQm5pLzk3eWFhM01LNXRTMjhyc1F0MVV1R0xZdGwzdEo2Y2RVLzFBdXc3M05BemI5dW1xYlZxYU03bml2V0V6T09ab2tTdlJ4M2krdlBKZVpWdWhDWThyQ3VmcDE1Y05uMU8vTTlHdnZSMm5KOTBuQUdCK01ZSWhtWVdWNTljODJYV0hmSTBIQU9ZS3UrNmdwRlJaVHJOd2lZekF4SCtYQXdBQUFFZ2h3VExFMHB3aS9mV1dUK3YzMW4xRUd4WlV5c2l3M1lxOHhmcUREUjlUd0xoWWM2VXJNYUEzMm8rUDB5cHpQMnZZTld3OVlnWDE1NXMrcWVzWExaK3dyV1dZMmxhOFJ2L3IrdC9RSFNYcmZPMWpMT1ZaQmZyalRSL1hvbER1bU1kVVpDL1NIMjM4TlMwTVpRL2Ivb016TytSNDdxVDdCQURNUDFibHhkR1h5Wk83eGprU0FIQkI4dFRGejh1aG42TUFBQUFBSmhid080RFp4cEIwYytGSzNWeTRVbDJKQWIzYlhhL0RQZlU2RisxU2QySkFnM1pjWVN1b2dsQ3VsdVVVNjZiQ2E3U2xvSHBZTXNhVDlNK25YdFNnSForUm1BNTIxZW1YalFmMHdmSnIwOXR5QXhGOWMvM0RPdFo3VGp2Ymp1dDRYNk42RW9OeVBWZDV3U3lWWnhWb3c0SktiUzFhbVU1Y0hPMDU2MnNmbzJtTjlhZ2tza0FyY2hmckgyLzRiL3BWMHp2YTIzbGFyYkVlQlF4THBWa0xkSFBoU3QxVnVsRkIweHJXOXUzT0dyM2FlblJTL1FFQTVxL0FzbXVWUFBDczVMbHltazdLN1dtVnVhREU3N0FBWU5aeWUxcmxOSjFLclJpbUF0VmIvQTBJQUFBQW1HTklzSXlqSUpTajIwdlc2dmFTdFJtM2NUMVAzenI1bkhaMVRIOTZzS0grNWN4cktva3NHREdpWkcxK2hkYm16MHdoeWl2Ung2V2VPcnRYMjB2WGExVmVtU0pXVUI5ZGNxTSt1dVRHQ2R1ZDZHdlMzNzMzekdXSkNRQXdOeGxadWJMS1Y4czVkMHlTcC9pK255dnJycy83SFJad1dlVjkvanQraDRBNUxMN3Y1N293UFpoVnZscEdKRy84QmdBQUFBQ0dZWXF3SWJvVGc5TnFmMmFnVmQ4NDlCTzkxSEo0aGlLNktPbmErb3VqVCtvWGpmdmxuZjhTTkJuMWcrMTZ2bm44K2VpdlJCK1hzajFIZjNia0NaM29hOHE0emU2T1UvcmpkeC9Ub0pPWWJJZ0FnSGt1dVBaaXJTNjc1bTA1YlhVK1JnTUFzNWZUVml1NzV1MzBlbkR0SFQ1R0F3QUFBTXhOakdBWjRndDcvMWszRjYzVWpZdXUwZHI4Q2hXR0ovNEZWOHhKYW45WGpWNXJQYXE5SFRWVFNreGt5dlU4ZmUvMHkzcSsrWkErWG5tTHJsdFVyYXh4aXNQYm5xT0RYWFY2dGZXbzNtby9rVkd0a2l2Ung2WDZrbEY5NCtCUDlGRGxqZnB3eFEzS0RVUkdIT1BKMDN1OWpYcWlZWS8yZFZMVUhnQXdPck8wV21iSk1ybXR0Wkk4eGZjOHJ1d0gvb2ZmWVFIQXJCUGYvYmpTeGUxTHFtV1dWdnNiRUFBQUFEQUhrV0FaSXVIYTJ0RjZURHRhajBsSzFTQ3B5RjZreFpHRnlnMUVsR1dGWkh1T29rNUNQY2xCMVErMHF5bmFQYVdreWtPdi8rMlU0NndmYU5mZnZ2ZTBMTVBVNnZ4eWxZVHpsUi9NVnNpME5PZ2sxRy9IZEhhd1UvVUQ3Ykk5WjliMk1aVHRPWHFzZnBlZWJOaXJ0UXNxdERTN1NGbFdTUDEyVEYySmZoM3ZiVlIzY25vampBQUFWd05Eb2MzM0t2WkNhdG9rcC9HNDdJYkRDbFJ1OERrdUFKZzk3SWJEY3BwT3BOZERtKy94TVJvQUFBQmc3aUxCTW81K082Ymp2WTA2M3R2b2R5aWpjanhYUjN2TzZuS1dlYjhTZlF4bGU0N2U3YTdYdTkzMVY2aEhBTUI4WTVZc1YyRFpadG0xQnlWSjhaMC9sdlhSMzVjUnlmRTVNZ0R3bnhmclYzem5qOVByZ1dWYlpKWXNINmNGQUFBQWdMRlFnd1VBQU13N3dlcytKQ01ZbGlTNWZlMkt2dmhQa2p2OUVaY0FNS2U1anFJdmZrZHVYN3NreVFoR0ZMenVRWitEQWdBQUFPWXVFaXdBQUdEZU1iTHlGTnI2U0hyZGFUcWgySnMvOFRFaUFQQmY3TTJmREo4YWJPc2pNckltcmpzSkFBQUFZSFFrV0FBQXdMeGtWVzFXWU9YVzlIcnkyQTRsajc3cVgwQUE0S1BrMFZlVlBMWWp2UjVZZGJPc3FrMCtSZ1FBQUFETWZTUllBQURBdkJXNi9rTXlTeS9XRm9pOTlWT1NMQUN1T3NtanJ5cjIxay9UNjJiSmNvV1lHZ3dBQUFDWU5oSXNBQUJnL3JLQ0N0L3hPUmtGWmFsMTExVnM1NDhWZStOSDFHUUJNUCs1am1Kdi9FaXhuVCtXWEZlU1pCU1VLYno5YzVJVjlEazRBQUFBWU80andRSUFBT1kxSXhoUjVNN2Z2cGhrVVdxNnNNRm4vMTVlYk1ESHlBRGc4dkZpQXhwODl1K0hUUXRtRkpTbFBnK0RFUjhqQXdBQUFPWVBFaXdBQUdEZU03SnlGYm43aThPbUMzT2FUbWp3cWIrUTNYRFl4OGdBWU9iWkRZYzErTlJmREN0b2I1WXNWK1R1TDhySXl2VXhNZ0FBQUdCK0NmZ2RBQUFBd0pXUUdzbnlXMHJzZjBiMmlWMlNKTGV2WGRGZi9ZT3M4dFVLMy9TSXJPSXFuNk1FZ0tsejJtb1YzLzM0c01TS0pBVlczYUxRZFE4d0xSZ0FBQUF3dzBpd0FBQ0FxNGNWVk9qR2gyU1ZYS1BFN3NmbEpXT1NKS2Z4dUFhZitrc0ZsbCt2OEEwZmtibWd4T2RBQVNCemJrK3I0dnQrTHJ2bWJVbGVlcnNSakNpMDlSRlpWWnY4Q3c0QUFBQ1l4MGl3NElwNjZQVy85VHNFQUFCa1ZXMVNwS1JheWYzUHlLNTk1L3hXVDNiTlB0azFiOHNxVzZIZ2lwc1ZXTFpaUmlUUDExZ0JZRFJldEU5MjNVRWxUKzJTMDNSS1F4TXJraFJZZHEyQzF6MGdJNHZQTUFBQUFPQnlJY0VDQUFDdVNrWldua0szUHFyQXlxMUtISHhPYm12dCtUMmVuS2FUY3BwT1NxLy9VR1pCbVFMbHEyVVdsTXRjVUNvanIxQkdNSklxRW0zeHB4U0F5OGl4NVNWanFmLzFkY2p0YVpIYjFTaTc4YmpjcmlaZG1sU1JKTE9rV3FITjk4Z3NXVDd5ZkFBQUFBQm1GRzhGQUFEQVZTMVYrUGxMY2x2T0tIbnNOVG1OeHlYUFBiL1hrOXZWcUVSWG82OHhBc0M0REZOVytXb0YxOTRoczdUYTcyZ0FBQUNBcXdZSkZnQUFBRWxtYWJYQ3BkWHlvdjJ5YXcvSWFYaFhia2VENUxvVE53YUFLODAwWlJaV3lxcmNxRUQxRnFZekJBQUFBSHhBZ2dVQUFHQUlJeXRYd2JYYkZGeTdUWjZka050V0s3ZnpuTHplTnJtOWJWS3NUMTR5TGkrWmtGemI3M0FCekdkbVFFWXdKQ01ZbGlKNU12T0xaZVFYeTF4VUliTjRtWXhBeU84SUFRQUFnS3NhQ1JZQUFJQXhHSUdRckxKVnNzcFcrUjBLQUFBQUFBQ1laVXkvQXdBQUFBQUFBQUFBQUpoclNMQUFBQUFBQUFBQUFBQk1FZ2tXQUFBQUFBQUFBQUNBU1NMQkFnQUFBQUFBQUFBQU1Fa2tXQUFBQUFBQUFBQUFBQ2FKQkFzQUFBQUFBQUFBQU1Ba2tXQUJBQUFBQUFBQUFBQ1lKQklzQUFBQUFBQUFBQUFBazBTQ0JRQUFBQUFBQUFBQVlKSklzQUFBQUFBQUFBQUFBRXdTQ1JZQUFBQUFBQUFBQUlCSm1yTUpsb2dWOERzRXpHTThYd0FBQUFBQUFBQ0E4Y3paQkV0cEtOL3ZFRENQOFh3QkFBQUFBQUFBQU1Zelp4TXNOeTJzOGpzRXpHTThYd0FBQUFBQUFBQ0E4Y3paQk11SEZtOVNjU2pYN3pBd0R4V0hjdlhoeFp2OERnTUFBQUFBQUFBQU1Jdk4yUVJMdGhuVWw1WnQ4enNNekVQL3g3TGJsV1VHL1E0REFBQUFBQUFBQURDTHpka0VpeVJ0eXF2UUg2ejZJQ05aTUNPS1E3bjZ3MVgzYTJOZXVkK2hBQUFBQUFBQUFBQm11WURmQVV6WHByd0svVC9ySDlIVHpZZTBwN3RPTFlsZXhSemI3N0F3UjBTc2dFcEQrYnBwWVpVK3RIaVRzaG01QWdBQUFBQUFBQURJd0p4UHNFaXA2Y0krVVg2OVBsRit2ZCtoekV0bjZzL3F3THZISkVuWldSSGRzLzFXbWVhY0h2d0VBQUFBQUFBQUFNQzA4SlljRTFwYVVhWklPQ1JKR296RzFORFk3SE5FQUFBQUFBQUFBQUQ0aXdRTEptUlpsbFlzcjBxdm56aGRLOC96Zkl3SUFBQUFBQUFBQUFCL2tXQkJScXFYTGxFb21LcFAwdGMvb0xxempUNUhCQUFBQUFBQUFBQ0FmMGl3SUNQQlFFQXJyN2s0aXVXOWt6VnlYZGZIaUFBQUFBQUFBQUFBOEE4SkZtVHNtcXFsdzJxeDFOU2Q5VGtpQUFBQUFBQUFBQUQ4UVlJRkdRc0VMSzFlc1R5OWZ2elVHZG0yNDJORUFBQUFBQUFBQUFENGd3UUxKcVY2YVlXeXN5S1NwSGdpb1ZPMTlUNUhCQUFBQUFBQUFBREFsVWVDQlpOaW1xYldycm9tdlg3eWRLMFN5YVNQRVFFQUFBQUFBQUFBY09XUllNR2tMYTBvVTE1T2ppUXBhZHM2ZnVxTXp4RUJBQUFBQUFBQUFIQmxrV0RCcEJtR29YV3JMNDVpT1hXbVhuMERBejVHQkFBQUFBQUFBQURBbFJYd093RE1UUlZscFNvcUxGQjdSNWM4ejlPaEk4ZDE2MDNYK1IwV0FBQUFBRnlWUERzaHQrMk0zTTVHZVQydGN2dmFwV2lmdkdSY25oMlhYTWZ2RUFFQXdGeGpXaklDWVJuQnNKU1ZKek92U01hQ0VwbUx5bVVXVjhzSWhQeU8wSGNrV0RCbG05ZXQxc3R2N0pibmVXcHA2MUJ6YTdzV2x4VDVIUllBQUFBQVhCVzhhTC9zMmdOeUd0NlYyOUVndWE3ZklRRUFnUG5FZGVRbEJ1VWxCcVdCTHJudDlSZjNtYWJNd2twWmxSc1ZxTjRpSTVMblg1dytJc0dDS1Z1UW42ZnFwUldxcVRzclNUcDA5TGhLaWhiSk5KbDVEZ0FBQUFBdUQwOXV5eGtsaisyUTAzaGM4a2lxQUFBQUg3aXUzTFk2dVcxMVNoNTRWbGI1YWdYWDNpR3p0TnJ2eUs0b0VpeVlscldycmxIRHVXWWxiVnY5QTRNNlZWdXZWY3VYK1IwV0FBQUFBTXc3Ym11TkVnZWZrOXRhTzhwZVErYWljZ1hLVnNrc0tKZTVjTEdNM0VVeWdsa3lRbUhKNU9zL0FBQ1lKTmVXbDRqTFMwYmw5WGZLN1c2VzI5VW91K21FM001R1NWN3FPTStWYys2WW5IUEhaSllzVTJqenZUSkxsdnNhK3BYQ1gxaVlsbkFvcEhXclYramdrZmNrU2UrZHFOSFNpbkpGd3N5L0J3QUFBQUF6d1l2Mktibi9hZG0xQnkvWlk4Z3FXNm5neXBzVnFOcDAxVTdOQVFEQS84L2VuWWZIY2Q1M2d2L1cxUWRPNGlaQWdqaDRnQ2NJOFJCNGk3b1ZXUjdKa1J4SGtjZmVaT0xZVHA3ZHg1bnM4MnpHeVdaM24reG1abWMzbWN3ek94bHI3Y2xzSnRiWVNleklqaFZGTnlXSzl3MWVJQUFTQjNIZk43cTd6djJqZ0VZMzBRRDZST0g0ZnA2SEQ3dXJxNnAvYjFXOVZZMzNWL1crbENLaURNRWpRL0NrQTVuNWtJcTNBUURjQUN6L09QUzJtOUNhTHNEb2JzSk1zc1hzYTRYL3d6Y2hsOWRBMmZjU0JPL3EvbjNDQkFzbHJMSnNJNXJiMmpFK01RbmRNSEM3dmhFSGFuWTdIUllSRVJFUkVkR0taN1RWUWIzNFUxaGFJR1NxQUxseVA5d0hYb2FZWGVoWWJFUkVSTFIyQ1o1TUtGVkhvVlFkaFRuYWg4Q1ZuME52dm9xWlJJdmVlZ05HWnoxY3RhOUJLcXQyTnRnVTRtQVpsREJCRUZDemUzdncvY1BPYnZUMkR6b1lFUkVSRVJFUjBRcG5hRkF2L1QwQ1ovNWJXSEpGS3RtT3RGZitGYnhQZjRQSkZTSWlJbG9XeE94Q2VKLytCdEplK1ZlUVNxcUMweTB0Z01DWnQ2QmVmaHN3TkFjalRCMG1XQ2dwQ3ZKeXNXbERjZkQ5OVZ0M29SdUdneEVSRVJFUkVSR3RUSmJtZy8vVVgwSnZ1aGljSm1ibXcvdkMvNEMwTC93dXBJSXlCNk1qSWlJaWlrd3FLRVBhRi80bHZDLzg5eEF6ODRQVDljWUw4Si82UzFpYTM4SG9Vb01KRmtxYVBUdTN3ZTJ5eDE2Wjh2bHg1MTZUd3hFUkVSRVJFUkd0TEpadkF2NFAzb1RaMnh5Y0poVnZROW9yMzRWY3VzdkJ5SWlJaUlpaUk1ZnVSdG9yM3cyTzJRSUFabTh6L0I5K0Q1WnZ3c0hJa284SkZrb2F0OHVGNnAyemo0QTlhRzNIMFBDb2d4RVJFUkVSRVJHdEhKYm1oLytUSDhBYTZRNU9VM2FjUU5xTDM3RUhseVVpSWlKYUlRUlBPdEplL0E2VUhTZUMwNnpoYnZoUC9XQlZQY25DQkFzbFZlbUc5VmhmT1B2NDE5VzYyekRZVlJnUkVSRVJFZEhDREEyQnovNXFOcmtpaXZBY2ZSMmVZMjhBb3VSc2JFUkVSRVR4RUNWNGpyMEJ6OUhYQWRGT1JWakQzUWg4OWxlclprd1dKbGdvNldwMjc0QXMyWDhBakU5T29lRitpOE1SRVJFUkVSRVJMVy9xMVYrRWRRdm1PZndWS0R0UE9oY1FFUkVSVVpJb08wL0NjL2dyd2ZkbWJ6UFVhKzg0R0ZIeU1NRkNTWmZtOVdEM2p0bis5Um9ldEdKMGJOekJpSWlJaUlpSWlKWXZvNjB1YkVCN1pjY0pKbGVJaUlob1ZWRjJuZ3pyTGt4dnZBQ2o3YWFERVNVSEV5eVVFaFdiTmlBdmR4MEF3TElzWEw1K0M0WmhPaHdWRVJFUkVSSFI4bUw1eHFGZS9Hbnd2VlM4RFo0anJ6c1lFUkVSRVZGcWVJNzhhdGpBOStyRm44THlyZXdiODVsZ29aUVFCQUg3OXV5RUpObUgyTmpFSkc3ZWJYQTRLaUlpSWlJaW91VkZ1L1lMV0ZvQUFDQm01c1A3ekxlQ2ZaUVRFUkVSclNxaUJPOHozNEtZYVkvaGJXbCthQ3U4cXpEK2FxT1V5Y3hJeDk1ZDI0UHZXeDUyb0t1bno4R0lpSWlJaUlpSWxnK3pyeGw2YTEzd3Zmdm82eEE4NlE1R1JFUkVSSlJhZ2ljZDdxT3pUK3ZxclRkZzlqVXZzTVR5eGdRTHBWUjU2UVpzS0M0S3ZyOTI4eTU4L29DREVSRVJFUkVSRVMwSEZ0UWI3d1hmU1NWVmtFdDNPeGdQRVJFUjBkS1FTM2VIZHhWVzk0R0QwU1NHQ1JaS3VjZjI3RUNhMXdNQVVEVU5sNi9mZ21WWkRrZEZSRVJFUkVUa0hMTzNCV1ovMi9RN0FlN0hYM1UwSGlJaUlxS2w1SzU5RllBQUFERDdXbUQydGpnYlVKeVlZS0dVY3lrS0R0YnNnU0RZRldaZ2FCaU56VzJMTEVWRVJFUkVSTFI2YWZXbmc2L2x5djJRQ3NvY2pJYUlpSWhvYVVrRjVaQXI5d2ZmYS9XZk9SaE4vSmhnb1NXUmw3c08yN2RVQk4vZmJiaVBvZUZSQnlNaUlpSWlJaUp5aHVXYmdOSFZNUDFPZ1B2QXk0N0dRMFJFUk9RRSt6ZVFmVk8rMGRVQXl6L3ViRUJ4WUlLRmxzejJyWlhJemNrR0FGaVdoWXZYNnVBUGNEd1dJaUlpSWlKYVcvVFc2NEJsQWdDazRxMFFzd3Nkam9pSWlJaG82WW5aaFpDS3Q5aHZMQk42eXcxbkE0b0RFeXkwWkFSQndNR2FQVkJrR1FEZzh3ZHc4ZHBObUticGNHUkVSRVJFUkVSTHgyaS9GWHl0YkQza1lDUkVSRVJFemxLMnpQNFdDdjJOdEZJd3dVSkxLajNOaThmM1ZRZmZEdzZONE9iZGhnV1dJQ0lpSWlJaVdqMHNUWVU1MkQ3OVRvQmNWcjNnL0VSRVJFU3JtVnkyRjhIQjdnYzdZT21xc3dIRmlBa1dXbkpGQlhuWXRYMXI4SDF6V3dkYTJ6c2RqSWlJaUlpSWlHaHBtQU10d1BSVC9HSnVDUVJQcHNNUkVSRVJFVGxIOEdaQ3pDbTIzNWdHelA1V1IrT0pGUk1zNUlpcXplWFlVRndVZkgvajlqME9lazlFUkVSRVJLdWVPZFFWZkMwWGIzTXdFaUlpSXFMbFFTNnBDcjQyaDFiV2pmaE1zSkJqOWxmdlFsWm1CZ0RBTkUxY3VIb0Qvc0RLZWdTTWlJaUlpSWdvRnRab1gvQzFtRlBpWUNSRVJFUkV5MFBvYnlKcnJOL0JTR0xIQkFzNVJwWWxITnEvRnk1RkFRRDRBeW91WEwzQlFlK0ppSWlJaUdqVk1zY0hncS9GZGVzZGpJU0lpSWhvZVJDelozczZNbGRZZ2tWMk9nQmEyekxTMC9ENHZqMDRlK2s2TE12QzBQQW9ydFRkd2NHYTNSQUV3ZW53aUlpSWlJaUlrc3MzSG53cFpPUTZHQWd3L3YxdkFnQmMxYy9DWGZ1YW83RVFKVUp2dVFhMTduMFlRNTBRUkJIdTJ0ZWc3RGpoZEZoSmxXaDlaWDJuMVN4dzhTZFFiMzRJQU1qOHhwdEwrOTJYMzRaMjV4U1VYVS9CZmZDVnNNOFdxbmVzaytHRXpMelpOLzd4K1dkY2hwaGdJY2NWNXVkaDEvWXR1RjNmQkFEbzZPcUJ4KzFDOWM2cVJaWWtJaUlpSWlKYVdTd3RFSHd0S043a3JkZzBvRFZmZ2Q1OEZjYkFRMWorY2NBeUlTaGVDQm01a05kdmdXdi9GeUc0MDVQM25VVExnSHJ6UXdRdS9pVDQzaklBYzRwanZCTFIwdEJ1bjRLbEI2RGQrV1JPZ29XaUp5aWU0T3ZRMzBvckFSTXN0Q3hzcXl6SDVLUVBMUTg3QUFEM1d4N0M0M0ZqVzJXNXM0RVJFUkVSRVJFbGthV0hKRmhjN3FTczB4enBnZS9qL3pmaW9MQldZQkpXWUJMcVlEdmtyWWNoRlREQlFxdUhOVG1Dd09XM0FRQmkza1o0RHY4cTRQSUFsck5kajV0REhSQnpOem9hQTBVdjJ2M0YvVXFSS0R1T1E2di9ITXJPazA2SHNxS0ZKMWhXMWhqZFRMRFFzbEd6ZXpzQ3FvcXVIbnZReDl2MVRmQzQzZGkwb2RqaHlJaUlpSWlJaUpMRU5HWmZpNG4vU1c1TmpXSHFuZjhibG04Y2d1S0dzdXRKeUJ0M1FmQm13VEkwV0tOOTBMdnVRWDl3S2VIdklscHU5SWMzZzNYS2Mrd05TSVdWenNiVGNnMkJ5Mi9ESE8xYjhtNktLSGJSN2kvdVYxcUkrOUNYNFQ3MFphZkRXUG1ra045RXB1NWNISEZnZ29XV0RVRVFjTEJtRDg1Y3VvckJvUkVBd05XNk8zQzdYQ2dxeUZ0a2FTSWlJaUlpb3JVbmNQMGRPN2tpdTVIMjh1OUR6Q2tKbnlHdkZITGxmbGo3L3hrZ2lNNEVTWlFpNXNSUThMV1V2OG5CU0d4R1h6UE0wVDZudzZBb1JidS91RitKYUNIOGRVWExpaVNKT0h5Z0Jsa1o5bVBybG1YaDRyVTZESSt3LzFRaUlpSWlJcUpINlcwM0FRQnllYzNjNUVvSXdac0p3Y1B1d1dpVkNiM0xPUWxQaEJFUkVjV0tDUlphZGx5S2dpT1A3NFBYWS9kSHJPc0d6bDIrZ1luSktZY2pJeUlpSWlJaVdsNHMzNWo5d3VWWmVFWWlJaUlpU2pxbTkybFpTdk42Y1BUeGZmanMzR1ZvdW82QXF1THpDMWR3L05BQlpLU25PUjBlRVJFUkVSSFJzaUI0TW1CTmpjTG91R3Zmelova3Uvak53WGFvTnorRTN0VUF5ejhHd2VXRmxGOEdaZnR4eUJYN2tyN3MrUGUvQ1FCd1ZUOExkKzFyTUhxYm9kYTlCNlBuUGl3dEFERjlIZVN5YXJocVhvVGd6WXkvWEdQOTBPNmNndDVaRDJ0OEFKWnBRdkJtUWlyYUROZU80NUJLdGtjWFg5YzlxSFh2dytocmdXVm9FRE1Mb0d5dGhhdjYyYmozaFRIWURyM2hMUFNlSmpzMlhZUGd5WVMwZmd0Y2U1K0RsRjhXZDdtdHFSR29kMDVCYjc4TmE3UVBscWxEOEdSQktxcUU2N0VYSWVXVnpsa21XZHRLYjdrRzlkWkhNQWZiQVFCaVVTWGMrMStHVkRROWJvcXBRNzMxTWJTbUN6QkhleUhJQ3NUOGNyaHFYb0M4WVVmRWRjODM3ZEZ4TXBKU2hvT3ZJSEQ1NTlDYXpzUHlqY08xN3lXNDkzOHhybmlTc1kvbjFJMk1ITWhsZSsyNkVlZlRhb25VOS9tazhqaVlFZXYyakhaL3hiSmZvejFXWnNTMXJTMEwyb05MMEJ2UHd4aHNoNlZPUVpBOUVIT0tJVmZ1aDJ2MzA0bk5INFY0anQxa25UZjF0anBvZDA3QjZHK0RwZnNocHVkQzNud1Fyc2QrS2VabHBNamRBQUFnQUVsRVFWUnlMQmhmak5lZHdNV2ZRTDM1SVlDNWRUMVJzWjY3Z3JHSUlqSysvdWNRWlBlY2RVNysrQTlnamc5QUx0c0w3M08vUGVkenZlVWFmQis5Q1VCQXhqLy92eUI0cHN1Y2d1TnB0V0NDaFphdHJNd01IRDVZZ3pNWHI4RTBUZmo4QVNaWmlJaUlpSWlJUXNpbHU2RTFuSVU1MWcvZkIvOEpucE8va2JTdXdOUmJIeUZ3OGFlQVpRYW5XZjVKNkIxM29YZmNoYktsRnA2VHZ3NElRbEtYbmFFMW5JWC84NzhHTENzNHpSd2ZnSHI3RTJnUHJpRHRwZCtEdUc1OTdPVzZjd3FCQ3orWk00aXVOVGtNdmZrSzlPWXJVS3FPd25Qc3E0QTRmOGNmNnEyUEVMandkMkhUekpGdUJDNy9ERVpmUzhTR3EwVmp1L0VlQXBmZm5qUGRtaHF4WTJ1OUR1OHozNFJjdGpmbWRldk5WK0EvL1Y5aGFZRzU2MjY1QmpHblpFNkNKVm5iS25ENWJhZzMzZ3ViWm5UZXcxUjNFN3pQL1RhazRxM3d2ZnZ2WWZRK21QME8xWURSZFErKzdnWjRuL29HNU1yOU1aYzVtV1h3Zi81RGFJM240NG9oTEo0azdPT0lkV09zSCtxdGoyYnJSblpoYkhFbG9jNHVKaFhIUVNyclRMd1dPMWJpMmRhVzVvZnZnNytBMGRVUXRpNUxuWUxSK3dEVzVFaFlBM2VzODBjakdkczZ2dk9tQmYvbmIwRzc5M240Y3VNRFVHLzhFNHl1ZXhBVFNEeUhTdFYxSng3eG5MdmtqYnZzQkl0cHd1aHRucE9VTk1jSFlJNFBBQUNNN2liN0dIeGtmRGFqNXo0QWUxeXJtZVJLS282bjFZUUpGbHJXOG5OemNHai9YbHk0V2hlV1pEbFd1eCtaR2V3L21JaUlpSWlJbkRmbDgrSEs5WnQ0ME5LRzBiSHhCZWY5cmF6a2ZyZnJzUzlBYjdrS1MvVkRiNytOeWIvN0k3Z1B2Z0tsNm1oQ2c5cHJUUmVDaldCU3lYYTQ5andETVNzZjF0UW8xUHJUMEp1dlFydC9FV0x1QnJqMlBwKzBaV2NZL1cxUWIzOE1xYUFDcnVwbklhNWJEOHMzRHEzaERMVDdsMkQ1eHVENzZFMmsvL0lmQXFJVWZia2F6eUZ3N3NjQUFERWpGNjY5ejBNc3JJUWdpakNHT3FIZCtnakd3RU5vRFdjaEtCNjRELzlLNVBpNm0yRDB0OWwzVDI4L0RzR2JDYU92QllITGI4UHlqVU52cTRQZWVoMXkrV05SeHdZQTVsZ2ZJRXBRS2c5QUxxdUdrRlVJUVpTZ2Q5eEI0TW8vQUlZRy8rZC9qWXlOdXdBcCtpWWR2ZjBPZkovOEFMQXNDSzQwdVBZOERXbmpUZ2lLMTc1RCt2NUZDSTgwbkNkclcrbnRkMkNPZE1PMTkzbkltdzhDcGdHOTZRTFVPNmNBMDBEZ3pGdVFTcmJENkgwQVpjY0pLTnVQQVJhZ3QxNjNHK010Qy81elAwWkdlVTF3WDZkLzVZOEIyQTIrV3NQWnNHbXBLSU14MkE2anN3R3UzVTlCM25ZRTBBSmhEYkRSeGdNa3ZvOW42MFk1WE5YUFRkZU5NYWozemtCL2NCblcxSWhkTjc3MDNhanJSakxxN0dKU2NSekV1ejJqM1YreDdOY1ppeDByOFc3cndLVzNnNDNieXM2VFVMYldRbkI1WVUyT1F1OXVnTkZaSHhaSHJQTkhJK0ZqTjg3enBucmp2V0J5UmN3cmhidm1CWWc1SmJEOEU5QWF6dHBQT3cxMXhWeWVPZkdsNkxvVGozalBYZEw2clJCa055dzlBS083Y1U2Q0pYUy9XK29VaklHSGtBckt3K2ZwYWJMWFZib3JPQzBWeDlOcXdnUUxMWHZyQy9OeCtFQU56bCs1RWY0a3krRUR5RXhua29XSWlJaUlpSnh6djdrVkgzOTJGb1poWUgxUklUWlhsTUdsS1BNdjBOaVkxTzhYTS9QZy9hWHZ3UGZoWDhDYUdvUGxuNEQvOHg5Q3Zma2gzSTkvS2VZR2ZzQytrenB3OWtjQUFHWGJFWGllK0JxQTZjYjNkY1h3bG15SFgveExhUGN2UXIzeEhwUmRUMEtRWFFrdkc4cm9ib1M4cVJyZVo3ODkrMVJCRGlDVlZFRndwME85Y3dybWNCZTA1cXRRdGp3ZVhibDg0OEhZeE53TlNIdnA5eUM0Wi8rbUZITTNRcW5jRDkvNy94RjZ4MTJvdHorR3N2MFl4SnlTdWZIMXQ4SzE1eG00RDMxNWR2bWNFb2pyMW1QcUgvNHRBTHNoTmRidEx4VnRocXZtbHlCbUZZUk5kK1Z1QUVRSmdmTi9hemRFZHRaRDNyUW51bkxyQWZnLyt5OTJjaVY5SGRKZStoL0QxaS9tRkVNdXF3NTdzaVdaMjhvYzdvSzc5alc3KzUrWmNoYVV3OUpWKyttcmlTR1lqZWZtYkUrcG9BelFWYWkzUDRibEc0UFIzUVJwZzkwZGpwaGxQNTBodUdkN3Q1aVpsb295R0ozMzROcjk5THdKbUdqaUNaWXJ3WDBjdVc2VTJIWExuUTd0N3Fjd2h6cWlyaHZKcXJPTFNjVnhBTVMzUGFQZFg3SHMxeGtMSFN1SmJHdTkrUW9BUUM1L0RKNmpyOCt1ZEYyeHZUMzJ2UlQyWGJIT0g0MkVqOTA0enB2VzVBZ0MxOTRKZm4vYUYzNFhrR2F2c1ZMeE5valpSUWhjK1huTTVaa1RYd3F1Ty9GSTZOd2x5WkJLdGtGL2VBdEc5OXpmRzNyblBYc2QyWVV3Ui90Z2REV0VKVmdzelE5anNBT0EvVFJNY0xrVUhFK3JDUWU1cHhXaHFDQVBody9VUUp3K3dma0RLajQvZndYakhQaWVpSWlJaUlnY2NyKzVGZSs4L3pFMmJpakdyMy8xVi9ETFgzd0JKNDdVNHREQmZmUCtTd1dwc0FMcHIvNFJsQzIxd1dubWFDOThIMzRQVS8vNFo4SHVRS0tsM1RzTlMvTkQ4R1RDZmZSMUJCc0FRN2lxbndNd2ZRZHNkMU5TbGcwdmxBTFBpYTlGN0xMSmRmQkxFQlFQQUVCdnVScDl1ZXBQdzlKVkFJRG5pYStITlZnRmlUTGN4NzRhN0pwSHF6OGRjVjJDSngzdWc2L01EYnRvTThTOGpRRHN1NkZqcFZRZG5kTjRHZnlzWXJackpIT29JK3AxNm8zMk9CQUE0RG4reitkZHY2RE05dFdmMUcyVmxoV3g2eGhsKy9IWmVWeHBjQjE0ZWM0OGNzZ3hiY1JRNW1TWEFaSU1WNUlhRUJQZXgvTDhkY1A5K0plQ1l5N29MZGVpaWlkcGRYWVJxVG9PVWxGbkVyTEFzWkxJdHJZMFA0RHdaRStZUjU2b2lIWCthQ1M2cmVNNWIyb05ad0hEN2lMTGMreU5zT1RLREZmTkN4QXo4Nk1yeEVKU2NOMkpSNkxuTG1rNk1XTDB0UUs2RnJLUUJhUHJIaUFJVUhhZXRPZnB1aGUyV3FQbkFXQ1o5cGhBaFpXelM2YmdlRnBObUdDaEZhT29JQTlIRHRaQWtzS1RMR01Ua3c1SFJrUkVSRVJFYTgyVXo0ZVBQenVMclpzcjhJWG5ub0xYNDNFMEhzR1RDYytUdjRHMGwzOC9iTkJibzZzQlUyLy9IOEUrMWFPaHQ5OEJBRWpGVzJGTmpjQWM2NXZ6TDZ5TG51SE9wQ3diU2k2cG1uY1FlMEZ4UXlyZVppOC8wQjU5dVRydkFyRHYvbDFvRUhFeE13OVNRWVc5VEUva3htU3BaRWZFaGo0QWtQSTJBUUFzLzBUVXNTM0VVdjB3Qmg0R3UyMnhwL21pWGw1L2VCTUFJR1lWUUM3ZEhkMHl5ZHhXeFZVUkd5eERueFNSTm15UCtGU0VtRjBVZkIzcjlreHFHWXEyek4rd21BU3g3R081WlBzQ2RjTURxV1NtYmp5TTZydVRWV2NYczVUSFFhSjFKaEVMSFN1SmJPdVpZMWg3Y0FuNmc4dUx4eEhqL1BHS1pWdkhjOTdVcHhNQVl1NUdpTGtiSWdjaGlKQktxbUlOZlk1VVhIZmlrZWk1UzU3cDJzdlVZZlExQjZjYmd4MncvQk9RQ2lxQ0NUR2o1ejVnR3JQenpIUVBWckk5ckw0dTFmRzBVckdMTUZwUkN2UHpndDJGR1lZSmZ5Q0F6ODlmd2ZGRCs1R1ZtZUYwZUVSRVJFUkV0RVpjdVg0VGhtSGdxUk5IbkE0bGpGUllnYlF2L0M3MGpyc0lYUGhibU1QZHNBSlQ4TDMvL3lEdDFUK0NtSkc3NkRyTUVic3ZlNzNsV2xSM3dWdUIyWnZlRWxrMjFIeDNTYzhRcHN0aCtzY1cvWTdaMkhvQTJBUDNMa2JNS1liUjF3eHJmQ2p5NTJuWjg4YzIwN2hxYVBQT3N4QnpxQlBhL1lzd2VwdGhqdlRBOGtjWTF5ZGtjT3pGekhUM0VubzM4cUl4SkhOYmVTTVBQQlQ2eEl5WW5yUG9QSThPOUx5WXBKWWh4Z0hqRjQwdGdYMjgySjM2UWthZS9SMVIxbzFrMWRuRnBQSTRTSGFkU2NSQ3gwb2kyOXBkK3lxbTN2MTNnSzdCOThrUElGNS9GNjVkVDBMZVVodStmZUtjUDFvSkhidHhuRGZOa1c0QWdKUmZ1bUJjeVVpQXB1SzZFNDlFejExaVZpSEVyQUtZWS8zUXV4dUR5YWVaY1ZMazB0MFEwdGRCWEZjTWM2UWJSbDh6cFBWYjdYbW1iOGFRUThaZkFWSjNQSzBXZklLRlZwekMvRHdjT2ZoWThFbVdnS3JpczNPWE1UQTQ3SEJrUkVSRVJFUzBWanhvYWNQNm9rTEhuMXlaajd4eEo5Si8rUS90d2FSaDMxR3NYdi9IcUphTitVN3ZrTHRmRTFrMnpDSUR1QWNIWkRldEJlY0xaYWwyRjlPQ3k3dm92RE5kd1ZpNlAvSU1FZTdFRHdrdTZwZ2VGYmp3ZDVqODZSOURyWHZmdnBOWUQwRE1LWUZjdGhldVBjL0V0VTdMYnpmU0NwN29iMHBjc20yMTJEd0piTXRrbGlHWkRZZ0o3K01rMTQyazFkbkZwT2c0U0VXZFNjUkN4MG9pMjFvcTJvejBWNzRMYVhyUWNuTzRDLzR6YjJIeXYvMCsxTHIzQVRNOHFSSHIvTkZJZUZ2SGNkNjBBdlkyRTF5cGU0SXNLQVhYblhnazQ5d1Y3Q1lzWkJ3V1kzcjhGV242U1VaNWVpeWptY0hyWWVndytsdnN6eDU1MmpFVng5TnF3aWRZYUVVcXlNdkZrWU9QNGR6bDZ6QU1FNXF1NDh5bGF6aXdkemMybGhRdHZnSWlJaUlpSXFJRWpJNk5ZM1BGL0YxM0xBdWlETy9KL3c2VGZTMHd4d2VnUDd3ZDFXS0M3SUtsK3FIc1BCayttRzJLbDQyRk9kMk5qT0NKdnRGTmtOMndWRit3TC9tRkJQdWJYNHBHdldsYS9XbW90ejRDWUk5MTROcnpMTVNjOVFnZHAySG04MWdJb2dUTDFHSHBnY1ZubmxsbW1XK3JhQ3pITXFScUg0Y0sxbzBvNytoZnFqcWJDa3V4UFpNcDBXMHQ1cFFnN2NYdndCaDRDSzMrTkxUN0YyQ3BVd2hjK25zWXZRL2dmZTdiQ0MxN3JQTXZ4TEZ0TFFxQUNWaUxQUkZveFBhRVd6eml1ZTdFSXhubkxybDBGN1M3bjlvSmsrbW52b3llSmdqZUxFZ0Y5cE14MG9hZHdKMVQwTHZ1d2JYdkpSajlyWUNoUTF4WERDSEMwMlRKUEo1V0d6N0JRaXRXUVY0dVRodzZBTGZMN3AvVE5FMWN1bjRUamMydHpnWkdSRVJFUkVScmdrdUozSmY4c2lMS2tEYnVCSURJWGJsRUlLVGIzYUJZNC8weGYxMGl5NGFhZWVwaVBqUGpTNGpyU2hhY0w1UXczYlZTTklOZG04TjJ0elNoWXora21ucjNNd0QybmNLZUUxK0RtRk9NME1ZcUt6QVYxM3FGREx1aHpCeU1mcER2NWI2dG9yRWN5NUNNZlJ4MTNjZ3BqaXFtWk5WWko2U3F6cVJLc3JhMWxMOEpudU5mUmNaWC9nVHk5Sk1LZWxzZDlMWmJTWmsvRXFlMnRlaXh1NWFiNlRaclB1Wlk0c2R2S3E0NzhVakd1VXNxcWJLZnlORTFHSDJ0TUhxYlllbnFkTmRmd3ZRODJ3QlJoTkhiWXM4M1BmN0tvOTJEUFNvWng5TnF3d1FMcldnNTY3THh4SkdEeUVpZnpkVGVybS9DamR2MXNLelVQckpIUkVSRVJFUzBJbWoya3d2Q1BHTWdQRW9xMmd3QTBMc2JvMDdLSkdQWlVIcG4vYnhkamhqOXJUQkhld0hZZ3hKSGEyWmVvNzhONW5EWHZQT1o0NE96M2FSc1hMaWhLWm1DL2U0WFJINHl5cGdlN0RsV013TXoyK1h1am1xWjViNnRvdUZNR1VMdTNvNHdEa1V5OW5IVWRXTjZ2eThtV1hYV0NZbHZ6NFgzVit6ekxTeloyMXBJeTRMbnlWOFB2cDg1anBNMWY2aFVuWjhXSTA1L245SDdBSll2OHRnbmxtOGMra3czVndsSXhYVW5Ic2s0ZHdteUc5TDZMZlo2dWh2dHNpRzg2eTlCOFVBcXFBQk1IWHJ2L2RrQjdxTThEeVp5UEswMlRMRFFpcGVSbm9ZbmpoeEViczdzWUZuTmJSMjRjTFVPaHJHMit3QWtJaUlpSXFKbFJwUm1YOGM0YUhja3ZvKy9EMnRxZE43UHpZa2g2QS9yQUFEeWROL3BpMUdxanRndmRBMyswMzg5NzVnTDF0UVk5STQ3U1ZzMjdQUEpZUVN1L1dMdUI0YUd3TmtmMmE5RkdjcTJ3d3NYSmpTMm5TY0J3VzRHOFgvMi84RlNJM1MvWWhvSW5Qa2hZRmtRWkJlVW5TZWlYbitpQk5udXhkMll2a3M2bEJXWVJPRHkyM0d0MTdYamlabTF3UC9aZjVsM0hJalF4c3ZsdnEyaTRVUVpRc2ZmTUNlRzVuNmVoSDBjWGQyUW9GUWRqU3JtWk5WWkp5UzZQUmZiWDdIT3Q1aEV0clV4MEJaNXBTRmRZNFdPMlJIci9JdEoxZmxwTVVybGZ2dUZhY0IvN3NjQUhybVoyakxoUC9ORFlMRXV4S0tRaXV0T1BKSjE3cHBKdWhnOTkrMXhWZ1F4K0VUcmpKa3hWWXl1QmhpOXpZQ3NRQzdlT21kZHlUNmVGbHNYeEpVMXFzbktpcFpvSG02WEM4ZHJEK0R5alZ2bzZ1a0RBSFQzOXVQMGhTczRjckFtMkkwWUVSRVJFUkdSayt5KzFlMnVWQ3cxQU1HVDJKL2xldk1WVExUVlFTNnZnVnk2RzJMdUJydWZmLzhFako3N1VHOTlCRXYxUTVEZGNPMzdRbFRybEFvcm9XeXBoWGIvSXZTMk9reis3Ri9EdGZzcFNIbWJBRkdFT1RZQXZlTU85TWJ6VUhhZERMdHpOcEZsdzdhVE93M3E5WGRoalE5QzJYNE1naWNUNW5BWEFqZitDZVpnT3dEQVZmTkN4SDdpNXlObUZjQjk0SjhoY1Bsbk1QcmJNUFgzZnd6WDN1Y2hGVllBZ2doanFCUGFyWStDRFVudW82OUQ4R1JHdmY1RVNjVlYwTnZxWVBUY2gvL1VYMExaZFJLQzRvSFIzd3IxMmo4Q1VueGQwb2w1RytIYS9UVFUyeDlQbC90L2g2djZXWWlGbFJBa0dlWlFKOVNHTTVDS3RzQzkvNHYyTXN0OFcwWERpVEtJdVJ1Q3J3T1gvaDd1eDE2RU1kUUZaY3ZqQUpLemo1TmRONUpWWjUyUTZQWmNiSC9GT3QraThTYXdyYWQrOW04Z2w5ZEFxZGdIY1YweElFa3dSL3VnWHYvSDZTQWx5R1Y3NDU1LzBkaFRkSDVhakZ5K0QySmVLY3pCZHVqTlYrRlQvVkIyUHcweEl4Zm1lRC9VbXgvQzZHNkNWRmdCb3kreEp5aFNjZDJKUjdMT1hYTHBiZ1F1L2hUR2NCZWdUa0VxcXB3N1ZzdkduVkN2dlFQOTRVMVlxcy91SGl6Q3ZrejI4UlJKNkpnemdyS3kybkdaWUtGVlE1SkUxTzZyeHEzNlJ0eHZzVFBxd3lPaitQVHNKUncrVUlPc3pBeUhJeVFpSWlJaW9yVk9VRUlTTEpvUGdpYzl3UlVLZ0tGQmYzQVorb1BMa1dkSlh3ZnZVOStBT04ydmV6VGN4NzhLUzUyQy92QVd6TUYyK0QvN3EwaHJqcmpPUkphZG9XdzlESE8wQjlyOWk5RHVYNXo3K1piSDRZNHlZUlRLVmZNQ0xOVUh0ZTREbU9NRDhKOTVhKzVNb2doMzdXdFF0aDJKZWYySmNCLzhFb3p1UmxpcWIwNjVCVTg2MHA3L0hVeis1SCtMYjkyMXI4SFNWV2ozUHJmTFBYTTNkZ2lwYUV2WSsrVzhyYUsxMUdXUVMzZmJEYjhUUTlDYnIwSnZ2Z29Bd1liNFpPemo2T3JHU3pIRm5ZdzY2NFJFdCtkaSt5dlcrYUtLT2Q1dGJablFXNjVCYjdrMmQzWlJndWY0VjhQSDRZaDEvc1hpVHVINWFVR2lDTzh6djRXcGQvNE0xdVN3bllCNjVPa2VkKzJyc0h4akNTZFlVblhkaVVjeXpsMWlUZ21FOUJ4WWs4TUF3cnNIbXlFVlZFQlFQRENIT3UzMzh5VlFrM3c4UmZ5S3NBU0xlNEU1bHg4bVdHaFZFUVFCMVR1cjRQVjRjS3UrRVFBd09lWERxYk1Yc2E5NkYwcEwxanNjSVJFUkVSRVJyV25lVEdDNnNjT2FHQUlTYkxCTWYrMS9nZmJnQ3N6ZUJ6Qkdlb0w5K2d2dURFaDVHeUJ2cW9hODlSQUV4UlBUZWdYWkJlL3p2d085K1NxMHh2TXdCdHBnQlNZaFNDNEltWG1RMW0rRlVuVUVVdjdjL3ZnVFdUWklGT0Y5N25lZzN2d1FXdU01bUdQOUVHUVh4UHhOY08xOEFuTGxnWmpLRXhJZDNJLy9NdVNLZmREdW5JTFIzUVJ6YWhpQUNERXpEOUtHN1hEdGVncml1cVgvMjFITUtVYmFsNzRMOWVvNzBMdnFZZmttSUhneUlKZnVobXYvRnlGbTVDYXdjaEdlNDErRnN2a0ExUHJUTUhvZXdQS1BRNUFVaU92V1F5N2JDMlhYeVVjV1dyN2JLbnBMWEFaSmdmZkY3eUJ3N3NmUWU1b0FDL1pkNTlPU3NvOUZFZDduZm51NmJweWZyUnNGWlhEdE9CRlgzVWhLblhWQXd0dHprZjBWODN4UmlIZGJlNS82VFdqM0w4RVllQWpMUHdhSUVzU01QRWdsMitIYS9kU2N4dTFZNTE5TVNzOVBpMzEzVmlIU1gvMmZvZDc0SitpdE4yQk9ERU9RRlVpRkZWQ3FuNE84WVFjQ0YzK1NoQzlLMVhVbkhzazVkOGtiZDBKck9HdS9qcEJnZ1NoQ0t0NEcvZUhOK2VkQjhvK25TS3p4d2RrM3kreUp5TVVJK3VRd1J3S25WYW16dXhkWDZtNkhqY05TV2JZUjFUdXJJSW9jZm9pSWFEbTVjUGthTGx5NWp1OTgrMTg0SFFvUkVWRlUvdncvL1djY092QVlEaDNjRjlOeTZybS9DZDRCNmpuMkJwUWR5MnZjQ3FlTmYvK2JBQUJYOWJOdzE3N21jRFJFUkxUYThicXpQR2oxcDROUDZzaVYrK0U2L0NzT1J4UTl0akxUcXJXaHVBaFBIcTFGUnZwcy80TE5iUjM0N1B3VlRQa2lEQkJGUkVSRVJFU1VZa0oyWWZDMU9kemxZQ1JFUkVSRXkwUG9ieUlocThEQlNHTEhCQXV0YWxtWkdYanlXQzFLMXMvK0VUTThNb3BQUHIrQTN2N0JCWllrSWlJaUlpSktQakczSlBoYTcyNTBNQklpSWlLaTVVSHZhZ2krRm5NM09CaEo3RGdHQzYxNmlpemowUDY5YUd4dXhaMTc5MkZaRmxSTnc5bEwxN0JqYXlXMmI2MkVJQWhPaDBtcmhLV3JNUHRiWUE1MXdScnRnemsrQVBqR1lXa0JXSG9BTUEyblE2U1ZTcFFneUc1N3NEZHZKc1RNZkFqWmhSQnpTeUFXVkVDUVhVNUh1Q3F4VGhNUnhZSFhyQVdKK1JXQUtBS21hVjlmL09NUVZsaGY0MFJFUkVUSll2bkdZUTUzMjI5RUNXSkJ1YVB4eElvSkZsb3p0bFdXSTNkZE5pNWV2WW1BcWdJQTZwdWFNVGc4aW9PUDdZYmJ0YmIvMEtQNFdiNEo2SzNYWWJUZmdqbllEcGptNGdzUnhjbzBZS2xUc05RcFlISVk1c0REMmM5RUVXSmVLYVRTUFpBcmF0aElreURXYVNLaUJQR2F0U0JCY1VITUs0WFozd2JBZ3Q1MkUwclZVYWZESWlJaUluS0UzbFlId0I0bVhzemJ1T0p1eG1HQ2hkYVUvTndjUEhYOEVDNWR2NG5Cb1JFQVFOL0FJRDc2N0R3ZTI3TWpyQ3N4b29WWk1IdGJvTldmaHRIVkFGaHNnQ1VIbVNiTS9qYVkvVzNRcnI4THFhUUt5bzRuSUJaVk9CM1pDc0k2VFVTMEpIak5BZ0JJcFh1bUV5eUExblNCQ1JZaUlpSmFzN1Q3RjRLdnBkSTlEa1lTSHlaWWFNM3hldHc0WHJzZmR4cnVvNm5aL3FNbW9LcTRjTFVPcFNYcnNYZjNkcmdVeGVFb2FUa3orNXFoMXIwUHM2ODF3cWNDeE53U3lNWGJJT2FVUUZ5M0hrSkdMZ1RGQzhIbEJrU2VkaWxPcGc1TERjRFNmTEFtaG1DTzlNQWM3b0xlM1FoenFBc3pkM3ZBTW1GMDFzUG9ySWRZV0E3WDN1Y2hGbFk2R3ZweXh6cE5SSlJrdkdZdFNpNS9ETnIxZCsxdDBOMEVjN1FQWWpadjlpSWlJcUsxeFJ6dGc5RjkzMzRqaUpBcmFwd05LQTVzRmFBMVNSUkY3Tm14RGZtNU9iaDI4MjZ3eTdEMnJoNzBEdzVoWC9VdXJDL01kemhLV200czN6aTBhNytBM2xyM3lDY0NwT0t0VUxZZWdseFd2U2E3dXFBbElNb1FQRElFVHpxUW1RK3BlQnNBd0EzQThvOURiN3NKcmVrQ2pPNG16RFJjbVgydDhILzRKdVR5R2lqN1hvTGc1YkVaaW5XYWlDaEZlTTFhbE9ETmdGUlNCYU96SG9DRndKV2Z3L3YwTjV3T2ExbkkvTWFiVG9kQVJFUnJDSzg3emdwYytUbG1mZzlLSlZVcjh1OXZKbGhvVFNzdUtzQXpUeHpHamR2MzBObmRDd0R3QjFTY3Uzd2RaUnRMVUwyckNvck1ha0tBMFZZSDllSlBZV21Ca0trQzVNcjljQjk0bVhjY2txTUVUeWFVcXFOUXFvN0NITzFENE1yUG9UZGZ4Y3lQRkwzMUJvek9lcmhxWDROVVZ1MXNzTXNFNnpRUmtUTjR6WnFsN0RneG5XQUI5T2FyTUtxZmcxUlE1bkJVUkVSRVJFdkQ2RytkL2gxb1UzWTg0V0EwOFpQKzZBOSsvMzkxT2dnaUo4bVNoSTNGUmNqTVNFZi80RENNNmNHTVI4ZkcwZDdaamV5c0RLU25wVGtjSlRuRzBLQmUrVG0wRys4QnBoR2NMSlZzaC9mcDM0SnI5MVAyM1psRXk0VGdTWWRTdVIveXBqMHd4L3BnalEvYUg1Z0dqSWUzWUFVbUlLM2ZBb2lTczRFK29xT3JHeDFkUFRoMGNGOXF2NGgxbW9obzJWaXAxNndaRjY1Y3g4YVNZbXpjVUJ6WDhrTEdPaGk5OTJGTjJtTkRtbU45VUxZZFRtYUlSRVJFUk11Vy85Ui9oalZoLy80VEN5dWdWRC9yY0VUeDRhMzVSTk0ybHF4SGZsNHVydCs2aSs3ZWZnQ0F6eC9BbVl2WFVMRnBJM2J2Mk1xbldkWVlTL01oOE5sL2hkbmJISndtWnViRGZmVFhJSmZ1Y2pBeW9zVkpCV1ZJKzhLL2hONStHNEd6UDRJNVBnQUEwQnN2d0J6dGcvdUpyME5RUEE1SHViUllwNG1JbHFlMWU4MFM0TnI3UFB3ZjJsMlRHRjBOME50dlF5N2Q3WEJjUkVSRVJLbWx0OStHMGQwWWZPL2ErNXlEMFNSR2REb0FvdVhFNDNiaDhJRWE3Tis3S3l5WjB2S3dBeDkrZWhadEhWMndMTXZCQ0dtcFdMNEorRDk0TTZ3aFZpcmVoclJYdnN1R1dGcFI1TkxkU0h2bHU4SCs3d0hBN0cyRy84UHZ3ZkpOT0JqWjBtS2RKaUphL3RiaU5Vc3NySVJjdmpmNFBuRDJSN0Q4a3c1R1JFUkVSSlJhbG44Q2diTS9DcjZYeTJzZ0ZsWTZHRkZpbUdBaGlxQnNZd21lZWVJSUN2UHpndFA4QVJWWDYrN2cwM09YTVR3eTZtQjBsR3FXNW9mL2t4L0FHdWtPVGxOMm5FRGFpOTloMTBHMElnbWVkS1M5K0Iwb08wNEVwMW5EM2ZDZitnRXN6ZTlnWkV1RGRacUlhT1ZZaTljc1pkOFhJU2h1QUlBNVBnRGZSOThMNjhhU2lJaUlhTlV3RGZnK2VqUDR4TEtnZUtEc2U4bmhvQkxEQkF2UlBMd2VONDdWN3NQK3Zidmdkcm1DMDRkSFJuSHE3Q1ZjcmJzRGYwQjFNRUpLQ1VORDRMTy9tbTJJRlVWNGpyNE96N0UzbG0zLzMwUlJFU1Y0anIwQno5SFhBZEcrL0Z2RDNRaDg5bGVBb1RrY1hBcXhUaE1SclR4cjdKb2xlRFBocW4wMStON29ib1QvM0k4ZGpJaUlpSWdvTmZ6bmZoemVOVmp0cXhDOG1RNUdsRGdtV0lnV1ViYXhCTTg5ZVJSYks4c2dDRUp3ZWx0SEZ6NzQ5QXdhbTF0aG1xYURFVkl5cVZkL0VkYUZrT2Z3VjZEc1BPbGNRRVJKcHV3OENjL2hyd1RmbTczTlVLKzk0MkJFcWNVNlRVUzBjcTJsYTVaVXRoZnkxdHJnZTYzK05MUzduem9YRUJFUkVWR1NhWGMvaFZaL092aGUzbllJVWxtMWd4RWxCeE1zUkZGUVpCbDdkbXpEMHljT2gzVWJwdXNHYnRjMzRhUFQ1OUhUTitCZ2hKUU1SbHNkOUthTHdmZktqaE5zaUtWVlNkbDVNcXpyRmIzeEFveTJtdzVHbEJxczAwUkVLOTlhdVdZQmdHdi9GeUVXemZZLzdqLy9OMHl5RUJFUjBhcWczZjBVL3ZOL0Uzd3ZGbGJDdGNLN0JwdkJCQXRSRExJeTBuR3NkaDhPSDZoQmVwbzNPSDFpY2dybkxsL0gyVXZYTURJNjVtQ0VGQy9MTnc3MTRrK0Q3NlhpYmZBY2VkM0JpSWhTeTNQa1Y4TUdFVll2L2hTV2I5ekJpSktMZFpxSWFQVlk3ZGVzSUVtQis0bXZROGdwdHQrYkp2eG5md1QvbWJjNEpnc1JFUkd0VEtZQi81bTM0RC83STJDNkJ5QWhweGp1azE4SEpNWGg0SktEQ1JhaU9CUVhGZUNaRTRleGEvdFd5UEpzSC82OS9ZUDQ1TXhGbkw5eWc0bVdGVWE3OWd0WVdnQUFJR2Jtdy92TXQ0SjlmaE90U3FJRTd6UGZncGlaRDhBZUNGNWJSZDJ1c0U0VEVhMGlxL3lhRlVwUVBQQTgrWnV6U1JiWTNZVk52ZnZuc1B5VERrWkdSRVJFRkJ2TFA0bXBkLzg4ckZzd0lhZlkvcTJqZUJ5TUxMblkwa0FVSjBtU1VMVzVITTgrY1JTbEpldkRQdXZ1N2Njblp5N2kzT1hyVExTc0FHWmZNL1RXdXVCNzk5SFhJWGpTSFl5SWFHa0lublM0ajg0KzFhRzMzb0RaMTd6QUVpc0Q2elFSMGVxeldxOVprUWplREhpZS9WWllkMkZHZHlPbWZ2WW4wTnR2T3hnWkVSRVJVWFQwOXR1WSt0bWZoQTFvTHhaV3d2UHN0eUI0TXh5TUxQbVlZQ0ZLa05manhzSEg5dUNwWTdVb0xpb0krNnluYnlDWWFCa2VHWFVvUWxxWUJmWEdlOEYzVWtrVjVOTGREc1pEdExUazB0M2gzYTdVZmVCZ05NbkFPazFFdEZxdHZtdlcvT3duV1g0RDhyWkR3V25tK0FCODcvMEhUUDNqbjhIb2IzTXdPaUlpSXFMSWpQNVdUTDN6cC9DOTl4OWdqcytPVnkxdk93elBVNyt4cXA1Y21jRUVDMUdTck12T3d1RUROZk1tV2s2ZHZZU3psNjVoYUppSmx1WEU3RzJCR2Z3RFZZRDc4VmNkallmSUNlN2FWd0VJQUFDenJ3Vm1iNHV6QVNXQWRacUlhSFZiVGRlc1JVa0tYQWUvQlBleE44SWFJMkx2WCtZQUFDQUFTVVJCVkl5dUJrejk3Ri9EOS9IM1lZNzJPUmdnRVJFUmtjMGM3WVB2NCs5ajZtZi9KdXlwRlVIeHdIM3NEYmdPdnJKcXhseDVsT3gwQUVTcnpVeWlaV1IwRFBWTnplanU3UTkrMXRzL2lONytRUlFWNUtOcWN6bnk4M0ljakpRQWhQVURLVmZ1aDFSUTVtQTBSTTZRQ3NvaFYrNkgzbndGQUtEVmZ3WjNVWVhEVWNXSGRacUlhSFZiVGRlc2FFbGwxZkFVVmtDNzlnNzAxaHZUVXkzb3pWZWdOMStGVkx3RnlwWkRrTXYzUXZCa09ob3JFUkVSclIyV2J4eDZXeDIwK3hkZ2ROOEhZSVY5THBjL0JtWGZGeUI0Vi9mdkV5WllpRkprSnRFeU9qYU8rcVptZFBYTTNsM1cyeitBM3Y0QlpHYWtZM1A1Sm16YVdBeFpraHlNZG0yeWZCTXd1aHFtM3dsd0gzalowWGlJbk9RKzhETDA1cXNBTEJoZERiRDg0eXV1a1laMW1vaG9iVmdOMTZ4WUNkNU11STYrRG5sckxkUzY5MkgydFU1L1lzSG9ib0xSM1FSOC9rT0lPY1dRUzZvZzVwUkF6QzZDa0prSFFmSFlUOEJJL1BPZmlJaUlZbVRvc0RTLy9XOThFT1pvTDh6aEx1aGREVENIdS9Gb1VnVUF4TUlLdVBZK0I3R3djdTc2VmlIK3dpSktzZXlzVEJ6YXZ6ZGlvbVY4WWhJM2J0ZmpkbjBqeWtwTFVGRldpcXdNRHNTOFZQVFc2NEJsQWdDazRxMFFzd3Nkam9qSU9XSjJJYVRpTFhZRGpXVkNiN2tCWmNkeHA4T0tDZXMwRWRIYXNCcXVXZkd5QjRmOU5zemVGbWoxbjlrM0ZreGYrd0FMNW5BWDFPRXVSMk1rSWlLaU5VZ1FJWlZVUWRueEJNUlYvblR4bzVoZ0lWb2lvWW1XK3kwUDBkSGRBOE93L3hqU0RRTVBXdHZ4b0xVZEJYbTUyRnhlaXVLaUFnaUM0SERVcTV2UmZpdjRXdGw2YUlFNWlkWUdaY3NodTdFS2R2MVlhWTFWck5ORVJHdkhTcjltSlVvc3FvQzdxQUtXYndKNjYzVVk3YmRnRHJZRHBybjR3a1JFUkVUSklJb1E4MG9obGU2QlhGR3o2cDhvbmc4VExFUkxMRHNyRS92MzdzS2VuZHZRMnQ2SmxyWU9URTc1Z3AvM0R3NmhmM0FJWG84YkZXV2xLQzh0Z2NmdGRqRGkxY25TVlB1UFVBQ0FBTG1zMnRGNGlKWUR1V3d2OFBrUEFWZ3dCenRnNlNvRTJlVjBXRkZoblNZaVdsdFc4alVybVFSdkJwUWR4NkhzT0E1TFYySDJ0OEljNm9RMTFnOXpyQi93ajhQU0FyQTBGVEIxcDhNbElpS2lsVWFVSVNndUNJb2I4R1JDekNxQWtGVUFNWGNEeElMeU5mbjc2MUZNc0JBNXhLVW8yRlpaanEwVlplanRIOFNEMW9mbzdSOE1mdTd6QjNDMzRUN3VOVFdqdUtnQXBTWHJVVlNRQjRsanRTU0ZPZEFTdk1OUHpDMVpzMWwyb2xDQ054TmlUakhNNFM3QU5HRDJ0MElxM3VaMFdGRmhuU1lpV2x0VzhqVXJWUVRaQmFsNDI1cmZEa1JFUkVSTGlRa1dJb2NKZ29EMWhmbFlYNWlQaWNrcHREenNRT3ZEVG1pNmZZZVphWnJvN081RlozY3ZGRm0ya3kwYmlsR1Fsd05SRkIyT2Z1VXloMmI3cHBiNVJ5aFJrRnhTRmV5NzNSenFYREdOTkt6VFJFUnJ6MHE5WmhFUkVSSFI2c0VFQzlFeWtwR2VoajA3dG1IbnRpMW83K3JHZzlaMmpJNk5Cei9YZEIwUE83dnhzTE1iTGtYQmh1SWliQ3dwUW41dURzZHJpWkUxMmhkOExlYVVPQmdKMGZJU1doK3NzWDRISTRrTjZ6UVIwZHF6VXE5WlJFUkVSTFI2TU1GQ3RBeEprb2p5MGcwb0w5MkEwYkZ4dEhmMm9LTzdCMU0rZjNBZVZkUFE4ckFETFE4NzRIRzdzS0c0Q0tVbHhjaFpsOFZrU3hUTThZSGdhM0hkZWdjaklWcGV4T3lpNEd0ekJUVldzVTRURWEwOUsvV2FSVVJFUkVTckJ4TXNSTXRjZGxZbXNyTXlzWHZIVmd3Tmo2S2p1d2NkWFQzd0I5VGdQUDZBaWdldDdYalEybzQwcndjbDZ3dFJWSkNQL053Y1NCSzdFWXZJTi90a2tKQ1I2MkFndHNEbHQ2SGRPUVZsMTFOd0gzekY2WENpcHJkY2cxcjNQb3loVGdpaUNIZnRhMUIybkhBNnJMaU5mLytiQUFCWDliTncxNzdtY0RUT0VETHpadC80eCtlZmNibFpablY2cWZDWUpWcWRBaGQvQXZYbWh3Q0F6Rys4R2RPeXkvMjhrRWpaSHJWaXIxbEVSRVJFdEdvd3dVSzBndVRtWkNNM0p4dDdkbXpENFBBSTJqdDcwTm5kQzFYVGd2Tk0rZnk0My9JUTkxc2VRaFJGNU9Xc1EyRkJMb3J5ODVDZGxjbW5XNlpaV2lENFdsQzhDYTFycGlFalZxR05DdHJ0VTdEMEFMUTduNnlZQkl0NjgwTUVMdjRrK040eUFITnExTUdJS0JrRXhSTjhIVnBQbHJ0azF1a1owZGJ0UkJzSWlZZ29QaXYxbWtWRVJFUkVxd2NUTEVRcmtDQUl5TS9OUVg1dUR2YnVxa0wvNERBNnVuclExZE1IVGRlRDg1bW1pZjdCSWZRUER1RU83c1B0Y3FHd0lCZUYrWGtvek0rRDErTjJzQlRPc3ZTUXhsaVg4OXRCMlhFY1d2M25VSGFlZERxVXFGaVRJd2hjZmhzQUlPWnRoT2Z3cndJdUQyQ1pEa2RHaVFwdnJGSVhtSE41V1c1MW1tem1VQWZFM0kxT2gwRkVxOVJLdldZUkVSRVIwZXJCQkF2UkNpZUtJb29LOGxCVWtJZWEzZHZSUHppTXZvRkI5UFVQWW14aU1temVnS3FpdmJNSDdaMDlBSUNzakhRVUZ0akpsdnk4SE1pUzVFUVJuR0VhczYvRnhFNkY2Vi81NHpuVDFCdnZRV3M0TysvbmozSWYrakxjaDc2Y1VCeExTWDk0TTdnTlBjZmVnRlJZNlhCRWxEUlNTSDB3OWZublcyNlNXS2NmcFZRZGhhdm1oYVN1YzdYVFc2NGhjUGx0bUtOOWZNS0hpRkpucFY2emlJaUlpR2pWWUlLRmFCV1JKQW5yQy9PeHZqQWZnTjFkV04vQTRIVENaU2lzS3pFQUdKdVl4TmpFSk82M1BBUmdKMXpXWldjaFoxMDJjckt6a0oyVkFXa3RKVjNpSkdZVnpwa211Tk1XL0h5bE15ZUdncStsL0UwT1JrS1Vlb0k3YlZYVzQxUXkrcHBoanZZNUhRWVJFUkVSRVJGUlNqSEJRclNLcFhrOUtDL2RnUExTRGJBc0M2Tmo0K2dkR0VKdjN3Q0dSa1pobXVIZE9jMGtYQjUyZGdPd3V5TEx5c3hBN3Jwc3JNdk9STzY2YkdSbXBFTVVSU2VLUTh0SjZGMmlTWDVhZ0lpSWlJaUlpSWlJYUNWZ3F4alJHaUVJQXRabFoyRmRkaGFxTnBkRDF3ME1ERTEzSnpZd2hQR0pTVmlXRmJiTVRGSm1kR3c4T0UyU1JHUm5aU0puK2ttWDdNd01wS2VsUVpiNXBBc1JFUkVSRVJFUkVSR3RIVXl3RUsxUnNoemVuWml1R3hnZEc4Znc2QmlHUjBZeFBEcUdpY21wT2NzWmhvbWg0VkVNRFk4Q2FBOU9UL042a0ptUmdjeU1OR1NrcHlNck14M3BhV253dUYwUUJHR3BpclZpQlM3K0JPck5Ed0Znem5nRjQ5Ly9KZ0RBVmYwczNMV3Z3ZWh0aGxyM0hveWUrN0MwQU1UMGRaRExxdUdxZVJHQ04zUHV5aTBMMm9OTDBCdlB3eGhzaDZWT1FaQTlFSE9LSVZmdWgydjMwMUhIT1JQTGZOTWVqZDBjNjRkMjV4VDB6bnBZNHdPd1RCT0NOeE5TMFdhNGRoeUhWTEo5d2U5eFZUOEw5OEZYRUxqOGMyaE41Mkg1eHVIYTl4TGMrNzhZWGNCSkxIdXdUSVB0VUc5K0NMMnJBWlovRElMTEN5bS9ETXIyNDVBcjlpVjkyWVQzUHkwWjN5Yy9nUDdnTWlDS3lQanFuNFoxRlJqSzZHN0UxRHQvQ2dEd1B2V2JrRGNmdEtjUHRrTnZPQXU5cDhtdUw3b0d3Wk1KYWYwV3VQWStCeW0vTEtaNEhqMTJJbG5vM0JOUFRMR2VJNERFNnRTajlOYnI4SDM0UFFDQTUraXZRZG41eEx6elRyM3pwekM2R3lFVlZpRHQ1ZDhQanlrWjU2NDR0bm15em4yeHJpZmU4aWE2L0tQYlMyKzVCdlhXUnpBSDdkOFhZbEVsM1B0ZmhsUTBQYzZYcVVPOTlURzBwZ3N3UjNzaHlBckUvSEs0YWw2QXZHRkhWTnZtVWZIVXV6bm41YTU3VU92ZWg5SFhBc3ZRSUdZV1FObGFDMWYxc3dzKzVhbTMxVUc3Y3dwR2Z4c3MzUTh4UFJmeTVvTndQZlpMY1pWbDNqSStldDNJeUlGY3R0ZStibmpTNTEwdWticTVWR1VqSWlJaUluSWFFeXhFQk1CT3VPVGxya05lN3JyZ05FM1hNVEk2aHFFUk8ra3lNanFHS1o4LzR2SlRQaittZkg3MDlvZFBGMFVSYVY0UDByeGVwS2Q1NGZWNmtENzkydTEyd2VOMmNaeVhHR2dOWitILy9LK0JrS2VOelBFQnFMYy9nZmJnQ3RKZStqMkk2OVlIUDdNMFAzd2YvQVdNcm9hdzlWanFGSXplQjdBbVIrSktNa1JEdlhNS2dRcy9tVFBvckRVNURMMzVDdlRtSzFDcWpzSno3S3ZBQXQzTytULy9JYlRHOHpGL2Z5cktydDc2Q0lHTFB3V3MyZTcxTFA4azlJNjcwRHZ1UXRsU0M4L0pYd2NpSkJVVFdYWkdyUHVmbHBheStYRTd3V0thME52cW9HdzdISEUrcmZrcUFFQndlU0dYMXdBQTFCdnZJWEQ1N1RueldsTWpkbjFwdlE3dk05K0VYTFkzZFFWNHhGTEVsSXg2RVVyZXRBZUNKeDJXZnhKYTY3VjVFeXpXMUNpTW5pWUFnTEkxZkQ4bDY5eVZxSGpQZmJHdUo5SHlKbXQ3QlM2L0RmWEdlMkhUak01N21PcHVndmU1MzRaVXZCVytkLzg5ak40SHM5K2hHakM2N3NIWDNRRHZVOStBWExsL3dXMHhKL1lrSE9QcXJZOFF1UEIzWWRQTWtXNEVMdjhNUmw4THZNLzlkb1NsTFBnL2Z3dmF2Yy9EbHhzZmdIcmpuMkIwM1lNWVkwSjFQaEd2RzJQOVVHOTlOSHZkeUo0N3hsVDhkWFBweWhiSndOQnd5dFlkaWNmamdhcnAwSFFkaXN3L3JZbUlpSWpXSXY0S0pLSjVLYktNZ3J4Y0ZPVGxCcWY1QXdHTWpJN2JDWmV4Y1V4TVRHRmlhbXBPOTJJelROUEV4T1JVeEtkaFpyZ1VCUjYzQzI2M0cxNlBHeDYzRzI2UEM0b3N3NlVvOWorWEFtWDZ0U1N0elRGZ2pQNDJxTGMvaGxSUUFWZjFzeERYcllmbEc0ZldjQWJhL1V1d2ZHUHdmZlFtMG4vNUR3SFJUbG9GTHIwZFREQW9PMDlDMlZvTHdlV0ZOVGtLdmJzQlJtZDlUREdrZitXUEFkaU5VbHJEMmJCcG9iVEdjd2ljK3pFQVFNekloV3Z2OHhBTEt5R0lJb3loVG1pM1BvSXg4QkJhdzFrSWlnZnV3NzhTdWN5RDdUQTZHK0RhL1JUa2JVY0FMUkRXU0xTUVpKZGRhN29RYkVTVFNyYkR0ZWNaaUZuNXNLWkdvZGFmaHQ1OEZkcjlpeEJ6TjhDMTkvbWtMUnZjRm5Icy8wU2Q5UldnL1lkL2s1UjFMV1pzZkFJQWNPSHl0YmlXcjA1bU1IR1NTM2RCY0tmRENreENiNzBlT2NGaVdkQmI3VExLbFFjQVNRRUFtR045Z0NoQnFUd0F1YXdhUWxZaEJGR0MzbkVIZ1N2L0FCZ2EvSi8vTlRJMjdnS2twZm41Rms5TTBaNGpnT1RVaXpsRUdYTGxRV2gzUDRYUjNRakxQeG54RG4ydDVacDlMaEhsNEJORVFQTE9YWWxLNU53WHkzb1NMVyt5dHBmZWZnZm1TRGRjZTUrMzk0ZHBRRys2QVBYT0tjQTBFRGp6RnFTUzdUQjZIMERaY1FMSzltT0FaVCt4cE41NEQ3QXMrTS85R0JubE5UR2QveEt0ZDBaM0U0eitOdnZKak8zSElYZ3pZZlMxSUhENWJWaStjZWh0ZGRCYnIwTXVmeXhzT2ZYR2U4RUVoSmhYQ25mTkN4QnpTbUQ1SjZBMW5MV2YwQm5xaXJvYzg1bTlicFREVmYzYzlIVmpET3E5TTlBZlhJWTFOV0pmTjc3MDNiRHRsa2pkWEtxeXplZjArU3NwVzNja2hZV0ZHQmdleGVqWU9QSnpjNWIwdTRtSWlJaG9lV0NDaFloaTRuRzdzYjdRSGV4YURKaE9va3o1TURFeGliR0pTWXlQVDJCOGNncFRVejZvbXJib09sVk5zK2VibUl3cUJra1NJVXN5WkZtQ0pJb1FKU240V3BabGU1b29RaEFFaUtJQVFaaitCd0dDWUk5SFV4N3ZCbkNRMGQwSWVWTTF2TTkrZS9ZdTRCeEFLcW1DNEU2SGV1Y1V6T0V1YU0xWG9XeDVIQUNnTjlzTkRYTDVZL0FjZlgxMlpldUtJVzNZRHV4N0thWVl4Q3o3THRmUXJvOW1wczJ3Zk9NSW5QMlIvVm51QnFTOTlIc1EzTE1ObkdMdVJpaVYrK0Y3L3o5Qzc3Z0w5ZmJIVUxZZmc1aFRNcmZNbmZmZzJ2MTBYSTJZeVN5NzVaOE1sa25aZGdTZUo3NEdRQWl1ejF1eUhYN3hMNkhkdndqMXhudFFkajBKUVhZbHZHeW9lUFovb3RyMERFeE1KejZXeW9VcjErTmFyam9yeVlHRXNBSlRka05zQklJN2ZmYjRGaVhJRmZ1ZzNmc2Nlc2RkV0hvQWd1d09tOS9vYVlJMU5RWUFZUWtZcVdnelhEVy9CREdySUd4K1YrNEdRSlFRT1ArM2RvTnRaejNrVFh1U1dMcjV4Uk5UTk9jSUlIbjFJaEpsNnlGb2R6K2RmcExvQnBTcW8zUG0wUjljQmdDN1VYMDYxbVNldXhLVnlMa3YydlVrV3Q1a2JpOXp1QXZ1MnRmc0xyV21TUVhsc0hRVldzTlptQk5ETUJ2UHdiWG5HYmdQZlRsa25qSkFWNkhlL2hpV2J3eEdkNU45Zm85U292WE82RytkRTVPWVV3SngzWHBNL2NPL0JXQW5LMElUTE5ia0NBTFgzZ2wrZjlvWGZqZVlhQVVBcVhnYnhPd2lCSzc4UE9weXpDZnlkYVBFcmwvdWRHaDNQNFU1MUJGMjNVam9lcmVFWlNNaUlpSWlXaTZZWUNHaWhJbWlpS3lNZEdSbHBPUFJaaFBkTURBMTVjUGs5TDhwbi8yL3p4OUFJQkNBUDZETysvVExmQXpEaEdHb0NLanh4MXdlLzZMT2tSUjRUbnd0WWhjcnJvTmZndFo0SHBibWg5NFMwbENpMlYyNnpUY1dSTEtlZEFpbDFaK0dwZHM3eC9QRTE4TWEzR2EvVjRiNzJGZWgvODBmMk9PazFKK0crOGl2enAxUGt1R0tNUWswSTVsbDErNmRocVg1SVhneTRUNzZPb0tOVFNGYzFjOUJ1My9SN29Lc3V3bHk2YTZFbHcwVHgvNVAxSzlsdGlEdGpmOHpLZXRheklYTDEzRGh5blY4NTl2L0lxN2xwOTc2bjVJYzBTeXQ0V3p3YVl4SFBUcWVoYkxsY2Z2dWJVT0Q4ZkQybkM2TFpyb0hFN01LSVJWdG5sMHVRaElnK0ZuRmZnVE8veTBBd0J6cUFKWW93WkxLbUpKV0x5S1FDaXNnWmhmQkhPMjE2OE1qNWJBbWgySDBOdHZsMkhwb05xWmtucnNTbGNDNUw5cjFKRnJlWkc0dklTMHJZcGVOeXZiandib251TkxnT3ZEeW5IbmtMYlZRYjM4TUFEQ0dPbUpLc0NSNmpBdWVkTGdQdmpKbnVsUzBHV0xlUnBpREhURDYyOEkrMHhyT0FvYmRuWnJuMkJ0aENZZ1pycG9YN01UUytFRFVaWWxJbnYrNjRYNzhTOUFiejhQU0E5QmJyZ1d2R3dsZDc1YXliUFBJejF1NnAwZ0dCcGUyT3pJaUlpSWlXcDZZWUNHaWxKSWxDVm1aR2NqS3pJajR1V1ZaQ0tncUFnRVZQbjhBL2tBQVBuOEFtcVpCVlRWb3VnNVYwNkNwMnZTVExqcE0wNHk0cnRWT0xxbWFkeEJ6UVhGREt0NEcvZUZObUFQdHdlbFNmaG1NM2dmUUhseUN2R0ZIV0ZjNHFhSjMzZ1ZnMzcyODBLRGNZbVllcElJS0dIM04wSHVhNEk0d2oxUzBaZjRFeVNLU1dYYTkvWTY5enVLdHNLWkdFREVsR0pLd01ZYzdnZWtHcDBTV0RSWFAvcWVsSnhWdmhaQ2VBMnR5R0ZycjlmQUVTMGozWUtFTisvT3hWRC9Nc1Q1WW83MGgwM3hKanprV3lZb3BXZlZpUHNyV1F3aGMrVG4wem51dzFDa0lydG56aUoza3NpQjRNaUdYN3A2TktZbm5ya1FsY3U2TGRqMkpsamVwNS9yaXFvaEpnTkNuWGFRTjJ5TSt4U1JtRndWZlcvN0VuN2lMNVJpWFNuWkVUQ0lBZ0pTM0NlWmd4NXlZOUs1N0FPenRKdVp1aUJ5RUlFSXFxWUxaa0ZnU1FpN1p2c0Ixd3dPcFpCdjBoN2RnRGp5Y2pTK1I2OTBTbG0wK0p3NGRTTWw2SXpsOTRRcVRMRVJFUkVURUJBc1JPVXNRQkhqYzlyZ3IyVm1SR3dFZVpSZ21kRU9Icmhzd1RSTzZyc013VGVpNkVYeHRtaVlzeTA3Z1dKWUZDMWJZTkZ6NktNVWxTNzVIdXpCNWxKQmhqNVZqK3NlQzA5eTFyMkxxM1g4SDZCcDhuL3dBNHZWMzRkcjFKT1F0dFJDVVZEUUxBdVpJRHdCQXl0KzA2THhpVGpHTXZtWlk0ME9SUDQ4dzhHNjBrbGwyYzhUdUwxNXZ1UWE5WmZFeFFxekFiSGQzaVN3YktwNzlUOG5ocW40Vzd0clhvcHhiZ0xMNUlOU2JIOEJvdjJYZnpUMDlkc05zOTJBQzVBZ0pGbk9vRTlyOWl6QjZtMkdPOU1EeWo4OWR2YlcwQ2VaVXhaU3NlakVmZWVzaGV3d04wNERlZGpNc29UWFRmYUN5NVdCNFEzRVN6MTJKU3VUY0YrMTZFaTF2VXMvMTNzaDkvSVdlcThYMHlFOG1oSjNQVFgzUldCNlZ5REV1cG1YUHU5NWdZc3NJN3lyVkhPa0dBRWo1cFF2R2xZd0VtNWladitEblFrYWVIVlBJZFNPeDY5M1NsWTJJaUlpSWFMbGdnb1dJVmh4SkVpRkpMcmlqNjQ0L29xbEx5WXRueVN3eXNMVWdUSGZqWWM3ZWJ5b1ZiVWI2SzkrRi8vemZ3dWlzaHpuY0JmK1p0eUJjZWh1dW1oZmcydk5zeEx1R0UyR3BVM1k4THUraTh3cUt4MTVHOTgvemVmeEpvR1NXUGVZNzlFMGpLY3VHaVdQL2t6T1VMWTlEdmZrQkxOVWZObmJEVFBkZ1V2RldpSmw1WWNzRUx2d2QxRnNmQTlQM2l3dXl5eDdMSWFzQVlsWUIxRnRMbnhST1pVeEpxeGZ6RUROeUlSVnZoZEhkYUhkL05KMWdNU2NHWWZTMUFBRGtyWWZEbGtubXVTdFJ5VXFBTDdTZVJNdWIxTzBWemJsNHZubUV1VjFZUlN2aFkzeWh1T2VKeXdyWXgzN29VMVVwRThkMUk2SHIzVktXallpSWlJaG9tV0NDaFlob2xUQ251eUVSUE9FTkcySk9DZEplL0E2TWdZZlE2azlEdTM4QmxqcUZ3S1cvaDlIN0FON252bzFJZmF6SFM1RGRzRlJmY0F5VWhRVEhTVWxSWTB5eXlpN0lMbGlxSDhyT2svQWNmVDJtR0JKWk5oYno3WDlhZW1KZUtjUjF4VEJIdXFHM1hyY1RMSllWdkJzOGRIQjd3QjdMWXFZaFY2azZDdGVlWnlIbXJFZm9zWmxRZ21XaGNhN20rU3pWTVMxRnZWQzJIYllUTEIxM1lXa0JDSW9iK3N3WU9Ea2xjNTY4U09xNUs0NXR2dFFTTGU5eU90ZkhJK1gxYmo2aUFKaUE5Y2lUTFhNWXNUK05FNnZnZGNNZHVsOFRxSnZMcUd4RVJFUkVSRXNsdWJjdEV4RlJ5bGoraGJ2SW1lbERYVnhYRXZGektYOFRQTWUvaW95di9BbmtqZFA5cGJmVlFXKzdsZFE0aGVrdVNjeWhqa1huTllmdDdrUkMrOUJQaFVUTExxVGIzVzlaNC8weGYzY2l5NFpLZFAvVDBwb1pNRnB2cXdNczArNGV6RGNHUVhaRHJnZ2YrRjY5K3hrQSs2a3J6NG12UWN3cFJtZ2pyeFdZaWkrSTZiRWhGbHJlbkJxTk9EMWxNVTFMVnIxWWlGeXh6eDZ6dzlCZ1BMd0pBTkFmVEhjUDlraVNDMGpTdVN1QmJiN1VFaTN2Y2p6WHh5TFZ4L2g4UkkvZEhkcE1GMnZ6TWNjU3J4dFJYemR5aW9QVEVxbWJTMWsySWlJaUlxTGxnZ2tXSXFJVlF1K3NCOHpJL2NBYi9hMHdwd2ZrbFV1cUZseVBrSllGejVPL0hySnNTL0tDRFBsK283OE41bkRYdlBPWjQ0UEI3NTVKZXFSYXZHV1hpallEQVBUdXhzajk4NmRvMlZESjJ2KzBOT1RwQkl2bG40RFIzUlRzSGt5dWVHeE90MDNCc1N3S0lnOFVia3dQSEIycm1mRWhqTUgyeURPWUJveXVoc2dmSlJ4VHlKTmhFY2F2U0ZhOVdEQUN4UU81dkFiL1AzdjNHaHpIZWQ5Ny90ZTNtUUZBa0FJSmdnSW9pZ1RGKzEya0pGS2lKVkhXTlpJY3k1RWRSM0UyUHJrNHR1UGFMY2Q3WG14Y2UrcnNibmJqN0trNlNmYWthbzlkOWpyeHNSWFp4NUlseFRJdFc3SWxVcUpFaW5kU0ZNVWJDQWdrSUFJa1FSSUVNRE45MnhjRERBRGlPb01aTkM3ZlR4V3IrakxkL1grZW5xY2I3UC8wODBpU2UvYUFnbXV0OGk4MlNJWXBaOG5tQVo4dnhMVnJMSFUrM3NaYTNvbDhyUitOWXJXN2taamR4L012bkZIWU5maVlXV0ZYdTd3Q2ZFOUdmZCtvWHBaZFBwYTJPWjVsQXdBQUFDWUtFaXdBcHFjK0F4dm5NeWh1Rk1LT05xVU8vSHpnQ3Q5VmF0ZHptV25UN3ZmTGJQOWl3K0E3NjlNOXgyajZ6OCtGczJxYlpHUnVMOGtkLzZJd1BVajNNWUd2MU5zL2tzSlFoaDJUcytxK2dzWWdGYmJzenZKN01oT2VxK1RPSHc0NUhrVFllVTNldVdNRjI3YmYranpPZjE3NmR0MWlUcUtlUkNkWW16YkxLMlZWMVVxU3ZNYjM1VGUrTDBseWxnN3k1b1NkcVdlLys5ZmtmWVdwRHFYMnZwaGZETjBQTzROTGpmS2JUdzFZbnpxNGZjaUhvR09OcVc4U0tiZytjR0R6UXJXTGtkamRZNi80amNma25kbWJXVFovcFl4QkJpY3Z4TFZyTEhVKzNzWmEzb2x5cmM5WHNkcmRTSnpGM1crd0JiNlM3L3hZUGVPLzlCNDhVUEx0SDBramRiTTFDcU83YjFoeWxtL3RqVzhzOTd0eExGdldaTDFuQVFBQVlNcmdyMUFBMDFLbTcvaE05eDloT2lVak1mRXZoMGE4Vk9tRDJ4VzJYNUt6NGhNeUV1VUsycHFVT3ZSTEJkMi9sbzV0ZUV4R1dVVjJtODZYL2s3Mm9nMXlhamZLdktsYXNpd0ZWMXVVUHZpTHpBZE1TL2JDOVFXTjA1dzVWL0U3ZmxlcHZTL0piMjFRNTgvK1JySDFqMlllTmh1bS9Ndm41UjU5UFpzQWlXOTlSa2FpdktBeFNJVXR1MVcxV002U3pYSlA3NUhYY0ZnZEwzMUxzVFdmbERYblZzazBGVnk3S08vY01Ya24zNVd6ZWx1L1gybVBaZHUrOGpuLytlZzdub0xoeE1hMHIvRlV6RFlkcGpvVlhHc1ordGp4TWhueHNnSEw3ZHZ1a3Q5eVZ0NjVEeFMwWDVSUlZpRnJrRGVNck9ybDhob095Ly80dEpKdmZGL082bTB5bklUODFucWxEL3dpMisxVXJweWxXN0pqam5TOS9sOFZ2K01wV1RjdlVaaE95ajMxcnR6ak83Tmp4UlE2Sm5QMi9PeDA2cjJmS1g3NzQvSXZOMlc3VGl0VXV4aEpUeklsN0x5cTlMSGZacFlOa1lRc3hMVnJMSFUrM3NaYTNvbHlyYzlYc2RyZFNPeEZHMlhPV2FEZ1VxTzh1djNxU2lmbHJIbFE1b3paQ3RwYmxUN3ltdnptVTdLcWF1VzNqTzBOMDN6dUcyTnBtK05adGg2VDlaNEZBQUNBcVdQaVAxRUVnQ0l3bkQ0UFk5MHVHWW1CRDBjbkdtZnAzUXF1Zml6MzlCNjVwL2NNWEwva0xzVTNQdEYvWVJqSU8zc2dPN2gyUDZhbHhMMS9WSlErOFdNYkhsT1k3bEw2OEs4VnRGOVU4dTFuQnptK3Fmam16OHBaZGsvQmp5K3A0R1dQMy90SEN0T2Q4ajQ2cXVCU281STdmakRJcHd5WjNlTVNGR3JiSG5tZC96ejBmMWdWSCthVEUwc3gyN1I3WXBmY0U3dUdYQi9iK0tUaW16NDFZTGx6MngxSzdmNXBkb3dLWitrV3lUQUdmQzUrNTJma041OVVtTzRhY0g2TlJKbEtILzJhT3A3LzMzT08yNzUxWGZaQmFaanNHTkFPWTZzZmtDeGI2VUVlOW84MUpudkJtc3hEMWV1WDVkWHR6eVlkZWhJc1VtSGF4WWk2dXdOTEgvbTF3cTUyR2JHRW5JVWJodno0V0s5ZFk2bnpLSXkxdkJQaVdwK25Zclc3RVptbVNoNzZDM1crOHZjS085b3l5WW9iM2dTSmIzNWFZZGUxTVNjaFJuZmZlSExBOHJ6YjVqaVdyY2RrdldjQkFBQmc2aURCQW1CNktpbVhPdG9rU2VIMXk5SllIdUNORjlOVXlTTmZVL3JJYTNKUHZxUGdXcXNNT3lhejhsYkZWdDB2ZS9FZEF6WXArZVNmeXozOW52eUxIeWxNWHBOTVMrYU1PYkpxVmlpMjVwTkZISERZVVB5dTM1TmR1MUh1c1Rma041OVMwTmtteVpSWlBrZlcvQldLcmY2a3pKdHVMdEx4QzE5Mnc0NnA1Tkd2eWF2YkwvZmt1L0l2TmloTWRjaXdZakxLNThpNmVhbWM1ZmZJcWh6WW4vOVl0czNLNC96bkkyeS8xRHN6Z1g1dFBxSUoyS2FOa3BteTU2K1FkKzREU1lNUHJDNWxCcGd1L2N3M2xkNy9pcnltNHdxN3JzdEl6SkM5WUkxaW16NGxjOGJzdkdOSWJQdDNNcXRxNVoxOFI4R1ZqeFdHZ2F5SytYSldQeUJuMmQxSzdYbStPREZaamtvZS83cFM3L3hZM3NlbnBGRFpMdE42RktSZGpJS3o3RzZsai94YWttVFhicExzNGQ1TUdQdTFLOTg2ajhaWXl4djl0VDVmeFd4M0l4NTdacFhLbnY0UFNoLzZwYno2UXdxdXQ4bXdIVmxWdFhMV1BTSjcvc3JDZkU5TVV5V1AvR1gzZmVQZDN2dkczSVdLcmJ4dnlQdkdXTnJtdUpXdDI2Uzlad0VBQUdES01MeU90bkRrandIQTFKSis1eWZaTnhzU24vaUNuSlVUcDEvNEc3Vi85OHVTcE5pNmh4WGYvTm1JbzhGNEcrL3o3eDdmbWYwVnVyMTRrMkozLzM3Ump5bEp1L2NlME81OUIvWDFyLzVaWHR0UHBqYU44ZVczMXF2enBXOUpra3FmL1BleXFwZEdIQkdBUW9ucW5pVkpPM2Z2MDhWTG1jVCtmWGZmb2NyWlkrdWlFd0FBQUpNVGc5d0RtSmFNV1ZYWjZhQ3RLY0pJZ0ltbGIzc3daczZOTUpMYzBLWXhGUGY0VGttU1dWNHBxM3BKeE5FQUtLVEplczhDQUFEQTFFR0NCY0MwWk02dXlVNTd6U2NqakFTWVdMeW1FOW5wdmdPVlQzUzBhUXdtZEpQeXp1eVRwTzR4UUFhT2dRTmc4cHFzOXl3QUFBQk1IU1JZQUV4TFZ1K29kUUFBSUFCSlJFRlVabVd0WkdZdWdjSGxKb1hKOW9nakFxSVhkclVyYU9zZWZOdTBaTTVkRkdrOHVhQk5ZekR1MGRjVmVpa1pka3pPeW51akRnZEFBVTNtZXhZQUFBQ21EZ2E1QnpBdEdVNU01cHdGQ2xvYkpJWHlHbzdJV2I0MTZyQ0FTSGtOaHlWbGhtWXo1OXdpdzQ1RkcxQU9hTlBvNFo3WkszUEdiSG5uUGxENjRDOGtTYkgxajhrb21SbHhaQUFLYVRMZnM0b2w5TklLV3M5bWZtaHd0VVZCKzBXcHExMmhtMUxvcGFUQWp6cEVZT294TFJsMlhJWVRsMHJLWlpaWHlwaFZKWE4yamN5NXRWeWJBR0FhSU1FQ1lOcXlGcXp0ZmhncnVhZDI4ekFXMDU1N2VuZDIybHF3TnNKSThrT2JoaVFsZi91OWZ2UDJnaldLYmZpZGlLSUJVQ3lUL1o1VktHSFhkWG4xQitVM0hsVndxVkVLZ3FoREFxYVh3RmVZN2xTWTdwUTYyaFJjL0toM25XbktuTE5BMW9LMXNtczN5RWlVUnhjbkFLQm9TTEFBbUxic1JiZkxQYmhkQ2dQNXphY1VYRzJSMldlZ2JHQTZDYTYyeUc4K25aa3hUTm0xRzZJTktBKzBhVWlTVVZhaHNPdXF6TklLT2N1M0tyYmhzV3ozY1FDbWhxbHd6eHFiVU1HRnMzS1A3NVRmZEVJS1Nhb0FFMUlRS0dodFVORGFJUGZnZGxrMXkrV3N2Ri9tdk5xb0l3TUFGQkFKRmdEVGxsRXlRMWJOY3Zubmowc0tsZHIzc2tvZS9GTFVZUTFRL3FYdlJCMENJalJlNXorMTcyWDFkTFZpMVN5ZmxMK3dteXh0R3NVMTR3Ly9MdW9RQUJUWlZMaG41U3RvcVZQNjhLOFV0TlFQc3RhUU9idEdkdlV5bVJVMU1tKzZXY2FNMlRLY0VobXh1R1R5MzMrZzRBSlBZVHFsME8xU2VQMnlnaXNmSzJocmt0ZDhVc0hsSnZWY3F4UUc4czhmbDMvK3VNeXFSWXF0ZjFSbTFlSklRd2NBRkFaL1lRR1kxcHlWOTNVL2pKVzh1djN5MXowaWErN0NpS01DeHBmZldpK3ZibjkyM2xsNWY0VFJqQTF0R2dDbXRxbDB6OHBGMk5VdTk4RFA1ZFVmdm1HTklhdDZxWnlsVzJRdlhEZXRrazNBaEdEYU1oSzJqRVNaVkY0cHEzcVpKQ2t1S1V5MnkyczRJdmZVYnZuTnA5U1RiQWxhNnBWODdUdXlGMjJRcy9GSkdTVzBXd0NZekVpd0FKald6SG0xTXFzV2RmOEtNRlRxdlJkVStzUTNvZzRMR0ZlcFBTOG9PMUJ3VmUyazdyYUFOZzBBVTl0VXVtZU5sdDl3V09rOUx5aDBVMzJXR3JJWGIxTDhqay9USFNZd1FSbUpjam5MdDhwWnZsWEIxUmFsOXIzY25TRE9YTU84K2tQeXp4OVhiUE5uWlMxY0YyMndBSUM4MFNFMWdHbk9VR3o5bzlrNXYrbUV2TWIzSTR3SEdGOWU0L3Z5bTA5bTUyUHJINGt3bWtLZ1RRUEFWRFgxN2xrajhGMmwzL3VaVW0vL2E3L2tpbFd6UXFWUC9iVktIdndTeVJWZ2tqQm5WYW5rd1MrcDlLbS9sbFd6UExzOGRGTkt2ZjJzMG50ZmxIdzN3Z2dCQVBraXdRSmcyak9yRnN0ZXRENDduOXIxbk1Ka1I0UVJBZU1qVEY1WGF0ZHoyWGw3MFlZcDBSYzBiUm9BcHA2cGVzOGFTdWgyS2ZuRzkrV2QycE5kWnBaWHF1U3gvMG1sVC93VjNWOENrNVExZDZGS24vaUdTaDc3SDJXV1YyYVhleWQzSy9uRzl4VzZ5UWlqQXdEa2d3UUxBRWh5Tm41S2hoT1hKQVh0RjlYMStyZWx3STg0S3FDSUFsOWRyMzlIUWZ0RlNaTGhKT1JzZkRMaW9BcUhOZzBBVThnVXYyZmRLT3k2cnVTdnY2UGdRbDEybVZXOVRLVlBmVlAyZ3RVUlJnYWdVT3dGYTFUNjFEZXpZN1pJVW5DaFRzblh2cTJ3NjNxRWtRRUFja1dDQlFBa0dTWGxpbTErT2p2dk41OVU4cDBmUnhnUlVGekpkMzdjdjV1VnpVOVBxUUUyYWRNQU1IVk05WHRXWDZHYlZQSzMzMU40cFRtN3pGbDVuMG9mLzNwbUVHMEFVNGFSS0ZQcDQxK1hzL0srN0xLd3JWbkpONzdIbXl3QU1JbVFZQUdBYnRiQzliS1hiczdPdThkM3l2M2d6ZWdDQW9yRS9lQk51Y2QzWnVmdFpWdW01TUNhdEdrQW1QeW15ejFMa3VTN1N1MzRRVzl5eFRTVjJQcU1FcC80Z21SYTBjWUdvRGhNUzRsUGZFR0pyYzlJWnVZUlhkaldyTlNPSHpBbUN3Qk1FaVJZQUtDUDJLWlB5WnpYMjU5Mzh0MmY4RUFXVTRyN3dadEt2dnVUN0x4WnRWaXhLZHpOQ20wYUFDYXY2WGJQU3UvL2ViOXV3UkozZjE3T3FtM1JCUVJnM0RpcnRpbHg5K2V6ODhHRk9xVVB2QkpoUkFDQTBTTEJBZ0I5V1k3aTkzOVJSa1YxWmo0SWxOejFuSkp2UDh2NERaamNBbC9KdDU5VmN0ZHpVaEJJa295S2FzVzNmVkd5bklpREt5TGFOQUJNUHRQd251VTNITzQzb0wyejhqNlNLOEEwNDZ6YTFxKzdNTy9rYnZrTlJ5S01DQUF3R2lSWUFPQUdocE5RNG9FLzczMGdxMHpYUXAzYi8xRmhzaVBDeUlEOGhNa09kVzcveDM1ZHJCZ1YxWm52dVpPSU1MTHhRWnNHZ01sak90Nnp3cTUycGZlOGtKMjNxcGNwY2M4ekVVWUVJQ3FKZS82ZzM4RDM2VDB2S094cWp6QWlBTUJJU0xBQXdDQ01raGxLUFB5VmZsMEwrYzBuMWZuUzM4cHJmRC9DeUlEY2VJM3ZxL09sdiswM09MQlp0VmlKaDc4aW8yUkdoSkdOTDlvMEFFeDgwL1dlNVI3NHVVSTNKVWt5eXl0Vjh0QlhzbU14QUpobVRFc2xEMzFGWm5tbEpDbDBrM0xwS2d3QUpqVCthZ09BSVdSKzlmNm5zcGR0eVM0TDJpK3E2OVYvVXVjdi9sNSthME9FMFFIRDgxdnIxZm5LZjFiWHEvK2tvUDFpZHJtOTdHNGxQdm1uVS9aWHdNT2hUUVBBeERTZDcxbEJTNTI4K3NQWitmaldaMlFreWlLTUNFRFVqRVNaNGx0NzMyTHo2ZzhwYUtrYlpnc0FRSlRzcUFNQWdBbk5jaFM3OHpPeXFtN0x2Sjd0SmlWSmZ0TUpkYjcwTGRtTE55bCt4NmRsenFxS09GQWdJN2phb3RTK2wrWFY3WmNVWnBjYlRrS3h6VS9MV3JndXV1QW1BdG8wQUV3WTNMTkNwUSs5bXAyemFwYkxYckFtd25nQVRCVDJnald5cXBkbDMraExILzYxRWc5L0plS29BQUNESWNFQ0FLTmdMVnluUkZXdDNBT3Z5S3MvMUwwMGxGZTNUMTdkZmxuVlMrUXMyU0o3MFhvWmlmSklZOFgwRTNhMXkyczRMUGYwYnZuTnA5WDNJWlVrMll0dWw3UHhDUmtsZkRkNzBLWUJJQnJjczNvRkY4NHF5TDQ5YVNoKzE5T1J4Z05nWW9sdmZscWRMLzJkcEZCQnkxa0ZGODdLbkZjYmRWZ0FnQnVRWUFHQVVUSkt5aFhiK296c3BadVZQdndyQlMzMTNXdEMrYzJuNURlZmt0NzZrY3lLYXRrMXkyVlcxTWljTlU5RytSd1pUaUxUdllYRlpSZDU4ajJGYmpMenIvMlNncXNYRkxRMXlXczZvYUN0V1RjK29KSWtzNnBXc2ZXUHlLeGFQSEIvb0UwRFFMRnd6eG9WOS9qTzdMUzllSk9zdVFzampBYkFSR1BOWFNSNzhTWjVkZnNrU2U3eEhZcVRZQUdBQ1llbkFnQ1FvOHhncTE5VmNPR3MzT003NURlZGtNS2dlMjJvb0sxSjZiYW1TR1BFTkdhWXNtcVd5MWw1UDc5d0d5WGFOQUJFWkJyZnM4S3U2NW43alNUSlVQeU9UMGNhRDRDSktYN0hwN1BkS1BwTkp4UW0yM203R2dBbUdCSXNBSkFuYzE2dDR2TnFGWFpkbDFkL1VIN2pVUVdYR3FVZ0dIbGpvSkJNVSthY0JiSVdySlZkdTRIL2RPV0pOZzBBNDRCN2xpVEpxeitZVGVaYjFVc1ord3ZBb014WlZiS3FsMlRlckE0RGVXY1B5Vmw1YjlSaEFRRDZJTUVDQUdOa2xNeVFzL0plT1N2dlZlaWxGYlRXSzdoOFh1RzFWZ1hYV3FWa3UwSTNwZEJOUzRFWGRiaVlyRXhiaGhPVDRjU2xSTG5NbVhObHpKd3JjL1o4bVhNWHliQmpVVWM0WmRDbUFXQ011R2VOeUc4OG1wMTJsbTZKTUJJQUU1MnpaRXNtd2FMTXRZTUVDd0JNTENSWUFLQ0FERHNtcTNxWnJPcGxVWWNDb0FCbzB3Q0FRZ3ZkZE9ZTlNVbVNJWHZodWtqakFUQ3gyUXZYUzIvOVNGS280Tkk1aFY2YVJEVUFUQ0JtMUFFQUFBQUFBREJkQkJmUFpydWZOR2ZYVE50dTBnQ01qbEZTTHJPaU9qTVQrQXBhNnlPTkJ3RFFId2tXQUFBQUFBREdTWEM1S1R0dDg0WWtnRkd3YTVabnA0UEw1eU9NQkFCd0l4SXNBQUFBQUFDTWsvQnFTM2JhcktpSk1CSUFrMFhmYTBWNHJUWENTQUFBTnlMQkFnQUFBQURBT0FuYUwyYW56WnR1ampBU0FKT0ZPV3RlZGpvZ3dRSUFFd3FEM0FNQUFBQUFNRjY2MnJPVHhvelpFUWFTdTlTZTU1VSs4cG9rcWZ4TDM3bGgzUXR5aisrUXMvcVRpdC81VkJUaFJhYjl1MStXSk1YV1BhejQ1czlHSEUxaHBQYStLUGZZRzBVNW4rTlZYOFVzdzNnenl1ZjB6aVRiaC80Z0FHRGM4UVlMQUFBQUFBRGpKSFJUMlduREtTbktNZHdQMzFMN2Q3K3M5dTkrV1YydmZic294eGh3ekE5MktIUlRjby85ZGx5T2g5SHIrUzZrOWp3LzZtM2M5OStZOU9kektwU2hoK0Vrc3ROOXJ5RUFnT2lSWUFFQUFBQUFZSnlFWHA4RVN5eGVsR080cC9ka3A3M0dvd3JUWFVVNVRsL095bnRsMkhFNXE3WVYvVmk1Q0M2Zm0xRDdtU3dtNnZtODBYRG5aYktVWVRUNkoxalNFVVlDQUxnUlhZUUJBQUFBQUpDbk1BeHoyeUR3ZTZmTnd2K1hQTGgrV1g3ejZjeU1aVXUrSisvc0FUbkx0eGI4V0gzRnQzeE84UzJmSytveGN1R2RQYURVM2hjVlhHMFowSjFaRlB1WmJDYmErYnpSYU03TFJDOURUcXcrMTRyQWl5NE9BTUFBdk1FQ0FBQUFBRUFPNHJGWWRycWpzL2h2aCtUQ083TlhVaWlqZEphc3FzV1Mrci9STWwzNExYVUtyclpNbVAyZ3NEZ3ZBSUNKZ2dRTEFBQUFBQUE1bUZrK0l6dmRkdVZhaEpFTTFKTk1zVzlaSmZ1VzFaSWt2L21rd282MktNTUNBQUNZa2tpd0FBQUFBQUNRZ3dVMU4yZW42eHZQNjFyNzlRaWo2UlZjUHFmZzhubEprbDI3U2ZiaVRaa1ZZU2ozek40SUl3TUFBSmlhR0lNRkFBQUFBSUFjekNncjFjSmJhdFJ3cmtsaEdPcXQzZnUxZnZWeXphK2VKOE13SW92TFBmMmVKTW1JbGNpK1phVmsycklxYjVWLzhTTzVwL2NvdHU2UkVmZmhOUnlXZSt3TithME5DcjJrekxMWnNtKzdVN0hiZjJmWTdWSjdubGY2eUd1U05HQk1qUGJ2ZmxtU0ZGdjNzT0tiUDV2ejlwa0UwWHZ5VHI0ci8xS2p3blNuRERzaHM2SmE5dUpOaXExNWNNQ3hCanYrb1BzZXdsajI0emVkVVByd3IrUzMxQ24wWFprejVzaSs3VTdGMXo4bTJjNlEyd1dYR3BVKzhwcThwaE1Lazlka3hFcGtWUzZVcytKZTJiVWJSeFYzb1F4N1BycDVadzhvZlh5SGd0WUdoVjZxdDV3YkhsZHEvOHNqYnQ4amwvcks1YnprOHAzMG16N3NqdUZzSm9ieXVYS1dibFpzM2NQRGpwVlVxRG9BQUV4ZUpGZ0FBQUFBQU1qUnV0WEwxWGIxbXE2MVgxY3FuZFo3QjQvS09uSk1NOHJLNURoRC8xZjdqcUpGRkdZVExQYkM5ZG1Id3ZiaU8rUmYvRWpCcFhNSzJwcGtWdFFNdVgzeXJXZmxmdmhXdjZWQiswV2xELzFTZnRPSE1pc1hGaTM2b1lSdVVsMi8vbi9sTjUzb3Z6emRLZi9DR1lVZFYvb2xXS0tXZnY4M1NyMzdVMGxoZGxsdzlZTFNCMTZSLy9FcGxUNytWOUlnU2JqMDBkZVYydk9DRkFiWlpXR3lROTY1RCtTZCswRE9rczFLYlB1VFFiY2RkMkdvNUk1L2tYdHFkNy9Gd2JWV3BROXVsOTkwUWxibHJhUGFWYjcxVlVqcG82OHJ0ZnVuL1pZRlY1cVYydnVTL0phektubmtMd2R1Vk1BNkFBQk1iaVJZQUFBQUFBRElrV1BidW5mTEpyMjc3NUF1dDEyVkpQbCtvS3ZYMmlPSngyOCtsUjFueFY3Y204YXhGMjlTNnIyZlNjcU16eEsvOHpPRGJwOCs5R28ydVdMT1dhRDRoc2RrVnRRb1RGNlhlMktYM0ZPN0ZWeHVLbklwQmtxOTkySTJ1ZUtzMmlabjZXWVpzUktGSFZmbE5aK1FmLzU0djgrWGZmNXZKSFdYNThTdWZzdHlrYzkrL0k5UHkyK3BsNzFvZzJLcnQ4a29tU20vdFY2cDkxNVUySFZOZnRNSnVhZjN5Rm02cGQ5MjdxbmQyUWY4VnMwS3hkWStKSE5tcGNMT3Ewb2YzeW12YnIvYzAzdGt6cDZ2MlBwSGN5NUxvYVVPdkpKTkxBejRybno0dHR6VGV4UmNQamZpZnZLcHIwS2QzMndNemFma3R6WmszdEphY2ErTWtuTDVMV2VWMnZ1aXdxNTJlUTJINWRVZmxMM285cUxVQVFCZzhpUEJBZ0FBQUFCQUh1S3htTzYvKzA3Vk41N1htZnJHU01kaTZSbmNQdHM5V0RlenZGTFczRVh5Vyt2bG5YNVA4VHVma3RUL2pZQ3c0NHBTQjE2UkpGbnpibFBwRTM4bFdiMWRNMW5WeTJUT21xZlV2cGVMWDVBYmVIWDdKRW4yb3R1VjJQcE03NHFicW1YTlh5RnRmTExmNTgyWlZaSWtJMTQ2WUZrdTh0bVAzM0pXenNyN2xQakVGM3EzcWFpUldWR2p6cGUrbFNuUG1iMzlFZ1poc2tPcFhjOUprcHhsOXloeC94OHJlMzV1cWxaSnpRb2x6ZS9MUGIxSDZVT3Z5bG45Z0F3N2xuTjVDaVhzYUZQNjBDOGw5WHhYdmlGWnZZK1dyT3BsTXNybktIMXcrNGo3eXFlK0NuVitzekcwMWl1MjlpSEZ0M3l1Znd3MzNhek9mL3RQa2pJSnNMNEpsa0xXQVFCZzhpUEJBZ0FBQUFCQW5nekRVTzJ0dDZqMjFsdlVsVXlwcXl1cG9FODNUd1A4OHZYQ0IrRjc4dW9PU09yZlBWZ1BlL0VtK2EzMUNxNWZsdi94YVZrM0wrMjMzajJ4Uy9JOVNjbzg3TFlHamhNUzIvQ1kzQk83RkxSZkxIejh3d2pkcEtUK0Q5VDdNYTF4akdaNFJxeFU4UzBEeDVpeDVpNlNWYmxRL3NVRytUZTgxZUIrdUZPaG01U1JLRmQ4NnpPNk1ma2xTYkYxajhnOXZTZlRMVnJ6S2RrTFZoZXJDQ055VDd3akJiNmtudS9Ld01kSzhZMmZrbmRxajRMcmw0YmRWejcxVldoR29xdzc2WGhERFBOdWt6bm5GZ1dYenNsdmJlaTNycEIxQUFDWS9NeW9Bd0FBQUFBQVlDb29TY1ExdTJLV0ttZFhEUG12R0x6R293clRuWkw2ZHcvV3cxNjhLVHZkTTA1THYrMmJQcFFrbWJOdmtUbDcvdUFITVV4Wk5jc0xFRzF1ck81eFg5d3o3OGs3czNmY2o1OExhLzRLR1haODBIWG1uRnNrU1dHeS8xdE9YdU94ekxiVlN4VjJYbEZ3cldYQXY3NUpwS0R0ZkpHaUg1M3NkNldpWnVqdmltbG0zaTRhUVQ3MVZXaFd6Y3BCRTRxU1pNMjVkZEFZQ2xrSEFJREpqemRZQUFBQUFBQ1l4TnhUZzNjUDFzT2NNVWRXMVdMNUxYWHk2dlpMOTN5KzMxc3V3WlZtU1pKVnVXRFk0d3o1RmtrUnhUYy9yYzd0L3lCNXJycCsrejJaQjdjcnR2b0IyVXMyeTNBR2Z6Z2ZGYk5zNkFTYUVTdkpUSFMvS2RRanVKSVoxOFk3ZTBEZTJRTWpIaU5NZGVRZllBRUVWejZXcEJFSGNCL05keVdmK2lvMHMzVFcwREgwbE1GMyt5MHZaQjBBQUNZL0Vpd0FBQUFBQUV4U1licExYdVBSN0hUNy8vZTE0VCtmNnBEWGVDelRsVmgyV1pla1RKZE5FNDAxN3phVlBmVk5KZC85Ny9MUEgxZlExcVRrMjgvS2VPOUZ4VFk4cHRqYWh5VnpnblRPTVZ3Y3hzQ3V2NlRNT2N0SmQ5ZFVVUWxUbVRlbGpIaloySGVXUjMwVlhEN25ySkIxQUFDWTlFaXdBQUFBQUFBd1NYbG5EK1Q4SzMvMzlKNStDUmFaaGhSSTRRMi8xQjlnckc4VGhHRmU2OHlLR3BVKy9uWDVGeitTZTN5bjNOTzdGYVk3bFhydlovSXZuRkhKSTEvVllHT1hUQWFHSFZPWVRzcFp0VTJKcmM5RUhjN0l1cXU1Nk4rVmlZdzZBQUQwUVlJRkFBQUFBSUJKeWozZDNUMVlTYmtTVy85dzJNK21ELzFTL3NXUDVEVWNVWmhPeW9nbEpFbG1ZcWFDNjVleVhSOE5KYmpXbWwrUWxpUDVidmFYLzRQdXUvUHF5THVwdkZYV3ZYK2srS2JmVlhMSHY4ZzdkMHhldzJGNURVZGxMMXlYWDJ3Uk04cG1LMHczS1d6UHMyN0htWkVvVjlqUnB1RHFoV0UvbC9kM1pSS2dEZ0FBZlUyUTkyZ0JBQUFBQUVBdXdvNDIrYzBuSlVuMm90dGwxMjRjOXArei9CT1pEWDFYWG4zdmVCL20zTXhBOHY2Rk13cTdyZzErcks1MmVVMG44b3F6WjV3TC8xTGo0QjhJZlBrNTdOc29uYW5FQTMrU25mZGJ6dzcycWQ3Sk1CajF2b3UzbjhGWjgyNlRKSG5OSnhVbTJ3dSsvMEt6NWk2U0pQa2ZuMVk0UkZKc0xOK1YwU3Z1ZVJuT3hLa0RBTUJFUUlJRkFBQUFBSUR4WWxxOTA4SFl1aEJ5eit6TmRxM2xMTjQwNHVmdHhYZGtqOS96NWt1L2JRTmZ5WGQrTE9tRzdyckNRTW0zZnpSZ3NPL1I2a25nQkpjYTVUZWZHckErZFhEN2tJa2QvMkxENER2dDAvMVNka0QwUGd3bm5wME9ybC9PSmR5aTdHY296dko3TWhPZXErVE9IdzQ1eGtyWWVVM2V1V01GUDM2dTdMN2ZsVjNQYWREdnlscy96UHU3TWxyRlBpL0RpYVFPK25ZM1p0SVpEUUJNSkZ5VkFRQUFBQUFZSjRZZFY1ak9kSlVWcGxNeUV2bi90N3h2OTJCVzliS1JqNTBvazMzTGFua2ZIWkhmZEVKaDV4VVpwVGZKWHJSUjVwd0ZDaTQxeXF2YnI2NTBVczZhQjJYT21LMmd2VlhwSTYvSmJ6NGxxNnBXZnN0Z2I0c016MW02UlY3ZGZrbFMxK3YvVmZFN25wSjE4eEtGNmFUY1UrL0tQYjVUNWszVkNxNDBEOWkyODZXL2s3MW9nNXphalRKdnFwWXNTOEhWRnFVUC9pTHpBZFBxUDU1TU4zUDIvT3gwNnIyZktYNzc0L0l2TjhsWmNsZE9zUmRxUDBPeHFoYkxXYkpaN3VrOThob09xK09sYnltMjVwT3k1dHdxbWFhQ2F4Y3pYYUdkZkZmTzZtMnliMW1kOTdHQ0t4ZmtuZGs3NUhwejlueVpGVFhEN3NPcDNhVDBuRjlsdml2MUI5WDF5LzhpWisxRE1zdG1LN2pXa3ZtdWZIeGExdHhGOGx2cjg0NTFKTVUrTDhPSm9nNUNONW1kTnB4WVFmWUpBQ2dNRWl3QUFBQUFBSXdUdyttVFlIRzdaQ1RLOHRwUDBOYWs0Tkk1U1pudXdXU01yb01LWjhsZDhqNDZJb1doM0RQN0ZGdjdrR1NhS25ub0w5VDV5dDhyN0dqTFBOQy80VzJKK09hbkZYWmR5eXZCWXQrNkxwdEVDSk1kU3I3OWJMLzFzZFVQU0phdDlDQUpGb1dCdkxNSDVKMDlNSENkYVNseDd4L0puRFZ2NERFWHJNa2tpSzVmbGxlM1A1dmd5ZlVCZktIMk01ejR2WCtrTU4wcDc2T2pDaTQxS3JuakI0Tjh5cEJaWGptbTQzZ2ZIY21jK3lIRU5qNnArS2JoRXl5Wjc4cVgxZm5LZis3K3Jud2c3OXdIL1Q0UzMvSTVoWjFYaXBwZ0dZL3pNcVFJNnFCL2dpVSt6Q2NCQU9PTkxzSUFBQUFBQUJndkplWFp5WEFNWFJ1NXA5L0xUbyttZTdBZTFzTDEyUWUwN3FuZDJlWG16Q3FWUGYwZkZGdjNzTXlaY3lYVGxoRXJrWDNMS3BVOC9uWEYxajB5dWdNWXhxQ0xFOXYrbmVMMy9JR3N5bHRsMkRISnNtVlZMbFRpL3N6eW9aUjg4czlsMzdwT1J1bE5rbWxLdGlQenBwdmxyTnFtc3MvK1J6bkw3aG1pb0k1S0h2KzY3RnRXU2JZaldjNm8zdklwMm42R1lkZ3hsVHo2TlpVOCtDWFpDOWJJS0NtWFRGT0drNUE1ZTc2Y1ZkdFUrcG0vbHJQeXZvSWVOMS9tekxuZDM1VkgrbnhYU21VdldLM1NKNzZoMk5xSEZIcmQzV05aUmZwZDd6aWNsK0dNZHgyRTdaZDZaeExsUTM4UUFERHVESytqTFJ6NVl3QUFBTVd6ZSs4QjdkNTNVRi8vNnA5RkhRb0FBRVdWZnVjbjJiY3hFcC80d29SNWFENVd5VjNQeWYzZ1RSbXhFczM0NGo5R0hRNGkxdlhhdCtYVkg1UlJWcUVaZi9oM1VZY1RpVUxXZ1h0OFovYk5MM3Z4SnNYdS92MUNoQWdBS0FEZVlBRUFBQUFBWUp3WXM2cXkwMEZiVTRTUkZGYlBJUFZHMlUwUlI0TG9oZG11c2F5SzZtaERpVXhoNjZEdnRjS1lPWGZNK3dNQUZBNEpGZ0FBQUFBQXhvazV1M2VNQzYvNVpJU1JGRlp3OFNOSnlnek9qbW5OTy9lQndvNDJTWkpWc3lMaWFLSlI2RHJ3bWs1a3A4M1o4OGU4UHdCQTRaQmdBUUFBQUFCZ25KaVZ0Wm14UkNRRmw1c1VKdHNqam1qc3ZNWmpDdG92U3BMczJ0c2pqZ2JGbGhtN1ovRGU1c09PTnFYZS90Zk1qTzNJV1hyMytBVTJqc2F6RHNLdWRnVnR6WmtaMDVJNWQ5R1k5Z2NBS0t3aWpUWUdBQUFBQUFCdVpEZ3htWE1XS0dodGtCVEthemdpWi9uV3FNUEtpVmUzVDVKa1Z0VEliMjFRYXM5UHMvUDJ3dlZSaG9aeGtOenhBNlVQYnBlejdHNVo4MjZURVM5VG1PcVExL1NoM0dOdktFeDFTcExpZHp3bG8zUm14TkVXeDNqV2dkZHdXRDNKSEhQT0xUTHMyRmpEQndBVUVBa1dBQUFBQUFER2tiVmdiWGVDSmZOTCtNbVdZUEhibXBVKzhFcS9aVWFpVENVUGZra3k2Q2hqeWpPazRPb0ZwZmErTk1SNlUvR05UeWkyOXFIeGpXczhqV01kdUtkM1o2ZXRCV3ZIdkQ4QVFHR1JZQUVBQUFBQVlCelppMjZYZTNDN0ZBYnltMDhwdU5vaWMxWlYxR0dObWpYbkZwbmxsUW82cnNnb0taZDk2MXJGTno0aG81UUI3cWVEMGsvL0wvSk92aXZ2NDlNS3I3VXE5Rkl5N0ppTThrclpOY3ZsckxoUDVoUWYzSDY4NmlDNDJpSy8rWFJteGpCbDEyNFk4ejRCQUlWRmdnVUFBQUFBZ0hGa2xNeVFWYk5jL3ZuamtrS2w5cjJjZWZ0amtyQVgzUzU3RVdPdFRGZFc1VUpabFFzVmp6cVFDSTFYSGFUMnZheWU3c0dzbXVVeUV1VkZQaUlBSUZlOHV3c0FBQUFBd0RoelZ0NlhuZmJxOXN2djdqSU1BQ1RKYjYyWFY3Yy9PKytzdkQvQ2FBQUFReUhCQWdBQUFBREFPRFBuMWNxc1d0UTlGeXIxM2d0UmhnTmdna250ZVVIWndlMnJhbVhPcTQwMklBREFvRWl3QUFBQUFBQXc3Z3pGMWorYW5mT2JUc2hyZkQvQ2VBQk1GRjdqKy9LYlQyYm5ZK3NmaVRBYUFNQndTTEFBQUFBQUFCQUJzMnF4N0VYcnMvT3BYYzhwVEhaRUdCR0FxSVhKNjBydGVpNDdieS9hSUxOcWNZUVJBUUNHUTRJRkFBQUFBSUNJT0JzL0pjUEpESlVkdEY5VTErdmZsZ0kvNHFnQVJDTHcxZlg2ZHhTMFg1UWtHVTVDenNZbkl3NEtBREFjRWl3QUFBQUFBRVRFS0NsWGJQUFQyWG0vK2FTUzcvdzR3b2dBUkNYNXpvLzdkdzIyK1drWkplVVJSZ1FBR0FrSkZnQUFBQUFBSW1RdFhDOTc2ZWJzdkh0OHA5d1Azb3d1SUFEanp2M2dUYm5IZDJibjdXVmJaQzFjRjJGRUFJRFJJTUVDQUFBQUFFREVZcHMrSlhOZTd6Z0x5WGQvUXBJRm1DYmNEOTVVOHQyZlpPZk5xc1dLMFRVWUFFd0tKRmdBQUFBQUFJaWE1U2grL3hkbFZGUm41b05BeVYzUEtmbjJzNHpKQWt4VmdhL2syODhxdWVzNUtRZ2tTVVpGdGVMYnZpaFpUc1RCQVFCR2d3UUxBQUFBQUFBVGdPRWtsSGpnejN1VExNcDBGOWE1L1I4Vkpqc2lqQXhBb1lYSkRuVnUvOGQrM1lJWkZkV1phNENUaURBeUFFQXVTTEFBQUFBQUFEQkJHQ1V6bEhqNEsvMjZDL09iVDZyenBiK1YxL2graEpFQktCU3Y4WDExdnZTMy9RYTBONnNXSy9Id1YyU1V6SWd3TWdCQXJ1eW9Bd0FBQUFBQUFMMHliN0w4cWRJSFhwRjNjcmNrS1dpL3FLNVgvMGxXelhMRjczcGExdHlGRVVjSklGZCthNzFTZTE3b2wxaVJKSHZaM1lwdGZJSnV3UUJnRWlMQkFnQUFBQURBUkdNNWl0MzVHVmxWdHltOTV3V0ZibEtTNURlZFVPZEwzNUs5ZUpQaWQzeGE1cXlxaUFNRk1KTGdhb3RTKzE2V1Y3ZGZVcGhkYmpnSnhUWS9MV3ZodXVpQ0F3Q01DUWtXQUFBQUFBQW1LR3ZoT2lXcWF1VWVlRVZlL2FIdXBhRzh1bjN5NnZiTHFsNGlaOGtXMll2V3kwaVVSeG9yZ0Y1aFY3dThoc055VCsrVzMzeGFmUk1ya21RdnVsM094aWRrbE5CdUFXQXlJOEVDQUFBQUFNQUVacFNVSzdiMUdkbExOeXQ5K0ZjS1d1cTcxNFR5bTAvSmJ6NGx2ZlVqbVJYVnNtdVd5Nnlva1Rscm5venlPVEtjUkdiQWJJdi8vZ01GNTNzSzNXVG1YL3NsQlZjdktHaHJrdGQwUWtGYnMyNU1xa2lTV1ZXcjJQcEhaRll0SHJnL0FNQ2t3MTlZQUFBQUFBQk1BcGxCc0wrcTRNSlp1Y2QzeUc4NklZVkI5OXBRUVZ1VDBtMU5rY1lJWUJDR0thdG11WnlWOTh1Y1Z4dDFOQUNBQWlMQkFnQUFBQURBSkdMT3ExVjhYcTNDcnV2eTZnL0tienlxNEZLakZBUWpid3hnZkppbXpEa0xaQzFZSzd0MkExMzRBY0FVUllJRkFBQUFBSUJKeUNpWklXZmx2WEpXM3F2UVN5dG9yVmR3K2J6Q2E2MEtyclZLeVhhRmJrcWhtNVlDTCtwd2dhbkh0R1U0TVJsT1hFcVV5NXc1VjhiTXVUSm56NWM1ZDVFTU94WjFoQUNBSWlQQkFnQUFBQURBSkdmWU1WblZ5MlJWTDRzNkZBQUFnR25EakRvQUFBQUFBQUFBQUFDQXlZWUVDd0FBQUFBQUFBQUFRSTVJc0FBQUFBQUFBQUIrR2p6UkFBQWdBRWxFUVZRQUFPU0lCQXNBQUFBQUFBQUFBRUNPU0xBQUFBQUFBQUFBQUFEa2lBUUxBQUFBQUFBQUFBQkFqa2l3QUFBQUFBQUFBQUFBNUlnRUN3QUFBQUFBQUFBQVFJNUlzQUFBQUFBQUFBQUFBT1NJQkFzQUFBQUFBQUFBQUVDT1NMQUFBQUFBQUFBQUFBRGtpQVFMQUFBQUFBQUFBQUJBamtpd0FBQUFBQUFBQUFBQTVJZ0VDd0FBQUFBQUFBQUFRSTVJc0FBQUFBQUFBQUFBQU9TSUJBc0FBQUFBQUFBQUFFQ09TTEFBQUFBQUFBQUFBQURraUFRTEFBQUFBQUFBQUFCQWpraXdBQUFBQUFBQUFBQUE1SWdFQ3dBQUFBQUFBQUFBUUk1SXNBQUFBQUFBQUFBQUFPU0lCQXNBQUFBQUFBQUFBRUNPU0xBQUFBQUFBQUFBQUFEa2lBUUxBQUFBQUFBQUFBQkFqa2l3QUFBQUFBQUFBQUFBNUlnRUN3QUFBQUFBQUFBQVFJNUlzQUFBQUFBQUFBQUFBT1NJQkFzQUFBQUFBQUFBQUVDT1NMQUFBQUFBQUFBQUFBRGt5STQ2QUFBQWdJa3E5TklLV3M4cXVOeWs4R3FMZ3ZhTFVsZTdRamVsMEV0SmdSOTFpQUNBcUppV0REc3V3NGxMSmVVeXl5dGx6S3FTT2J0RzV0eGFHWFlzNmdnQkFBQlFaQ1JZQUFBQStnaTdyc3VyUHlpLzhhaUNTNDFTRUVRZEVnQmdJZ3A4aGVsT2hlbE9xYU5Od2NXUGV0ZVpwc3c1QzJRdFdDdTdkb09NUkhsMGNRSUFBS0JvU0xBQUFBQW9WSERock56ak8rVTNuWkJDa2lvQWdERUlBZ1d0RFFwYUcrUWUzQzZyWnJtY2xmZkxuRmNiZFdRQUFBQW9JQklzQUFCZ1dndGE2cFErL0NzRkxmV0RyRFZrenE2UlhiMU1aa1dOekp0dWxqRmp0Z3luUkVZc0xwbjhLUVVBMDFiZ0tVeW5GTHBkQ3E5ZlZuRGxZd1Z0VGZLYVR5cTQzQ1Fwekh3dURPU2ZQeTcvL0hHWlZZc1VXLytvektyRmtZWU9BQUNBd3VDcEFBQUFtSmJDcm5hNUIzNHVyLzd3RFdzTVdkVkw1U3pkSW52aE9ycDFBUUFNenJSbEpHd1ppVEtwdkZKVzlUSkpVbHhTbUd5WDEzQkU3cW5kOHB0UHFTZlpFclRVSy9uYWQyUXYyaUJuNDVNeVNyakhBQUFBVEdZa1dBQUF3TFRqTnh4V2VzOExDdDFVbjZXRzdNV2JGTC9qMHpKblZVVVdHd0JnOGpNUzVYS1diNVd6Zkt1Q3F5MUs3WHRaWHQxKzlTUmF2UHBEOHM4ZlYyenpaMlV0WEJkdHNBQUFBTWdiQ1JZQUFEQjkrSzdTKzM4dTc5U2Vmb3V0bWhXSzMvVjdzdVl1akNnd0FNQlVaYzZxVXNtRFg1Sy83aEdsM25zaE05YVhwTkJOS2ZYMnM3SmJ6aWkyOFVuSmNpS09GQUFBQUxraXdRSUFBS2FGME8xU2FzZC9VM0NoTHJ2TUxLOVVmT3NmeWw2d09zTElBQURUZ1RWM29VcWYrSWE4eHZlVjJ2V2NndmFMa2lUdjVHNEZWMXNVdi8rTE1weEV4RkVDQUFBZ0YyYlVBUUFBQUJSYjJIVmR5VjkvcDE5eXhhcGVwdEtudmtseUJRQXdydXdGYTFUNjFEZXpZN1pJVW5DaFRzblh2cTJ3NjNxRWtRRUFBQ0JYSkZnQUFNQ1VGcnBKSlgvN1BZVlhtclBMbkpYM3FmVHhyMmNHSmdZQVlKd1ppVEtWUHY1MU9TdnZ5eTRMMjVxVmZPTjdDdDFraEpFQkFBQWdGeVJZQUFEQTFPVzdTdTM0UVc5eXhUU1YyUHFNRXAvNGdtUmEwY1lHQUpqZVRFdUpUM3hCaWEzUFNHYm12K1poVzdOU08zNGcrVzdFd1FFQUFHQTBTTEFBQUlBcEs3My81LzI2QlV2Yy9YazVxN1pGRnhBQUFEZHdWbTFUNHU3UForZURDM1ZLSDNnbHdvZ0FBQUF3V2lSWUFBREFsT1EzSEpaM2FrOTIzbGw1SDhrVkFNQ0U1S3phMXErN01PL2tidmtOUnlLTUNBQUFBS05CZ2dVQUFFdzVZVmU3MG50ZXlNNWIxY3VVdU9lWkNDTUNBR0I0aVh2K29OL0E5K2s5THlqc2FvOHdJZ0FBQUl5RUJBc0FBSmh5M0FNL1YraW1KRWxtZWFWS0h2cEt0bjk3QUFBbUpOTlN5VU5ma1ZsZUtVa0szYVJjdWdvREFBQ1kwSGpTQUFBQXBwU2dwVTVlL2VIc2ZIenJNeklTWlJGR0JBREE2QmlKTXNXMzlyNXg2ZFVmVXRCU044d1dBQUFBaUJJSkZnQUFNSVdFU2g5Nk5UdG4xU3lYdldCTmhQRUFBSkFiZThHYS9sMkZIZjUxaE5FQUFBQmdPQ1JZQUFEQWxCRmNPS3VndGFGN3psRDhycWNqalFjQWdIekVOejh0eVpBa0JTMW5GVnc0RzIxQUFBQUFHQlFKRmdBQU1HVzR4M2RtcCszRm0yVE5YUmhoTkFBQTVNZWF1MGoyNGszWmVmZjRqZ2lqQVFBQXdGQklzQUFBZ0NraDdMb3V2K2xFOTV5aCtCMmZqalFlQUFER0luTWZ5N3pGNGplZFVKaHNqellnQUFBQURFQ0NCUUFBVEFsZS9VRXBEQ1JKVnZWU21iT3FJbzRJQUlEOG1iT3FaRlV2eWN5RWdieXpoNklOQ0FBQUFBT1FZQUVBQUZPQzMzZzBPKzBzM1JKaEpBQUFGSWF6cFBkKzF2YytCd0FBZ0ltQkJBc0FBSmowUWpldDRGSmo5NXdoZStHNlNPTUJBS0FRN0lYcmxSM3MvdEk1aFY0NjJvQUFBQURRRHdrV0FBQXc2UVVYejBwQnBuc3djM2FOakVSNXhCRUJBREIyUmttNXpJcnF6RXpnSzJpdGp6UWVBQUFBOUVlQ0JRQUFUSHJCNWFic3RGMjlMTUpJQUFBb0xMdG1lWFk2dUh3K3drZ0FBQUJ3SXhJc0FBQmcwZ3V2dG1TbnpZcWFDQ01CQUtDdyt0N1h3bXV0RVVZQ0FBQ0FHNUZnQVFBQWsxN1FmakU3YmQ1MGM0U1JBQUJRV09hc2VkbnBnQVFMQUFEQWhHSkhIUUFBQU1DWWRiVm5KNDBac3lNTVpQSkw3WDFSN3JFMzVLeitwT0ozUGhWMU9GTlcrM2UvTEVtS3JYdFk4YzJmalN5T3lYeStKMG9kRGlXMTUzbWxqN3dtU1NyLzBuZnkyOGNrUGorRk1KbkxYOGp2cDFFK3AzY20yVDcwQndFQUFERHVTTEFBQUlCSkwzUlQyV25ES1NuSVBuc2VqdlZqR0RKaXBUSXJhbVF2WENkbnhYMHlZb21DSEcraWNOOS9RNkdYa252c3Q1UHVnU1p5eC9tZTJLYjcrWm51NWU5aE9MMzNtYjczT3dBQUFFU1BMc0lBQU1Da0YzcDlFaXl4ZUJFUEZDcE1kY2ovK0pSU2UxNVF4L1AvbS94TGpjVTdYcEVFbDg4TnVjNVplYThNT3k1bjFiYnhDd2lSNFh4SGovWTR0TkdXZjdnNm5BcjZKMWpTRVVZQ0FBQ0FHL0VHQ3dBQW1ERENNSlJoR0xsdkdQaTkwMlpoLzd4eGxtOVZiTU5qbVJuZlUzRHRvcnk2dlhKUHY2ZXdvMDFkci82VHlqNzdIMlhFeXdwNjNHTHd6aDVRYXUrTENxNjJETmxsVVh6TDV4VGY4cmx4amd4UjRYeEhoL1k0c3BIS1A1bzZuQktzUHZlMXdJc3VEZ0FBQUF6QUd5d0FBQ0J5VHN5UkpGMjlOdkg2bGpmaXBUSm5WbVgrZFhjTmxuamd6eFMvKy9PU3BMRHpxdHhqYjBRYzVlajRMWFVLcnJaRUhRWUEwUjRMZ1RvRUFBQkExRWl3QUFDQXlOWE1teWRKYXIxNEtlSklSaSsyNWdHWk0rZEtrcnlHSXhGSEF3QUFBQUFBeGhzSkZnQUFFTG1iNTgxVjVaelpldS9BWWZtK1AvSUdFNEloNitZbGtxVGdHcitnQmdBQUFBQmd1bUVNRmdBQUVEbkRNUFRZZy9mclg1OS9XVHQyN2RiOVc3ZklzcXlvd3hxUkVTdVZKSVZ1cXQveTl1OStXWklVVy9ldzRuYytwZFRlbCtXZWVsZGhWN3RpRzU5VWZOT25zcC8xTHpYS083Rkwzc2VuRkxaZlZPaTVNaExsc201ZW90ajZSMlJWTGh6eStHSG5GYVdQdlNHdjhYMkZWMXNVQnA2TXhFeFo4eFlyZHZ2anN1WXM2QmZQWURGSzZqZDJRV3JQODBvZmVXM0E4bnlPMjFkd3FWSHBJNi9KYXpxaE1IbE5ScXhFVnVWQ09TdnVsVjI3Y2NneWptUXM5VGVVWE01ZnNjcVdTN21DdGlaMS9PeHZwQ0NRZmVzNmxUejZ0UUg3QzY0MHErUDUvME1LQThYV1A2cjRYYjhuYWZqejNhOGVObjlXZnRPSFNoLytsZnlXc3dwOVYyYjVYRGxMTnl1Mjd1Rmh4ejd5emg1USt2Z09CYTBOQ3IyVXpCbHpaTjkycCtJYkhsZHEvOHNqZnQ5R1hXY1g2cFErL0tyOGowOHJkRk15WjFUSVhyaGVzUTJQeTBnTVBVYlNXTTZmMTNCWTdyRTM1TGMyS1BTU01zdG15Nzd0VHNWdS81MGh0eWxVZTd6eC9IaG5EeWg5OUhVRmx4b2xTZWE4eFlwdityU3NlWXU3QytvcGZmUTNjay90Vm5EMWdnemJrVm01U0xFTmo4bWV2N0lvOVROU0hZelV4b1lxZnk1MWVHTTlEV2FrNjE0eHJqTUFBQUNZR2tpd0FBQ0FDYUZ5em13OWNPL2RldU90ZDlYMGNZdnUycmhlVlhNck5XdG1lWDREMzQrRE1Ka1pNOFlvbVRIa1o1SnYvVWp1eVhjSFhaYys5S3BTZTE4Y3VOL09LL0xxOXNtclA2aVNoNzRzZStINkFaL3g2dllwdWZPL0RVanVoSjFYNUowOUlMT2ladEJFeDFqbGM5ejAwZGVWMnZPQ0ZBYTluMDkyeUR2M2dieHpIOGhac2xtSmJYOGk1WGlleDFKL296WGMrWk9LVTdaY3kyVlcxQ2kyNmdHbDMvK052SStPeUcrcGsxVzF1TisycVQwL2s4SkFadmtjeFRZK09lcFkrcFZ6OTAvN0xRdXVOQ3UxOXlYNUxXZFY4c2hmRHR3b0RKWGM4Uzl5VCszdXY5MjFWcVVQYnBmZmRFSlc1YTA1eHpJWTk4UXVKZC82b1JTRy9ZOXo5SFc1Wi9hcDlNbi9XZWFzcXNITGxkZjVDNVY4NjFtNUg3N1Z2Mnp0RjVVKzlFdjVUUi9LSE1lSDdxbTlMeXA5Nk5WK3kvenpINnF6K1pSS0h2bExXZFZMMWJYOS81Ri80VXgyZlpqMjVUZDlxSzdtRXlyNTVKZGtMOTQwWUwvRmFydDlqZFRHb2pZZTF4a0FBQUJNWGlSWUFBREFoTEYyMVFwVno2dlNxNy9ab2UydmpYN2crTCtZV2NTZ2hoSUU4cHBQU3BLc3F0c0cvWWgvcVZIKytST0tyZm1rN0dYM1NHN3FoZ2ZBTFpKcHlWbDhoK3lGNjJUTXJKSmhXdkxPSFZOcTM3OUp2cXZrV3ovVWpGdFdTMWJ2bjIxZTR6RjEvZlo3VWhqS2lKVXF0dlpCV2Jlc2t1R1VLTGpXS3ZmMG5uNUpxYkxQLzQya3pJTkM5OFN1ZnN0eWtldHhKY2s5dFR2N1lONnFXYUhZMm9ka3pxeFUySGxWNmVNNzVkWHRsM3Q2ajh6Wjh4VmIvMmhPOGVSYmY2TTEwdmtyVnRueUtWZHMwKy9LcmR1cnNQT2FVbnRmVnVrVGY5VmJqdWFUOGo3S2pCTVUzL3FITXV4WWJ2WFFmRXArYTBQbXpZd1Y5OG9vS1pmZmNsYXB2UzhxN0dxWDEzQllYdjFCMll0dTc3ZGQ2c0FyMmVTS09XZUI0aHNlazFsUm96QjVYZTZIYjhzOXZVZkI1WE01eFRKb2ZLME5Tci8vRzFsekZ5bTI3aEdaTjkyc3NPdWEwaCsrTGUvTVhvV2RWOVQxK25kVTlwbHZTbWJ2bTNGak9YL3BRNjlta3lzRHluWmlWK1l0a2N0Tmc4WmJxUGJZdzJzOHB1QktzMkxySDVWOTI1MVM0TXM3dFZ2cFkyOUlnYS9VMjgvS3Fsa2gvOElaT1N2dms3UGlFMUlvZWZVSE0wbVpNRlR5blI5cnhxSU5CYXVmMFJxcGpRMmwwSFU0bkdKZlp3QUFBREM1OFJjZ0FBQ1lVQ3Juek5ZWFB2ZVVQcjdRcXFZTEYrU20zWkUzT25teStJSGRJSDNrVndvN3JraVNuQlgzRHZvWi8veUhpcTE1VVBHN2YzL1E5ZGE4MnhUYjhEc3laODd0dHp3MmU3NWtXa3E5Kzk4ekQ3RFBINWQ5NjFwSlV1aWxsTnp4ejVra1I5bE5LbjN5My9mYjNxeW9scjF3WGI4M1RNeVptVi91Ry9IU0FjdEdLNS9qaHNrT3BYWTlKMGx5bHQyanhQMS9MS2s3QVhOVHRVcHFWaWhwZmwvdTZUMUtIM3BWenVvSGNucjRuMC85NVdLNDgxZk1zdVZUTGlPV1VQeXVwNVY4ODUvbE4zMG8vL3h4V2ZOWFNncVYydjI4Sk1tdTNTaDd3WnJjNjZHMVhyRzFEeW0rNVhQWlpXWkZqY3liYmxibnYvMG5TWm1IOFgwVExHRkhtOUtIZnBrdFQra1QzK2ozOE5tcVhpYWpmSTdTQjdmbkhNK0ErSnBQWnJwR2UvaXJrdGs5eEdSRlRlWWN4TXZrZnZDbWdzdm41TmJ0bDdQa3JreDhZemgvWWNjVnBRNjgwcWRzZnlWWlRyK3ltYlBtS2JYdjVVSGpMVVI3N0N0b2ExSjg4MmN6WGJYMXhEQjNrVUl2TGZmRUxnWFhMeXM0K2M2QWMyak5YU2g1YWFYZi80M0NybXZ5bTAvSm1yOWl6UFdUaTVHdWtVTXBkQjBPcDlqWEdRQUFBRXh1REhJUEFBQW1ITU13VkgxemxUYXRYNnN0ZDI0YzhkOTRDYjJVL0phelN1NzRnVko3WDVJazJiZmRLWHZCNnNFM3NPeGh1Mk55bG04ZDhOQXV1NjYydDd1ZXZyL3k5MDVteGltUXBNUzkvOE9RMnh0T2ZOaXk1Q3FmNDdvZjdsVG9KbVVreWhYZitveXlEMmo3aUsxN1JKSVVwanZsTjUvS0thWjg2aThudzV5L1lwWXQzM0k1UzdmSXVubUpKR1cvbis3cHZmSXZOc2h3RWtyYy9mbFJ4OUNYa1NoVC9NNm5CaXkzNXQwbWM4NHRrakp2a2ZUbG5uaEhDbnhKVXVJVFh4ajBsLzN4alorU09XTk9YakgxWXp0SzNQZkh2Y21WdnNlNDZ6TXk3TXgzMGp0N29EZStNWncvOThRdXlmY2s5WlROR2JqdGhzZGtsbGVPcVZpalpaVE9WR3pOZ3dPVzkwMzhHckZTeGU3NDlJRFAyRXMyWjZmOVB0K25ZcmZkckJHdWtSTkIwYTh6QUFBQW1OUjRnd1VBQUdBWTZTT3ZaUWMvdnBHelpIUG13ZTRRckhsTCt2M0NlalRDZEZMQnRSYUZWeS8wV2RhVm5lN3A2c21jT1RldnR4SHlsYzl4dmNaamtpU3JlcW5DemlzYXRPT2ZQbDBTQlczbnBhR1NWYU0wVXYzbFlyanpOOTVsRzIyNUV2YzhvNDRYL3kvNXJmWHk2dllydlMrVGFJbmQ4V2taWlRmbGRXeXJadVdnU1FSSnN1YmNxdURTT1lYSjYvMldlMDBmU3VwKzAyWDIvTUYzYkpxeTVxOVEwTjNGVTc3c21oVXlTc29IWFdjNENWazF5K1I5ZEZUQnhZOTY0eHZEK2N1V2JmWXRRNWZOTUdYVkxGZHc0bUx1QmNxUlZiMTgwT1NTV1ZIVCs1bjVLd1o5dzhTY05TODczZmNjanRmM081OXI1RVJReU9zTUFBQUFKamNTTEFBQUFMbXdiRmszTDgyTUdYRHJ1bUUvT3RpZzJqY0tMcCtYZTNxUC9BdDFDcTU4ckREWlB2QkRmUWFZOWk5bGZpVjk0eURteFpiUGNZTXJtVEVvdkxNSCtyMDlNSlF3MVpGelhMbldYeTZHTzMvRkxsdSs1VExuM0tMWXF2dVZQdmFHdXQ3OFo4bDNaVlhlcXRqcWJUa2R2OTgrUzJjTnVTNzdjTnp2MzVWZmNPVmpTUnB4RVB0Q1BGd2Y2VTBSby9zdG1TQjVMYnRzTE9jdnVOSXNTYklxRnd4LzNIRktISmdsZ3c5QzFmZHRNck9zWXNUUEtQQjZKOGVoN1VxanUwWk9CTVc4emdBQUFHQnlJOEVDQUFBd0RHZjVWc1UyUENaSk11eVlqRVI1djE5dUQyZWticnBTdTMrcTlOSGZTTjIvRHpmc1dPWVgvelBueXB3NVYrbWpydy9ZSmt4bUhtUWFpUms1bEdMczhqbHV6ci9vN3U1U2FyVHlxYjljREhmK2lsbTJzWllydHZGVFNoL2ZrVTE2eEc1L1FqTEcwRFB3SUc5SFpCa0R1NDZTcEREVm1Wa2RMOHYvdUtNMXdzRGlSaytNUWU5N0dHTTVmMkVxczYwUm15QnZYZ3gzZmtiNnpGRG5yOGh0TjN2NEFuZGxXQXpGdnM0QUFBQmdjaVBCQWdBQU1Bd2pYbHFVd1pQZDR6dXpEK2FjNVZzVlcvdXd6SXFiMVhlc2c4RWUzQm1tcFREd0ZIcXBBZXVLS1ovakduWk1ZVG9wWjlVMkpiWStVOUI0OHEyL1FpbFcyUXBSTHZma08xTFErMnY2OUFkdnlsNjBvV0F4amtwM3VPRU5iN1lNNEh2RHJ5K0FvTHZycTc1dmxJenAvSm1HRkV5TXNoVkxNZHR1Wk1KQk96b2JkbDNVMXhrQUFBQk1mQXh5RHdBQUVJSDBCenNrWlFZS1Q5ejN4eklycXRYM29WM1BHd0EzTW1aa3V2b0pMbzN2Z01yNUhOY29teTFKQ3R0YkN4NVB2dlZYS01VcTIxakxGVnhyVldyL3k1S2srS1pQU1RMa256OHU5L1NlZ3NZNUVpT1JHUk1sNkROR3hXQ0NhMk92djU2M3E0WThSdmZZSzVtNnpCakwrVE1UbVM2NWVycEJHL0s0QlNoYlZJclpkc2RkOS9oQnc3V2RvUFBxb011anZzNEFBQUJnNGlQQkFnQUFFSUhzR0JWekZ3NjYzdThlU1B0R1Z2V3l6UHJXQmdWdHpUa2V0VTkzUURtT0Y1RFBjYTE1dDBtU3ZPYVRnNDlaTUFiNTFsK2hGS3RzWXl0WHFPUmJQNVE4VjlhODJ4VGIrS1NjcFpzbFpibzVHcytId2RiY1JaSWsvK1BUQ29kNGVCMTJ0Y3RyT2pIbVkzbm5qL2Q3WTZjdnY3VSttK1N4dTcvRDB0ak9uOWw5YnZ3TFp4UjJYUnYwTTZNclcvN3RzZGlLMlhZTGErUTY3QmxEeUwvVU9QZ3VBbC8rRU9jcTZ1c01BQUFBSmo0U0xBQUFZUExyT3laS01EbTY1VEhzVEUrdGZ2ZXY2L3NLVXgxSzdYMXgwTzFpSysvditaU1NPLzU1eUxFU0JudncyM2U4ZytENjVaeml6ZWU0enZKN01oT2VxK1RPSHc0NVRrUFllVTNldVdNNXhaTnYvUlZLc2NvMmxuSzVINzdkL2FEWVVQeWV6MHVTNG5jK0pkbU93cTUycGQ3NzJhampHQ3Q3OGFiTVJPQXJ1ZXM1OVl4ZmtSVUdtV1RRU04xc2pVTFkwYWJVZ1o4UFhPRzdTdTE2TGpOdFduS1diODJ1R3N2NWMvcVc3WjBmYTlDeXZmMmpFY3MybHZaWWJNVnN1NFUwbWpyc1NZZ0ZseHJsTjU4YXNENTFjUHVRaWJLb3J6TlpmYnViTStubEd3QUFZQ0lod1FJQUFDWTl3KzU5eUJhbXgzZHNrbnhaMWNzbFpYN2huM3pqKy9KYjZoUzBOY2s5K1k0NlgveGJ5YkFHM2M2Y2M0dGlheDdNYk52YW9NNmYvWjl5UDNoVC9zV1BGTFExeVR1elY1M2IveUhidFUyL2JXZlB6MDZuM3Z1Wmdzdm41SjUrYjFUeDVuTmNxMnF4bkNXWk55aThoc1BxZU9sYmNrKytvK0RTdWN3MkRVZVUzUFdjT243eXZ3NzVDL0toNUZ0L2hWS3NzdVZicnJEamlsSjducGNrT2N2dWxsV1plYWhzbEZVb3R2WmhTZDBKbUF0bjhpNXpMcHphVFRMbkxKQWtlZlVIMWZYTC95THYzREVGYmMzeUdnNnI4NVcvbDlkd0pQdW15MWdZOFZLbEQyN1AxRmZ6eWN3eDZ2YXI0K1gvVzM1cnZTUXB0dUV4R1dVVjJXM0djdjdzUlJ0N3kxYTNYMTIvL0NkNWpkMWwrK2lJT24veEQvTHFEOHVxcWgwMjdyRzB4MklyWnRzdHBOSFVvYk4wUzNiNi8yL3YzbUxrcWc4emdIL256R1YzTVRZeDRIVnM2dm9Td0xHNG1BREJrRFFFVkFwcENhS1V0dW9sVXZ2UVM5Uzg5TEdxMm9lKzlhVjlMWlg2Z2xvS1NFVnFKSlEyQWluY0x3M21Gb0tEY1l3SnhBWU1MR0NibmQyWm5kTUhtNEhGRjNaczdPTmQvMzZTcGZNL1p5N2ZPYU9aM2ZVMzUzOG03LytYZExjOGxQN0V6c3k4dVQyZFIrN0k5TlAzcHZ6Q2loeEszWjh6SDZtNm5jRnkwV3Fma09jRUFHQnVmUDBGQUpqM2l0WklxdW45MHg5VjNja1VvNHRxVHZUWlJyNTZTMloyYlUwMVBabnV0aWRuWFNPakdGMlUwMjc0WHZiOTF6OGMrcjZiZmpkVmJ6cmRuejJjL3A2M0Q1d2hNRnRqK2JrSHJXdXV1akRsNldlbXYvZmQ5TFp2VG0vNzVpUko2OXdyNXBiNUtKNTM1QnZmU1RYOVlYcS8rRW42Nzd5V3pvTzNIK0tSaTVTTHo1NVRoc0hqSHNQeCs3d2NqMzA3MnYzcVBISkhxdWxPaXRaSVJyNTZ5Nnh0N1kzZlN2ZWxSMUo5K0VFNkQvOUhGdjNPMzgwKzYrdDRLTXVNWGZlWCtmRGVmMHExYnlLOTExOU03L1VYWjkxazVNcmZTL1hoZTRNUzVHaTF6cnNxL2ZmZk9PaDREYmFmZTBWR0x2MzJRZXVQK3ZVcnk0eGQ5eGY1OE41L1ByQnZQejNvTEk2UlRiZW1tdndnTTIrOWN0amN4L3ArUE42TzEzdjM4elNYWTlqODFZdlRPbmRUdXR1ZVROWFpsODRqZDh4NmpQWUYxeWFOWnFiZk8zanF3NVBoY3liNWRNRXljb1JiQWdCd29pbFlBSUQ1YjJ4eHNtOGlTVkx0ZlRlcDhULzg1cXBjdWlLbjNmSzNtZDU4YjNvN3Q2U2EzSnRpOVBRMFYxMlk5bVUzcFR6OXpDUGN1Y3pvTjc2VDFwY3V6L1NXaHpMenhzOVRkZmFrYUxSU2Z1R0xhYTdlbU5ZRjF4eDh2MFlyWTcvMTE1bDY3SzcwM25nNXFmS1ozN0kvMXVjdG11Mk0zZkM5OUxadlRuZnI0NWw1KzlWVVUvdFNOTm9wRnArVnhoZlBTMnY5MXdablhNdzV5ckVjdjgvSjhkaTNvOW12N3M5L25ONHZuaytTdEMvNXpSU25MWm1kc3pXU2tjdHVUdWZoZjA5L1ltZW1uNzh2N1V1K2RXdzdQNWQ5V2JJc2kyNzkrMHcvKzcvcDdYZ20vYjBUS1pydE5KYXZUZnZpRzlKWXVmN2prcTV4REgrV2xHWEdydityVEQ5L1g3cGJIMC8vZzkwcG11MlV5MWFudmVIcU5OZGRmc2k3SGN2clZ5NFpQN0J2LzVQZWptY1A3RnNyamZHMWFWMThmWnJuYkJpY1VYUll4L3ArUE02TzEzdjNjelhIWXpoNnpaK21IRitiM3RiSDBuL3ZqVlJWUDQybDU2UjF3YlZwblgvVllWK3JrK0Z6SmttcVBlOThZbWNXbjVEbkJBQmdib3Jldm9ucXMyOEdBSER5bW43czd2UmVlVHBKTXZwcmY1eldocXRyVGdUTXhlUjl0NlczNDVrVWk1Ym05RC82eDdyandFbXB1K1dod1prM3pYV1hwWDNWNzllY0NBQ0FqN2dHQ3dBdzd4Vm5qQStXK3hNN2Ewd0N6RjAxbUI2c3NmVFExOEFBWnY5Y0s1WXNxekVKQUFDZnBtQUJBT2E5OHN5VmcrWGVycTAxSmdIbXF2ZjZpNmtPVE8zWFdQbmxtdFBBeWF1Mzg2WEJjbm5tT1RVbUFRRGcweFFzQU1DOFY1NjlOaW4zLzFyVGYzZG5xczZlbWhNQjNaZWZTSExvMllpcmZST1pldVEvOXcrYXJiVE91K3JFQllONXBKcmNrLzdFcnYyRHNwRnkyWnBhOHdBQU1KdUwzQU1BODE3UmFxYzhhMVg2dTE5TlVxWDM2dk5wcmY5NjNiSGdsTlo1OFBaTVAvT0R0TTYvS28zbFgwb3hzaWpWMUw3MGR2NHMzWi8rS05YVWgwbVNrY3QvTzhWcFMycE9DeWVuM3F2UDVhT2lzanpyVjFJMDIvVUdBZ0JnRmdVTEFMQWdORlpkZEtCZzJmL05lUVVMMUt4SSt1Ky9tYWtmLy9kaHRwY1p1ZlRHdEMrNjdzVG1nbm1rdSsySndYSmoxVVUxSmdFQTRGQVVMQURBZ3RCYzg1VjBuL2xCVXZVenMrdmw5TjkvSytVWjQzWEhnbFBXYVRmL1RYcGJIMC92alcycFB0aWRxamVWb3RsT3NmanNORmV1VCt2TFY2ZDBjWHM0clA3N2IyVm0xN2I5ZzZKTWMrMGw5UVlDQU9BZ0NoWUFZRUVveGs1UFkrWDZ6UHh5UzVJcVUwOTlQMk8vL3VkMXg0SlRWdVBzMVdtY3ZUb2pkUWVCZVdycXFlL25vK25CR2l2WHB4aGRYRzhnQUFBTzRpTDNBTUNDMGRwdzlXQzV0MzF6Wmc1TUdRWUE4OG5NN2gzcGJkODhHTGMyZkxQR05BQUFISTZDQlFCWU1NcmxhMU9Pcnprd3FqTDFmL2ZVR1FjQWpzclVrL2RrY0hINzhiVXBsNit0TnhBQUFJZWtZQUVBRnBBaTdZMDNERVl6TzE5Szc3VVhhc3dEQU1QcHZmWkNablp0SFl6Ykc2K3ZNUTBBQUVlaVlBRUFGcFJ5ZkYyYWF6WU94bE9QM3BtcXM2L0dSQUF3TjFWbmI2WWV2WE13YnE2NUpPWDR1aG9UQVFCd0pBb1dBR0RCYVYxNlU0clcva3RyOS9lOG5jbjdiMHY2TXpXbkFvQWo2TTlrOHY1L1RYL1AyMG1Tb2pXYTFxWGZyamtVQUFCSG9tQUJBQmFjWW14eDJwdHVIWXhuZG0xTjU3Rzdha3dFQUVmV2VleXUyVk9EYmJvMXhkamlHaE1CQVBCWkZDd0F3SUxVV0wweHpmTTJEY2JkTFErbCsrSUQ5UVVDZ01Qb3Z2aEF1bHNlR295YjUxK1p4dXFMYTB3RUFNQmNLRmdBZ0FXcmZkbE5LWmQvUEhkOTUvRzdsU3dBbkZTNkx6NlF6dU4zRDhibCtMcTBUUTBHQURBdkZMMTlFMVhkSVFBQWpwZXEyMG5udnR0U1Rld2FyR3R0dURxalgvdURwR3pVbUF5QVUxcC9KcDNIN3BwMTVrcXhkRVZHZitPN0tWcWpOUVlEQUdDdUZDd0F3SUpYVGU1TjUwZi9OcXRrYWF3NFAyUFhmVGZGNktJYWt3RndLcW82K3pKNS8yMnpycmxTTEYyUjBXdi9MTVhZNlRVbUF3QmdHQW9XQU9DVVVIVTdtWHJ3OXZUZjNENVlWeTQrT3lOZi84TTBWMTFZWXpJQVRpVzkxMTdJMUtOM3ByL243Y0c2Y254ZFJxNzVFMmV1QUFETU13b1dBT0RVTWRQTjlOUDNwcmYxaVZtckd5dlhaK1NLVzlOWXRycW1ZQUFzZERPN2QyVHF5WHRtbmJXU0pNM3pyMHI3MGh1VFJxdW1aQUFBSEMwRkN3Qnd5cGw1OWZsTVAzbFBxbTduRTJ1TE5OZGRscEhMYjA1NXhuaHQyUUJZV1BydnY1V3BwNzZmM3ZiTlNUNys4N3RvamFhOTZkWTBWbDljWHpnQUFJNkpnZ1VBT0NWVmszdlNmZnJlOUhZOCs2a3RSUm9yemszcjNDdlRYTE14eGVqaVd2SUJNSDlWazN2U2UvVzVkTGM5a1psZDIvTEpZaVZKbW11K2t0YWxONllZOHpNR0FHQStVN0FBQUtlMC9sdmJNLzNjRDlOL2E4Y2h0aFlwbDY1SWMrWDZsRXRYcGp4amVZckZaNlZvamU2Zkp5UnBEdzhBQUFKeVNVUkJWTC9SUE5GeEFUaFp6UFJTZFR2Ny8rMTVKLzMzMzB4L1ltZDZPMTlLZjJKWFBsMnFKRWs1dmpidGpkZW5IRjkzNHZNQ0FQQzVVN0FBQUNUcHYvbEt1bHNlek16T2w1S3FYM2NjQUJhS29reGo1ZnEwTm53ejVmSzFkYWNCQU9CenBHQUJBUGlFYW5KdmVqdWV5Y3hyUDBuL25kZVN2cklGZ0NHVlpjcXpWcVd4NnFJMDExNWl1a2tBZ0FWS3dRSUFjQmhWYnpyOTNUdlNmL2VYcVQ3WW5mNEh1NVBPbmxUZHFWVGQ2YVRmcXpzaUFIVXBteWxhN1JTdGtXUjBjY29seTFJc1daYnl6SE5TTGx1VG90bXVPeUVBQU1lWmdnVUFBQUFBQUdCSVpkMEJBQUFBQUFBQTVoc0ZDd0FBQUFBQXdKQVVMQUFBQUFBQUFFTlNzQUFBQUFBQUFBeEp3UUlBQUFBQUFEQWtCUXNBQUFBQUFNQ1FGQ3dBQUFBQUFBQkRVckFBQUFBQUFBQU1TY0VDQUFBQUFBQXdKQVVMQUFBQUFBREFrQlFzQUFBQUFBQUFRMUt3QUFBQUFBQUFERW5CQWdBQUFBQUFNQ1FGQ3dBQUFBQUF3SkFVTEFBQUFBQUFBRU5Tc0FBQUFBQUFBQXhKd1FJQUFBQUFBREFrQlFzQUFBQUFBTUNRRkN3QUFBQUFBQUJEVXJBQUFBQUFBQUFNU2NFQ0FBQUFBQUF3SkFVTEFBQUFBQURBa0JRc0FBQUFBQUFBUTFLd0FBQUFBQUFBREVuQkFnQUFBQUFBTUNRRkN3QUFBQUFBd0pBVUxBQUFBQUFBQUVOU3NBQUFBQUFBQUF4SndRSUFBQUFBQURBa0JRc0FBQUFBQU1DUUZDd0FBQUFBQUFCRFVyQUFBQUFBQUFBTVNjRUNBQUFBQUFBd0pBVUxBQUFBQUFEQWtCUXNBQUFBQUFBQVExS3dBQUFBQUFBQURFbkJBZ0FBQUFBQU1DUUZDd0FBQUFBQXdKQVVMQUFBQUFBQUFFTlNzQUFBQUFBQUFBeEp3UUlBQUFBQUFEQWtCUXNBQUFBQUFNQ1FGQ3dBQUFBQUFBQkQrbjhTcG5leStNTEovd0FBQUFCSlJVNUVya0pnZ2c9PSIsCiAgICJUeXBlIiA6ICJtaW5k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849</Words>
  <Application>WPS 演示</Application>
  <PresentationFormat>宽屏</PresentationFormat>
  <Paragraphs>42</Paragraphs>
  <Slides>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vt:i4>
      </vt:variant>
    </vt:vector>
  </HeadingPairs>
  <TitlesOfParts>
    <vt:vector size="27" baseType="lpstr">
      <vt:lpstr>Arial</vt:lpstr>
      <vt:lpstr>宋体</vt:lpstr>
      <vt:lpstr>Wingdings</vt:lpstr>
      <vt:lpstr>Arial Unicode MS</vt:lpstr>
      <vt:lpstr>Calibri</vt:lpstr>
      <vt:lpstr>微软雅黑</vt:lpstr>
      <vt:lpstr>新宋体</vt:lpstr>
      <vt:lpstr>Malgun Gothic</vt:lpstr>
      <vt:lpstr>Malgun Gothic Semilight</vt:lpstr>
      <vt:lpstr>Microsoft JhengHei</vt:lpstr>
      <vt:lpstr>Microsoft JhengHei UI</vt:lpstr>
      <vt:lpstr>Microsoft YaHei UI</vt:lpstr>
      <vt:lpstr>Microsoft YaHei UI Light</vt:lpstr>
      <vt:lpstr>MS Gothic</vt:lpstr>
      <vt:lpstr>微软雅黑 Light</vt:lpstr>
      <vt:lpstr>MingLiU_HKSCS-ExtB</vt:lpstr>
      <vt:lpstr>MingLiU-ExtB</vt:lpstr>
      <vt:lpstr>SimSun-ExtB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挤挤</cp:lastModifiedBy>
  <cp:revision>3</cp:revision>
  <dcterms:created xsi:type="dcterms:W3CDTF">2019-10-09T14:42:25Z</dcterms:created>
  <dcterms:modified xsi:type="dcterms:W3CDTF">2019-10-14T15:07:34Z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