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4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492"/>
    <a:srgbClr val="706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1392070"/>
            <a:ext cx="6477000" cy="875777"/>
          </a:xfrm>
        </p:spPr>
        <p:txBody>
          <a:bodyPr/>
          <a:lstStyle/>
          <a:p>
            <a:r>
              <a:rPr lang="en-US" altLang="zh-CN" b="1" dirty="0"/>
              <a:t>Real-Time </a:t>
            </a:r>
            <a:r>
              <a:rPr lang="en-US" altLang="zh-CN" b="1" dirty="0" smtClean="0"/>
              <a:t>Video </a:t>
            </a:r>
            <a:r>
              <a:rPr lang="en-US" altLang="zh-CN" b="1" dirty="0"/>
              <a:t>Editor</a:t>
            </a:r>
            <a:endParaRPr kumimoji="1" lang="zh-CN" altLang="en-US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131025" y="996285"/>
            <a:ext cx="6477000" cy="5577519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Group Members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pPr marL="463550" indent="-463550">
              <a:lnSpc>
                <a:spcPct val="100000"/>
              </a:lnSpc>
              <a:spcBef>
                <a:spcPts val="2000"/>
              </a:spcBef>
              <a:buBlip>
                <a:blip r:embed="rId2"/>
              </a:buBlip>
            </a:pPr>
            <a:r>
              <a:rPr lang="en-US" altLang="zh-CN" sz="2800" i="1" dirty="0" err="1">
                <a:solidFill>
                  <a:prstClr val="black"/>
                </a:solidFill>
              </a:rPr>
              <a:t>Mengqi</a:t>
            </a:r>
            <a:r>
              <a:rPr lang="en-US" altLang="zh-CN" sz="2800" i="1" dirty="0">
                <a:solidFill>
                  <a:prstClr val="black"/>
                </a:solidFill>
              </a:rPr>
              <a:t> Wu</a:t>
            </a:r>
            <a:r>
              <a:rPr lang="zh-CN" altLang="zh-CN" sz="2800" i="1" dirty="0">
                <a:solidFill>
                  <a:prstClr val="black"/>
                </a:solidFill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</a:rPr>
              <a:t>(Project</a:t>
            </a:r>
            <a:r>
              <a:rPr lang="zh-CN" altLang="en-US" sz="2800" i="1" dirty="0">
                <a:solidFill>
                  <a:prstClr val="black"/>
                </a:solidFill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</a:rPr>
              <a:t>Manager</a:t>
            </a:r>
            <a:r>
              <a:rPr lang="zh-CN" altLang="en-US" sz="2800" i="1" dirty="0" smtClean="0">
                <a:solidFill>
                  <a:prstClr val="black"/>
                </a:solidFill>
              </a:rPr>
              <a:t>)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pPr marL="463550" lvl="0" indent="-463550">
              <a:lnSpc>
                <a:spcPct val="100000"/>
              </a:lnSpc>
              <a:spcBef>
                <a:spcPts val="2000"/>
              </a:spcBef>
              <a:buBlip>
                <a:blip r:embed="rId2"/>
              </a:buBlip>
            </a:pPr>
            <a:r>
              <a:rPr lang="en-US" altLang="zh-CN" sz="2800" i="1" dirty="0">
                <a:solidFill>
                  <a:prstClr val="black"/>
                </a:solidFill>
              </a:rPr>
              <a:t>Matthew Schnur</a:t>
            </a:r>
            <a:r>
              <a:rPr lang="zh-CN" altLang="zh-CN" sz="2800" i="1" dirty="0">
                <a:solidFill>
                  <a:prstClr val="black"/>
                </a:solidFill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</a:rPr>
              <a:t>(Developer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)</a:t>
            </a:r>
            <a:endParaRPr kumimoji="1" lang="zh-CN" altLang="en-US" sz="2800" i="1" dirty="0">
              <a:solidFill>
                <a:prstClr val="black"/>
              </a:solidFill>
            </a:endParaRPr>
          </a:p>
          <a:p>
            <a:pPr marL="463550" lvl="0" indent="-463550">
              <a:lnSpc>
                <a:spcPct val="100000"/>
              </a:lnSpc>
              <a:spcBef>
                <a:spcPts val="2000"/>
              </a:spcBef>
              <a:buBlip>
                <a:blip r:embed="rId2"/>
              </a:buBlip>
            </a:pPr>
            <a:r>
              <a:rPr lang="en-US" altLang="zh-CN" sz="2800" i="1" dirty="0" err="1" smtClean="0">
                <a:solidFill>
                  <a:prstClr val="black"/>
                </a:solidFill>
              </a:rPr>
              <a:t>Domonic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 </a:t>
            </a:r>
            <a:r>
              <a:rPr lang="en-US" altLang="zh-CN" sz="2800" i="1" dirty="0" err="1">
                <a:solidFill>
                  <a:prstClr val="black"/>
                </a:solidFill>
              </a:rPr>
              <a:t>Milesi</a:t>
            </a:r>
            <a:r>
              <a:rPr lang="zh-CN" altLang="en-US" sz="2800" i="1" dirty="0">
                <a:solidFill>
                  <a:prstClr val="black"/>
                </a:solidFill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</a:rPr>
              <a:t>(Developer)</a:t>
            </a:r>
          </a:p>
          <a:p>
            <a:pPr marL="463550" lvl="0" indent="-463550">
              <a:lnSpc>
                <a:spcPct val="100000"/>
              </a:lnSpc>
              <a:spcBef>
                <a:spcPts val="2000"/>
              </a:spcBef>
              <a:buBlip>
                <a:blip r:embed="rId2"/>
              </a:buBlip>
            </a:pPr>
            <a:r>
              <a:rPr lang="en-US" altLang="zh-CN" sz="2800" i="1" dirty="0" smtClean="0">
                <a:solidFill>
                  <a:prstClr val="black"/>
                </a:solidFill>
              </a:rPr>
              <a:t>Arjun </a:t>
            </a:r>
            <a:r>
              <a:rPr lang="en-US" altLang="zh-CN" sz="2800" i="1" dirty="0">
                <a:solidFill>
                  <a:prstClr val="black"/>
                </a:solidFill>
              </a:rPr>
              <a:t>Mukherjee</a:t>
            </a:r>
            <a:r>
              <a:rPr lang="zh-CN" altLang="en-US" sz="2800" i="1" dirty="0">
                <a:solidFill>
                  <a:prstClr val="black"/>
                </a:solidFill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</a:rPr>
              <a:t>(Tester)</a:t>
            </a:r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6188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5400" b="1" dirty="0" smtClean="0"/>
              <a:t>Live</a:t>
            </a:r>
            <a:r>
              <a:rPr kumimoji="1" lang="zh-CN" altLang="en-US" sz="5400" b="1" dirty="0" smtClean="0"/>
              <a:t> </a:t>
            </a:r>
            <a:r>
              <a:rPr kumimoji="1" lang="en-US" altLang="zh-CN" sz="5400" b="1" dirty="0" smtClean="0"/>
              <a:t>Demonstration</a:t>
            </a:r>
            <a:endParaRPr kumimoji="1" lang="zh-CN" altLang="en-US" sz="54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Customer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translation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Challenges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,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choices</a:t>
            </a:r>
            <a:r>
              <a:rPr kumimoji="1" lang="zh-CN" altLang="en-US" sz="3200" i="1" strike="sngStrike" dirty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and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trade-offs</a:t>
            </a:r>
          </a:p>
          <a:p>
            <a:pPr>
              <a:buFont typeface="Wingdings" charset="2"/>
              <a:buChar char="n"/>
            </a:pPr>
            <a:r>
              <a:rPr kumimoji="1" lang="en-US" altLang="zh-CN" sz="3200" b="1" i="1" dirty="0" smtClean="0"/>
              <a:t>Live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 smtClean="0"/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solutions</a:t>
            </a:r>
            <a:endParaRPr kumimoji="1" lang="zh-CN" altLang="en-US" sz="3200" i="1" dirty="0">
              <a:solidFill>
                <a:srgbClr val="70684D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8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6600" b="1" dirty="0" smtClean="0"/>
              <a:t>The</a:t>
            </a:r>
            <a:r>
              <a:rPr kumimoji="1" lang="zh-CN" altLang="en-US" sz="6600" b="1" dirty="0" smtClean="0"/>
              <a:t> </a:t>
            </a:r>
            <a:r>
              <a:rPr kumimoji="1" lang="en-US" altLang="zh-CN" sz="6600" b="1" dirty="0" smtClean="0"/>
              <a:t>Solutions</a:t>
            </a:r>
            <a:endParaRPr kumimoji="1" lang="zh-CN" altLang="en-US" sz="66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Customer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translation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Challenges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,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choices</a:t>
            </a:r>
            <a:r>
              <a:rPr kumimoji="1" lang="zh-CN" altLang="en-US" sz="3200" i="1" strike="sngStrike" dirty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and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trade-offs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Live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demonstration</a:t>
            </a:r>
          </a:p>
          <a:p>
            <a:pPr>
              <a:buFont typeface="Wingdings" charset="2"/>
              <a:buChar char="n"/>
            </a:pPr>
            <a:r>
              <a:rPr kumimoji="1" lang="en-US" altLang="zh-CN" sz="3200" b="1" i="1" dirty="0" smtClean="0"/>
              <a:t>The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 smtClean="0"/>
              <a:t>solutions</a:t>
            </a:r>
            <a:endParaRPr kumimoji="1" lang="zh-CN" altLang="en-US" sz="3200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475" y="2116414"/>
            <a:ext cx="7270325" cy="2921929"/>
          </a:xfrm>
        </p:spPr>
        <p:txBody>
          <a:bodyPr/>
          <a:lstStyle/>
          <a:p>
            <a:r>
              <a:rPr kumimoji="1" lang="en-US" altLang="zh-CN" sz="11500" b="1" dirty="0" smtClean="0"/>
              <a:t>Thank</a:t>
            </a:r>
            <a:r>
              <a:rPr kumimoji="1" lang="zh-CN" altLang="en-US" sz="11500" b="1" dirty="0" smtClean="0"/>
              <a:t>      </a:t>
            </a:r>
            <a:r>
              <a:rPr kumimoji="1" lang="en-US" altLang="zh-CN" sz="11500" b="1" dirty="0" smtClean="0"/>
              <a:t/>
            </a:r>
            <a:br>
              <a:rPr kumimoji="1" lang="en-US" altLang="zh-CN" sz="11500" b="1" dirty="0" smtClean="0"/>
            </a:br>
            <a:r>
              <a:rPr kumimoji="1" lang="zh-CN" altLang="zh-CN" sz="11500" b="1" dirty="0"/>
              <a:t> </a:t>
            </a:r>
            <a:r>
              <a:rPr kumimoji="1" lang="zh-CN" altLang="en-US" sz="11500" b="1" dirty="0" smtClean="0"/>
              <a:t>     </a:t>
            </a:r>
            <a:r>
              <a:rPr kumimoji="1" lang="en-US" altLang="zh-CN" sz="11500" b="1" dirty="0" smtClean="0"/>
              <a:t>You!!</a:t>
            </a:r>
            <a:endParaRPr kumimoji="1" lang="zh-CN" altLang="en-US" sz="115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1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096" y="1302409"/>
            <a:ext cx="7749912" cy="905177"/>
          </a:xfrm>
        </p:spPr>
        <p:txBody>
          <a:bodyPr/>
          <a:lstStyle/>
          <a:p>
            <a:pPr algn="r"/>
            <a:r>
              <a:rPr kumimoji="1" lang="en-US" altLang="zh-CN" sz="5400" dirty="0"/>
              <a:t>Group</a:t>
            </a:r>
            <a:r>
              <a:rPr kumimoji="1" lang="en-US" altLang="zh-CN" sz="4800" dirty="0"/>
              <a:t> Members</a:t>
            </a:r>
            <a:endParaRPr kumimoji="1"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9943" y="2588159"/>
            <a:ext cx="7874057" cy="2841072"/>
          </a:xfrm>
        </p:spPr>
        <p:txBody>
          <a:bodyPr>
            <a:normAutofit/>
          </a:bodyPr>
          <a:lstStyle/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zh-CN" sz="3200" i="1" dirty="0" err="1">
                <a:solidFill>
                  <a:prstClr val="black"/>
                </a:solidFill>
              </a:rPr>
              <a:t>Domonic</a:t>
            </a:r>
            <a:r>
              <a:rPr lang="en-US" altLang="zh-CN" sz="3200" i="1" dirty="0">
                <a:solidFill>
                  <a:prstClr val="black"/>
                </a:solidFill>
              </a:rPr>
              <a:t> </a:t>
            </a:r>
            <a:r>
              <a:rPr lang="en-US" altLang="zh-CN" sz="3200" i="1" dirty="0" err="1">
                <a:solidFill>
                  <a:prstClr val="black"/>
                </a:solidFill>
              </a:rPr>
              <a:t>Milesi</a:t>
            </a:r>
            <a:r>
              <a:rPr lang="zh-CN" altLang="en-US" sz="3200" i="1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(Developer)</a:t>
            </a:r>
          </a:p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zh-CN" sz="3200" i="1" dirty="0">
                <a:solidFill>
                  <a:prstClr val="black"/>
                </a:solidFill>
              </a:rPr>
              <a:t>Matthew </a:t>
            </a:r>
            <a:r>
              <a:rPr lang="en-US" altLang="zh-CN" sz="3200" i="1" dirty="0" err="1">
                <a:solidFill>
                  <a:prstClr val="black"/>
                </a:solidFill>
              </a:rPr>
              <a:t>Schnur</a:t>
            </a:r>
            <a:r>
              <a:rPr lang="zh-CN" altLang="zh-CN" sz="3200" i="1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(Developer)</a:t>
            </a:r>
          </a:p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zh-CN" sz="3200" i="1" dirty="0" err="1">
                <a:solidFill>
                  <a:prstClr val="black"/>
                </a:solidFill>
              </a:rPr>
              <a:t>Arjun</a:t>
            </a:r>
            <a:r>
              <a:rPr lang="en-US" altLang="zh-CN" sz="3200" i="1" dirty="0">
                <a:solidFill>
                  <a:prstClr val="black"/>
                </a:solidFill>
              </a:rPr>
              <a:t> Mukherjee</a:t>
            </a:r>
            <a:r>
              <a:rPr lang="zh-CN" altLang="en-US" sz="3200" i="1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(Tester)</a:t>
            </a:r>
          </a:p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zh-CN" sz="3200" i="1" dirty="0">
                <a:solidFill>
                  <a:prstClr val="black"/>
                </a:solidFill>
              </a:rPr>
              <a:t>Mengqi Wu</a:t>
            </a:r>
            <a:r>
              <a:rPr lang="zh-CN" altLang="zh-CN" sz="3200" i="1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(Project</a:t>
            </a:r>
            <a:r>
              <a:rPr lang="zh-CN" altLang="en-US" sz="3200" i="1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Manager</a:t>
            </a:r>
            <a:r>
              <a:rPr lang="zh-CN" altLang="en-US" sz="3200" i="1" dirty="0">
                <a:solidFill>
                  <a:prstClr val="black"/>
                </a:solidFill>
              </a:rPr>
              <a:t>)</a:t>
            </a:r>
            <a:endParaRPr kumimoji="1" lang="zh-CN" altLang="en-US" sz="3200" i="1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4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6600" b="1" dirty="0" smtClean="0"/>
              <a:t>Outline</a:t>
            </a:r>
            <a:endParaRPr kumimoji="1" lang="zh-CN" altLang="en-US" sz="66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The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Customer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The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translation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The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Challenges</a:t>
            </a:r>
            <a:r>
              <a:rPr kumimoji="1" lang="zh-CN" altLang="en-US" sz="3200" i="1" dirty="0" smtClean="0"/>
              <a:t>,</a:t>
            </a:r>
            <a:r>
              <a:rPr kumimoji="1" lang="en-US" altLang="zh-CN" sz="3200" i="1" dirty="0" smtClean="0"/>
              <a:t>choices</a:t>
            </a:r>
            <a:r>
              <a:rPr kumimoji="1" lang="zh-CN" altLang="en-US" sz="3200" i="1" dirty="0"/>
              <a:t> </a:t>
            </a:r>
            <a:r>
              <a:rPr kumimoji="1" lang="en-US" altLang="zh-CN" sz="3200" i="1" dirty="0" smtClean="0"/>
              <a:t>and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trade-offs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Live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The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solutions</a:t>
            </a:r>
            <a:endParaRPr kumimoji="1" lang="zh-CN" altLang="en-US" sz="3200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6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6600" b="1" dirty="0" smtClean="0"/>
              <a:t>The</a:t>
            </a:r>
            <a:r>
              <a:rPr kumimoji="1" lang="zh-CN" altLang="en-US" sz="6600" b="1" dirty="0" smtClean="0"/>
              <a:t> </a:t>
            </a:r>
            <a:r>
              <a:rPr kumimoji="1" lang="en-US" altLang="zh-CN" sz="6600" b="1" dirty="0" smtClean="0"/>
              <a:t>Customer</a:t>
            </a:r>
            <a:endParaRPr kumimoji="1" lang="zh-CN" altLang="en-US" sz="66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en-US" altLang="zh-CN" sz="3200" b="1" i="1" dirty="0" smtClean="0">
                <a:solidFill>
                  <a:srgbClr val="000000"/>
                </a:solidFill>
              </a:rPr>
              <a:t>The</a:t>
            </a:r>
            <a:r>
              <a:rPr kumimoji="1" lang="zh-CN" altLang="en-US" sz="3200" b="1" i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3200" b="1" i="1" dirty="0" smtClean="0">
                <a:solidFill>
                  <a:srgbClr val="000000"/>
                </a:solidFill>
              </a:rPr>
              <a:t>Customer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translation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Challenges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,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choices</a:t>
            </a:r>
            <a:r>
              <a:rPr kumimoji="1" lang="zh-CN" altLang="en-US" sz="3200" i="1" dirty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and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trade-offs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Live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solutions</a:t>
            </a:r>
            <a:endParaRPr kumimoji="1" lang="zh-CN" altLang="en-US" sz="3200" i="1" dirty="0">
              <a:solidFill>
                <a:srgbClr val="70684D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6600" b="1" dirty="0" smtClean="0"/>
              <a:t>The</a:t>
            </a:r>
            <a:r>
              <a:rPr kumimoji="1" lang="zh-CN" altLang="en-US" sz="6600" b="1" dirty="0" smtClean="0"/>
              <a:t> </a:t>
            </a:r>
            <a:r>
              <a:rPr kumimoji="1" lang="en-US" altLang="zh-CN" sz="6600" b="1" dirty="0" smtClean="0"/>
              <a:t>Translation</a:t>
            </a:r>
            <a:endParaRPr kumimoji="1" lang="zh-CN" altLang="en-US" sz="66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Customer</a:t>
            </a:r>
          </a:p>
          <a:p>
            <a:pPr>
              <a:buFont typeface="Wingdings" charset="2"/>
              <a:buChar char="n"/>
            </a:pPr>
            <a:r>
              <a:rPr kumimoji="1" lang="en-US" altLang="zh-CN" sz="3200" b="1" i="1" dirty="0" smtClean="0"/>
              <a:t>The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/>
              <a:t>T</a:t>
            </a:r>
            <a:r>
              <a:rPr kumimoji="1" lang="en-US" altLang="zh-CN" sz="3200" b="1" i="1" dirty="0" smtClean="0"/>
              <a:t>ranslation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Challenges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,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choices</a:t>
            </a:r>
            <a:r>
              <a:rPr kumimoji="1" lang="zh-CN" altLang="en-US" sz="3200" i="1" dirty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and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trade-offs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Live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solutions</a:t>
            </a:r>
            <a:endParaRPr kumimoji="1" lang="zh-CN" altLang="en-US" sz="3200" i="1" dirty="0">
              <a:solidFill>
                <a:srgbClr val="70684D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8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Translation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504967" y="1371600"/>
            <a:ext cx="7328848" cy="1180532"/>
          </a:xfrm>
        </p:spPr>
        <p:txBody>
          <a:bodyPr vert="horz"/>
          <a:lstStyle/>
          <a:p>
            <a:r>
              <a:rPr lang="en-US" dirty="0" smtClean="0"/>
              <a:t>Analyzed the customer’s end goal</a:t>
            </a:r>
          </a:p>
          <a:p>
            <a:r>
              <a:rPr lang="en-US" dirty="0" smtClean="0"/>
              <a:t>Imagined our “ideal” solution to customer’s problem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3" y="2661314"/>
            <a:ext cx="6777946" cy="3812593"/>
          </a:xfrm>
        </p:spPr>
      </p:pic>
    </p:spTree>
    <p:extLst>
      <p:ext uri="{BB962C8B-B14F-4D97-AF65-F5344CB8AC3E}">
        <p14:creationId xmlns:p14="http://schemas.microsoft.com/office/powerpoint/2010/main" val="425957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Translation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504967" y="1371599"/>
            <a:ext cx="7328848" cy="1685499"/>
          </a:xfrm>
        </p:spPr>
        <p:txBody>
          <a:bodyPr vert="horz">
            <a:normAutofit lnSpcReduction="10000"/>
          </a:bodyPr>
          <a:lstStyle/>
          <a:p>
            <a:r>
              <a:rPr lang="en-US" dirty="0" smtClean="0"/>
              <a:t>After the first sprint, vastly cut back scope after experiencing difficulties firsthand</a:t>
            </a:r>
          </a:p>
          <a:p>
            <a:r>
              <a:rPr lang="en-US" dirty="0" smtClean="0"/>
              <a:t>Something that solved the customer’s problem but wasn’t necessarily pretty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2" y="2905668"/>
            <a:ext cx="7026370" cy="3952332"/>
          </a:xfrm>
        </p:spPr>
      </p:pic>
    </p:spTree>
    <p:extLst>
      <p:ext uri="{BB962C8B-B14F-4D97-AF65-F5344CB8AC3E}">
        <p14:creationId xmlns:p14="http://schemas.microsoft.com/office/powerpoint/2010/main" val="86240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Translation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504967" y="1371599"/>
            <a:ext cx="7328848" cy="1685499"/>
          </a:xfrm>
        </p:spPr>
        <p:txBody>
          <a:bodyPr vert="horz">
            <a:normAutofit lnSpcReduction="10000"/>
          </a:bodyPr>
          <a:lstStyle/>
          <a:p>
            <a:r>
              <a:rPr lang="en-US" dirty="0" smtClean="0"/>
              <a:t>Customer provided us with a picture of a UI that they wanted</a:t>
            </a:r>
          </a:p>
          <a:p>
            <a:r>
              <a:rPr lang="en-US" dirty="0" smtClean="0"/>
              <a:t>Attempted to realize the customer’s provided UI in our app within our limited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22" y="2874961"/>
            <a:ext cx="7080961" cy="3983039"/>
          </a:xfrm>
        </p:spPr>
      </p:pic>
    </p:spTree>
    <p:extLst>
      <p:ext uri="{BB962C8B-B14F-4D97-AF65-F5344CB8AC3E}">
        <p14:creationId xmlns:p14="http://schemas.microsoft.com/office/powerpoint/2010/main" val="33091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3200" b="1" dirty="0" smtClean="0"/>
              <a:t>The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Challenges,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Choices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and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Trade-offs</a:t>
            </a:r>
            <a:endParaRPr kumimoji="1" lang="zh-CN" altLang="en-US" sz="32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Customer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translation</a:t>
            </a:r>
          </a:p>
          <a:p>
            <a:pPr>
              <a:buFont typeface="Wingdings" charset="2"/>
              <a:buChar char="n"/>
            </a:pPr>
            <a:r>
              <a:rPr kumimoji="1" lang="en-US" altLang="zh-CN" sz="3200" b="1" i="1" dirty="0" smtClean="0"/>
              <a:t>The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 smtClean="0"/>
              <a:t>Challenges</a:t>
            </a:r>
            <a:r>
              <a:rPr kumimoji="1" lang="zh-CN" altLang="en-US" sz="3200" b="1" i="1" dirty="0" smtClean="0"/>
              <a:t>,</a:t>
            </a:r>
            <a:r>
              <a:rPr kumimoji="1" lang="en-US" altLang="zh-CN" sz="3200" b="1" i="1" dirty="0" smtClean="0"/>
              <a:t>choices</a:t>
            </a:r>
            <a:r>
              <a:rPr kumimoji="1" lang="zh-CN" altLang="en-US" sz="3200" b="1" i="1" dirty="0"/>
              <a:t> </a:t>
            </a:r>
            <a:r>
              <a:rPr kumimoji="1" lang="en-US" altLang="zh-CN" sz="3200" b="1" i="1" dirty="0" smtClean="0"/>
              <a:t>and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 smtClean="0"/>
              <a:t>trade-offs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Live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solutions</a:t>
            </a:r>
            <a:endParaRPr kumimoji="1" lang="zh-CN" altLang="en-US" sz="3200" i="1" dirty="0">
              <a:solidFill>
                <a:srgbClr val="70684D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8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注入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90</TotalTime>
  <Words>218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Goudy Old Style</vt:lpstr>
      <vt:lpstr>Impact</vt:lpstr>
      <vt:lpstr>Rockwell</vt:lpstr>
      <vt:lpstr>Wingdings</vt:lpstr>
      <vt:lpstr>Inkwell</vt:lpstr>
      <vt:lpstr>Real-Time Video Editor</vt:lpstr>
      <vt:lpstr>Group Members</vt:lpstr>
      <vt:lpstr>Outline</vt:lpstr>
      <vt:lpstr>The Customer</vt:lpstr>
      <vt:lpstr>The Translation</vt:lpstr>
      <vt:lpstr>First Translation</vt:lpstr>
      <vt:lpstr>Second Translation</vt:lpstr>
      <vt:lpstr>Final Translation</vt:lpstr>
      <vt:lpstr>The Challenges, Choices and Trade-offs</vt:lpstr>
      <vt:lpstr>Live Demonstration</vt:lpstr>
      <vt:lpstr>The Solutions</vt:lpstr>
      <vt:lpstr>Thank             You!!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Mengqi Wu</dc:creator>
  <cp:lastModifiedBy>Matt</cp:lastModifiedBy>
  <cp:revision>9</cp:revision>
  <dcterms:created xsi:type="dcterms:W3CDTF">2015-12-08T06:11:43Z</dcterms:created>
  <dcterms:modified xsi:type="dcterms:W3CDTF">2015-12-10T15:37:03Z</dcterms:modified>
</cp:coreProperties>
</file>