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6"/>
  </p:notesMasterIdLst>
  <p:sldIdLst>
    <p:sldId id="257" r:id="rId2"/>
    <p:sldId id="269" r:id="rId3"/>
    <p:sldId id="281" r:id="rId4"/>
    <p:sldId id="270" r:id="rId5"/>
    <p:sldId id="266" r:id="rId6"/>
    <p:sldId id="267" r:id="rId7"/>
    <p:sldId id="268" r:id="rId8"/>
    <p:sldId id="259" r:id="rId9"/>
    <p:sldId id="271" r:id="rId10"/>
    <p:sldId id="278" r:id="rId11"/>
    <p:sldId id="283" r:id="rId12"/>
    <p:sldId id="272" r:id="rId13"/>
    <p:sldId id="260" r:id="rId14"/>
    <p:sldId id="261" r:id="rId15"/>
    <p:sldId id="275" r:id="rId16"/>
    <p:sldId id="276" r:id="rId17"/>
    <p:sldId id="277" r:id="rId18"/>
    <p:sldId id="273" r:id="rId19"/>
    <p:sldId id="280" r:id="rId20"/>
    <p:sldId id="282" r:id="rId21"/>
    <p:sldId id="274" r:id="rId22"/>
    <p:sldId id="258" r:id="rId23"/>
    <p:sldId id="264" r:id="rId24"/>
    <p:sldId id="265"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2" userDrawn="1">
          <p15:clr>
            <a:srgbClr val="A4A3A4"/>
          </p15:clr>
        </p15:guide>
        <p15:guide id="3" orient="horz" pos="1919" userDrawn="1">
          <p15:clr>
            <a:srgbClr val="A4A3A4"/>
          </p15:clr>
        </p15:guide>
        <p15:guide id="4" pos="37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567B"/>
    <a:srgbClr val="38CDE1"/>
    <a:srgbClr val="000000"/>
    <a:srgbClr val="0069A5"/>
    <a:srgbClr val="FFFFFF"/>
    <a:srgbClr val="EEAE30"/>
    <a:srgbClr val="C5C5C5"/>
    <a:srgbClr val="F9F9F9"/>
    <a:srgbClr val="EF76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83" autoAdjust="0"/>
    <p:restoredTop sz="94660"/>
  </p:normalViewPr>
  <p:slideViewPr>
    <p:cSldViewPr snapToGrid="0" showGuides="1">
      <p:cViewPr varScale="1">
        <p:scale>
          <a:sx n="103" d="100"/>
          <a:sy n="103" d="100"/>
        </p:scale>
        <p:origin x="176" y="696"/>
      </p:cViewPr>
      <p:guideLst>
        <p:guide orient="horz" pos="2160"/>
        <p:guide pos="3872"/>
        <p:guide orient="horz" pos="1919"/>
        <p:guide pos="3787"/>
      </p:guideLst>
    </p:cSldViewPr>
  </p:slideViewPr>
  <p:notesTextViewPr>
    <p:cViewPr>
      <p:scale>
        <a:sx n="1" d="1"/>
        <a:sy n="1" d="1"/>
      </p:scale>
      <p:origin x="0" y="0"/>
    </p:cViewPr>
  </p:notesTextViewPr>
  <p:sorterViewPr>
    <p:cViewPr>
      <p:scale>
        <a:sx n="100" d="100"/>
        <a:sy n="100" d="100"/>
      </p:scale>
      <p:origin x="0" y="-2750"/>
    </p:cViewPr>
  </p:sorterViewPr>
  <p:notesViewPr>
    <p:cSldViewPr snapToGrid="0">
      <p:cViewPr varScale="1">
        <p:scale>
          <a:sx n="81" d="100"/>
          <a:sy n="81" d="100"/>
        </p:scale>
        <p:origin x="27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50018E0-2955-4D05-A9AB-3C504B6627C8}" type="datetimeFigureOut">
              <a:rPr lang="en-US" smtClean="0"/>
              <a:t>2/22/24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D9C6141-B6E6-47EC-A4CF-93B7383F3F98}" type="slidenum">
              <a:rPr lang="en-US" smtClean="0"/>
              <a:t>‹#›</a:t>
            </a:fld>
            <a:endParaRPr lang="en-US"/>
          </a:p>
        </p:txBody>
      </p:sp>
    </p:spTree>
    <p:extLst>
      <p:ext uri="{BB962C8B-B14F-4D97-AF65-F5344CB8AC3E}">
        <p14:creationId xmlns:p14="http://schemas.microsoft.com/office/powerpoint/2010/main" val="328200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79C09A-CC6A-2346-BEF1-B20FCAC49164}"/>
              </a:ext>
            </a:extLst>
          </p:cNvPr>
          <p:cNvSpPr/>
          <p:nvPr userDrawn="1"/>
        </p:nvSpPr>
        <p:spPr>
          <a:xfrm>
            <a:off x="0" y="0"/>
            <a:ext cx="1219200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6831" y="2984284"/>
            <a:ext cx="9365948" cy="540970"/>
          </a:xfrm>
          <a:prstGeom prst="rect">
            <a:avLst/>
          </a:prstGeom>
        </p:spPr>
        <p:txBody>
          <a:bodyPr lIns="0" tIns="0" anchor="t" anchorCtr="0">
            <a:noAutofit/>
          </a:bodyPr>
          <a:lstStyle>
            <a:lvl1pPr algn="l">
              <a:defRPr sz="3700">
                <a:solidFill>
                  <a:schemeClr val="bg1"/>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5EBBC5C-1209-384F-B7D0-5957E3684D60}"/>
              </a:ext>
            </a:extLst>
          </p:cNvPr>
          <p:cNvSpPr>
            <a:spLocks noGrp="1"/>
          </p:cNvSpPr>
          <p:nvPr>
            <p:ph type="body" sz="quarter" idx="10"/>
          </p:nvPr>
        </p:nvSpPr>
        <p:spPr>
          <a:xfrm>
            <a:off x="842436" y="3597668"/>
            <a:ext cx="8590323" cy="540970"/>
          </a:xfrm>
        </p:spPr>
        <p:txBody>
          <a:bodyPr lIns="0" tIns="0">
            <a:normAutofit/>
          </a:bodyPr>
          <a:lstStyle>
            <a:lvl1pPr marL="0" indent="0">
              <a:buNone/>
              <a:defRPr sz="2000" b="1">
                <a:solidFill>
                  <a:schemeClr val="bg1"/>
                </a:solidFill>
              </a:defRPr>
            </a:lvl1pPr>
          </a:lstStyle>
          <a:p>
            <a:pPr lvl="0"/>
            <a:r>
              <a:rPr lang="en-US"/>
              <a:t>Click to edit Master text styles</a:t>
            </a:r>
          </a:p>
        </p:txBody>
      </p:sp>
      <p:pic>
        <p:nvPicPr>
          <p:cNvPr id="3" name="Picture 2" descr="A picture containing graphical user interface&#10;&#10;Description automatically generated">
            <a:extLst>
              <a:ext uri="{FF2B5EF4-FFF2-40B4-BE49-F238E27FC236}">
                <a16:creationId xmlns:a16="http://schemas.microsoft.com/office/drawing/2014/main" id="{F31314A8-B937-8BB2-1266-123EDE288F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644" y="485864"/>
            <a:ext cx="2767262" cy="1006278"/>
          </a:xfrm>
          <a:prstGeom prst="rect">
            <a:avLst/>
          </a:prstGeom>
        </p:spPr>
      </p:pic>
    </p:spTree>
    <p:extLst>
      <p:ext uri="{BB962C8B-B14F-4D97-AF65-F5344CB8AC3E}">
        <p14:creationId xmlns:p14="http://schemas.microsoft.com/office/powerpoint/2010/main" val="391093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4D2B8A-7DAC-1C4D-A034-9B6E4398E7A3}"/>
              </a:ext>
            </a:extLst>
          </p:cNvPr>
          <p:cNvSpPr/>
          <p:nvPr userDrawn="1"/>
        </p:nvSpPr>
        <p:spPr>
          <a:xfrm>
            <a:off x="0" y="0"/>
            <a:ext cx="1219200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itle 1">
            <a:extLst>
              <a:ext uri="{FF2B5EF4-FFF2-40B4-BE49-F238E27FC236}">
                <a16:creationId xmlns:a16="http://schemas.microsoft.com/office/drawing/2014/main" id="{396DFEA5-9C5B-9349-8E1C-5D46DD082D9D}"/>
              </a:ext>
            </a:extLst>
          </p:cNvPr>
          <p:cNvSpPr>
            <a:spLocks noGrp="1"/>
          </p:cNvSpPr>
          <p:nvPr>
            <p:ph type="ctrTitle"/>
          </p:nvPr>
        </p:nvSpPr>
        <p:spPr>
          <a:xfrm>
            <a:off x="4194416" y="3071021"/>
            <a:ext cx="7519589" cy="494428"/>
          </a:xfrm>
          <a:prstGeom prst="rect">
            <a:avLst/>
          </a:prstGeom>
        </p:spPr>
        <p:txBody>
          <a:bodyPr vert="horz" lIns="0" tIns="0" anchor="t" anchorCtr="0">
            <a:noAutofit/>
          </a:bodyPr>
          <a:lstStyle>
            <a:lvl1pPr algn="l">
              <a:defRPr sz="3300" b="0" i="0">
                <a:solidFill>
                  <a:schemeClr val="bg1"/>
                </a:solidFill>
                <a:latin typeface="+mj-lt"/>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55184C59-5DB9-F544-B6FE-2E5F6AAEC9CE}"/>
              </a:ext>
            </a:extLst>
          </p:cNvPr>
          <p:cNvCxnSpPr/>
          <p:nvPr userDrawn="1"/>
        </p:nvCxnSpPr>
        <p:spPr>
          <a:xfrm>
            <a:off x="3716421" y="2608481"/>
            <a:ext cx="0" cy="1600200"/>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sp>
        <p:nvSpPr>
          <p:cNvPr id="7" name="Text Placeholder 10">
            <a:extLst>
              <a:ext uri="{FF2B5EF4-FFF2-40B4-BE49-F238E27FC236}">
                <a16:creationId xmlns:a16="http://schemas.microsoft.com/office/drawing/2014/main" id="{4C22EFEA-E6BB-3142-AE5A-05A5845BC5F8}"/>
              </a:ext>
            </a:extLst>
          </p:cNvPr>
          <p:cNvSpPr>
            <a:spLocks noGrp="1"/>
          </p:cNvSpPr>
          <p:nvPr>
            <p:ph type="body" sz="quarter" idx="10"/>
          </p:nvPr>
        </p:nvSpPr>
        <p:spPr>
          <a:xfrm>
            <a:off x="4194418" y="3597447"/>
            <a:ext cx="7519585" cy="385006"/>
          </a:xfrm>
        </p:spPr>
        <p:txBody>
          <a:bodyPr lIns="0" tIns="0">
            <a:normAutofit/>
          </a:bodyPr>
          <a:lstStyle>
            <a:lvl1pPr marL="0" indent="0">
              <a:buNone/>
              <a:defRPr sz="1800" b="1">
                <a:solidFill>
                  <a:schemeClr val="bg1"/>
                </a:solidFill>
              </a:defRPr>
            </a:lvl1pPr>
          </a:lstStyle>
          <a:p>
            <a:pPr lvl="0"/>
            <a:r>
              <a:rPr lang="en-US"/>
              <a:t>Click to edit Master text styles</a:t>
            </a:r>
          </a:p>
        </p:txBody>
      </p:sp>
      <p:pic>
        <p:nvPicPr>
          <p:cNvPr id="2" name="Picture 1" descr="Logo&#10;&#10;Description automatically generated">
            <a:extLst>
              <a:ext uri="{FF2B5EF4-FFF2-40B4-BE49-F238E27FC236}">
                <a16:creationId xmlns:a16="http://schemas.microsoft.com/office/drawing/2014/main" id="{C1F2EF4C-E245-2088-D39F-814DDC20AC7E}"/>
              </a:ext>
            </a:extLst>
          </p:cNvPr>
          <p:cNvPicPr>
            <a:picLocks noChangeAspect="1"/>
          </p:cNvPicPr>
          <p:nvPr userDrawn="1"/>
        </p:nvPicPr>
        <p:blipFill>
          <a:blip r:embed="rId2"/>
          <a:stretch>
            <a:fillRect/>
          </a:stretch>
        </p:blipFill>
        <p:spPr>
          <a:xfrm>
            <a:off x="1356411" y="2521994"/>
            <a:ext cx="1740693" cy="1740693"/>
          </a:xfrm>
          <a:prstGeom prst="rect">
            <a:avLst/>
          </a:prstGeom>
        </p:spPr>
      </p:pic>
    </p:spTree>
    <p:extLst>
      <p:ext uri="{BB962C8B-B14F-4D97-AF65-F5344CB8AC3E}">
        <p14:creationId xmlns:p14="http://schemas.microsoft.com/office/powerpoint/2010/main" val="157066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011" y="1878151"/>
            <a:ext cx="11385981" cy="3944765"/>
          </a:xfrm>
          <a:prstGeom prst="rect">
            <a:avLst/>
          </a:prstGeom>
        </p:spPr>
        <p:txBody>
          <a:bodyPr/>
          <a:lstStyle>
            <a:lvl1pPr marL="228600" indent="-228600">
              <a:buSzPct val="100000"/>
              <a:buFont typeface="Arial" panose="020B0604020202020204" pitchFamily="34" charset="0"/>
              <a:buChar char="•"/>
              <a:defRPr b="0"/>
            </a:lvl1pPr>
            <a:lvl2pPr marL="685800" indent="-228600">
              <a:buSzPct val="100000"/>
              <a:buFont typeface="Arial" panose="020B0604020202020204" pitchFamily="34" charset="0"/>
              <a:buChar char="•"/>
              <a:defRPr>
                <a:solidFill>
                  <a:schemeClr val="bg2">
                    <a:lumMod val="50000"/>
                  </a:schemeClr>
                </a:solidFill>
              </a:defRPr>
            </a:lvl2pPr>
            <a:lvl3pPr marL="1143000" indent="-228600">
              <a:buClr>
                <a:schemeClr val="tx1"/>
              </a:buClr>
              <a:buSzPct val="100000"/>
              <a:buFont typeface="Arial" panose="020B0604020202020204" pitchFamily="34" charset="0"/>
              <a:buChar char="•"/>
              <a:defRPr>
                <a:solidFill>
                  <a:schemeClr val="bg2">
                    <a:lumMod val="50000"/>
                  </a:schemeClr>
                </a:solidFill>
              </a:defRPr>
            </a:lvl3pPr>
            <a:lvl4pPr marL="1600200" indent="-228600">
              <a:buClr>
                <a:schemeClr val="tx1"/>
              </a:buClr>
              <a:buSzPct val="100000"/>
              <a:buFont typeface="Arial" panose="020B0604020202020204" pitchFamily="34" charset="0"/>
              <a:buChar char="•"/>
              <a:defRPr>
                <a:solidFill>
                  <a:schemeClr val="bg2">
                    <a:lumMod val="50000"/>
                  </a:schemeClr>
                </a:solidFill>
              </a:defRPr>
            </a:lvl4pPr>
            <a:lvl5pPr marL="2057400" indent="-228600">
              <a:buClr>
                <a:schemeClr val="tx1"/>
              </a:buClr>
              <a:buSzPct val="100000"/>
              <a:buFont typeface="Arial" panose="020B0604020202020204" pitchFamily="34" charset="0"/>
              <a:buChar cha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6156" y="6475556"/>
            <a:ext cx="2937933" cy="277617"/>
          </a:xfrm>
          <a:prstGeom prst="rect">
            <a:avLst/>
          </a:prstGeom>
        </p:spPr>
        <p:txBody>
          <a:bodyPr rIns="0"/>
          <a:lstStyle>
            <a:lvl1pPr>
              <a:defRPr sz="1000"/>
            </a:lvl1pPr>
          </a:lstStyle>
          <a:p>
            <a:fld id="{B700F21C-8F8F-42F3-B54E-DA825E538004}" type="slidenum">
              <a:rPr lang="en-US" smtClean="0"/>
              <a:pPr/>
              <a:t>‹#›</a:t>
            </a:fld>
            <a:endParaRPr lang="en-US" dirty="0"/>
          </a:p>
        </p:txBody>
      </p:sp>
      <p:sp>
        <p:nvSpPr>
          <p:cNvPr id="10" name="Text Placeholder 9"/>
          <p:cNvSpPr>
            <a:spLocks noGrp="1"/>
          </p:cNvSpPr>
          <p:nvPr>
            <p:ph type="body" sz="quarter" idx="13"/>
          </p:nvPr>
        </p:nvSpPr>
        <p:spPr>
          <a:xfrm>
            <a:off x="403009" y="1312081"/>
            <a:ext cx="11371080" cy="458010"/>
          </a:xfrm>
          <a:prstGeom prst="rect">
            <a:avLst/>
          </a:prstGeom>
        </p:spPr>
        <p:txBody>
          <a:bodyPr/>
          <a:lstStyle>
            <a:lvl1pPr marL="0" indent="0">
              <a:buFontTx/>
              <a:buNone/>
              <a:defRPr b="0">
                <a:solidFill>
                  <a:srgbClr val="000000"/>
                </a:solidFill>
              </a:defRPr>
            </a:lvl1pPr>
          </a:lstStyle>
          <a:p>
            <a:pPr lvl="0"/>
            <a:r>
              <a:rPr lang="en-US"/>
              <a:t>Click to edit Master text styles</a:t>
            </a:r>
          </a:p>
        </p:txBody>
      </p:sp>
      <p:sp>
        <p:nvSpPr>
          <p:cNvPr id="9" name="Title 1">
            <a:extLst>
              <a:ext uri="{FF2B5EF4-FFF2-40B4-BE49-F238E27FC236}">
                <a16:creationId xmlns:a16="http://schemas.microsoft.com/office/drawing/2014/main" id="{6205D40F-C60A-0F49-BC7E-9C8F2FA4D396}"/>
              </a:ext>
            </a:extLst>
          </p:cNvPr>
          <p:cNvSpPr>
            <a:spLocks noGrp="1"/>
          </p:cNvSpPr>
          <p:nvPr>
            <p:ph type="title"/>
          </p:nvPr>
        </p:nvSpPr>
        <p:spPr>
          <a:xfrm>
            <a:off x="403010" y="319084"/>
            <a:ext cx="11385980" cy="704405"/>
          </a:xfrm>
          <a:prstGeom prst="rect">
            <a:avLst/>
          </a:prstGeom>
        </p:spPr>
        <p:txBody>
          <a:bodyPr/>
          <a:lstStyle>
            <a:lvl1pPr>
              <a:defRPr sz="3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2564946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22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836156" y="6475556"/>
            <a:ext cx="2937933" cy="277617"/>
          </a:xfrm>
          <a:prstGeom prst="rect">
            <a:avLst/>
          </a:prstGeom>
        </p:spPr>
        <p:txBody>
          <a:bodyPr rIns="0"/>
          <a:lstStyle>
            <a:lvl1pPr>
              <a:defRPr sz="1000"/>
            </a:lvl1pPr>
          </a:lstStyle>
          <a:p>
            <a:fld id="{B700F21C-8F8F-42F3-B54E-DA825E538004}" type="slidenum">
              <a:rPr lang="en-US" smtClean="0"/>
              <a:pPr/>
              <a:t>‹#›</a:t>
            </a:fld>
            <a:endParaRPr lang="en-US" dirty="0"/>
          </a:p>
        </p:txBody>
      </p:sp>
      <p:sp>
        <p:nvSpPr>
          <p:cNvPr id="7" name="Content Placeholder 2">
            <a:extLst>
              <a:ext uri="{FF2B5EF4-FFF2-40B4-BE49-F238E27FC236}">
                <a16:creationId xmlns:a16="http://schemas.microsoft.com/office/drawing/2014/main" id="{AE1562AD-DB28-4D4F-B156-1A497BA9DBF5}"/>
              </a:ext>
            </a:extLst>
          </p:cNvPr>
          <p:cNvSpPr>
            <a:spLocks noGrp="1"/>
          </p:cNvSpPr>
          <p:nvPr>
            <p:ph idx="13"/>
          </p:nvPr>
        </p:nvSpPr>
        <p:spPr>
          <a:xfrm>
            <a:off x="403011" y="1312084"/>
            <a:ext cx="11385981" cy="3944765"/>
          </a:xfrm>
          <a:prstGeom prst="rect">
            <a:avLst/>
          </a:prstGeom>
        </p:spPr>
        <p:txBody>
          <a:bodyPr/>
          <a:lstStyle>
            <a:lvl1pPr marL="228600" indent="-228600">
              <a:buSzPct val="100000"/>
              <a:buFont typeface="Arial" panose="020B0604020202020204" pitchFamily="34" charset="0"/>
              <a:buChar char="•"/>
              <a:defRPr b="0"/>
            </a:lvl1pPr>
            <a:lvl2pPr marL="685800" indent="-228600">
              <a:buSzPct val="100000"/>
              <a:buFont typeface="Arial" panose="020B0604020202020204" pitchFamily="34" charset="0"/>
              <a:buChar char="•"/>
              <a:defRPr>
                <a:solidFill>
                  <a:schemeClr val="bg2">
                    <a:lumMod val="50000"/>
                  </a:schemeClr>
                </a:solidFill>
              </a:defRPr>
            </a:lvl2pPr>
            <a:lvl3pPr marL="1143000" indent="-228600">
              <a:buClr>
                <a:schemeClr val="tx1"/>
              </a:buClr>
              <a:buSzPct val="100000"/>
              <a:buFont typeface="Arial" panose="020B0604020202020204" pitchFamily="34" charset="0"/>
              <a:buChar char="•"/>
              <a:defRPr>
                <a:solidFill>
                  <a:schemeClr val="bg2">
                    <a:lumMod val="50000"/>
                  </a:schemeClr>
                </a:solidFill>
              </a:defRPr>
            </a:lvl3pPr>
            <a:lvl4pPr marL="1600200" indent="-228600">
              <a:buClr>
                <a:schemeClr val="tx1"/>
              </a:buClr>
              <a:buSzPct val="100000"/>
              <a:buFont typeface="Arial" panose="020B0604020202020204" pitchFamily="34" charset="0"/>
              <a:buChar char="•"/>
              <a:defRPr>
                <a:solidFill>
                  <a:schemeClr val="bg2">
                    <a:lumMod val="50000"/>
                  </a:schemeClr>
                </a:solidFill>
              </a:defRPr>
            </a:lvl4pPr>
            <a:lvl5pPr marL="2057400" indent="-228600">
              <a:buClr>
                <a:schemeClr val="tx1"/>
              </a:buClr>
              <a:buSzPct val="100000"/>
              <a:buFont typeface="Arial" panose="020B0604020202020204" pitchFamily="34" charset="0"/>
              <a:buChar cha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C3C1FFF4-7F1C-DE4B-A583-F233E099FBDB}"/>
              </a:ext>
            </a:extLst>
          </p:cNvPr>
          <p:cNvSpPr>
            <a:spLocks noGrp="1"/>
          </p:cNvSpPr>
          <p:nvPr>
            <p:ph type="title"/>
          </p:nvPr>
        </p:nvSpPr>
        <p:spPr>
          <a:xfrm>
            <a:off x="403010" y="319084"/>
            <a:ext cx="11385980" cy="704405"/>
          </a:xfrm>
          <a:prstGeom prst="rect">
            <a:avLst/>
          </a:prstGeom>
        </p:spPr>
        <p:txBody>
          <a:bodyPr/>
          <a:lstStyle>
            <a:lvl1pPr>
              <a:defRPr sz="3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5186496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3009" y="1312081"/>
            <a:ext cx="5489355" cy="4295224"/>
          </a:xfrm>
          <a:prstGeom prst="rect">
            <a:avLst/>
          </a:prstGeom>
        </p:spPr>
        <p:txBody>
          <a:bodyPr/>
          <a:lstStyle>
            <a:lvl1pPr marL="228600" indent="-228600">
              <a:buSzPct val="100000"/>
              <a:buFont typeface="Arial" panose="020B0604020202020204" pitchFamily="34" charset="0"/>
              <a:buChar char="•"/>
              <a:defRPr/>
            </a:lvl1pPr>
            <a:lvl2pPr marL="685800" indent="-228600">
              <a:buSzPct val="100000"/>
              <a:buFont typeface="Arial" panose="020B0604020202020204" pitchFamily="34" charset="0"/>
              <a:buChar char="•"/>
              <a:defRPr/>
            </a:lvl2pPr>
            <a:lvl3pPr marL="1143000" indent="-228600">
              <a:buClr>
                <a:schemeClr val="tx1"/>
              </a:buClr>
              <a:buSzPct val="100000"/>
              <a:buFont typeface="Arial" panose="020B0604020202020204" pitchFamily="34" charset="0"/>
              <a:buChar char="•"/>
              <a:defRPr/>
            </a:lvl3pPr>
            <a:lvl4pPr marL="1600200" indent="-228600">
              <a:buClr>
                <a:schemeClr val="tx1"/>
              </a:buClr>
              <a:buSzPct val="100000"/>
              <a:buFont typeface="Arial" panose="020B0604020202020204" pitchFamily="34" charset="0"/>
              <a:buChar char="•"/>
              <a:defRPr/>
            </a:lvl4pPr>
            <a:lvl5pPr marL="2057400" indent="-228600">
              <a:buClr>
                <a:schemeClr val="tx1"/>
              </a:buClr>
              <a:buSzPct val="100000"/>
              <a:buFont typeface="Arial" panose="020B0604020202020204" pitchFamily="34" charset="0"/>
              <a:buChar cha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772" y="1312081"/>
            <a:ext cx="5465829" cy="4295224"/>
          </a:xfrm>
          <a:prstGeom prst="rect">
            <a:avLst/>
          </a:prstGeom>
        </p:spPr>
        <p:txBody>
          <a:bodyPr/>
          <a:lstStyle>
            <a:lvl1pPr marL="228600" indent="-228600">
              <a:buSzPct val="100000"/>
              <a:buFont typeface="Arial" panose="020B0604020202020204" pitchFamily="34" charset="0"/>
              <a:buChar char="•"/>
              <a:defRPr/>
            </a:lvl1pPr>
            <a:lvl2pPr marL="685800" indent="-228600">
              <a:buSzPct val="100000"/>
              <a:buFont typeface="Arial" panose="020B0604020202020204" pitchFamily="34" charset="0"/>
              <a:buChar char="•"/>
              <a:defRPr/>
            </a:lvl2pPr>
            <a:lvl3pPr marL="1143000" indent="-228600">
              <a:buClr>
                <a:schemeClr val="tx1"/>
              </a:buClr>
              <a:buSzPct val="100000"/>
              <a:buFont typeface="Arial" panose="020B0604020202020204" pitchFamily="34" charset="0"/>
              <a:buChar char="•"/>
              <a:defRPr/>
            </a:lvl3pPr>
            <a:lvl4pPr marL="1600200" indent="-228600">
              <a:buClr>
                <a:schemeClr val="tx1"/>
              </a:buClr>
              <a:buSzPct val="100000"/>
              <a:buFont typeface="Arial" panose="020B0604020202020204" pitchFamily="34" charset="0"/>
              <a:buChar char="•"/>
              <a:defRPr/>
            </a:lvl4pPr>
            <a:lvl5pPr marL="2057400" indent="-228600">
              <a:buClr>
                <a:schemeClr val="tx1"/>
              </a:buClr>
              <a:buSzPct val="100000"/>
              <a:buFont typeface="Arial" panose="020B0604020202020204" pitchFamily="34" charset="0"/>
              <a:buChar cha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836156" y="6475556"/>
            <a:ext cx="2937933" cy="277617"/>
          </a:xfrm>
          <a:prstGeom prst="rect">
            <a:avLst/>
          </a:prstGeom>
        </p:spPr>
        <p:txBody>
          <a:bodyPr rIns="0"/>
          <a:lstStyle>
            <a:lvl1pPr>
              <a:defRPr sz="1000"/>
            </a:lvl1pPr>
          </a:lstStyle>
          <a:p>
            <a:fld id="{B700F21C-8F8F-42F3-B54E-DA825E538004}" type="slidenum">
              <a:rPr lang="en-US" smtClean="0"/>
              <a:pPr/>
              <a:t>‹#›</a:t>
            </a:fld>
            <a:endParaRPr lang="en-US" dirty="0"/>
          </a:p>
        </p:txBody>
      </p:sp>
      <p:sp>
        <p:nvSpPr>
          <p:cNvPr id="6" name="Title 1">
            <a:extLst>
              <a:ext uri="{FF2B5EF4-FFF2-40B4-BE49-F238E27FC236}">
                <a16:creationId xmlns:a16="http://schemas.microsoft.com/office/drawing/2014/main" id="{B1715A86-10B7-3D48-9232-3D1C5D60C537}"/>
              </a:ext>
            </a:extLst>
          </p:cNvPr>
          <p:cNvSpPr>
            <a:spLocks noGrp="1"/>
          </p:cNvSpPr>
          <p:nvPr>
            <p:ph type="title"/>
          </p:nvPr>
        </p:nvSpPr>
        <p:spPr>
          <a:xfrm>
            <a:off x="403010" y="319084"/>
            <a:ext cx="11385980" cy="704405"/>
          </a:xfrm>
          <a:prstGeom prst="rect">
            <a:avLst/>
          </a:prstGeom>
        </p:spPr>
        <p:txBody>
          <a:bodyPr/>
          <a:lstStyle>
            <a:lvl1pPr>
              <a:defRPr sz="3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35886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3009" y="1239520"/>
            <a:ext cx="5489355" cy="609600"/>
          </a:xfrm>
          <a:prstGeom prst="rect">
            <a:avLst/>
          </a:prstGeom>
        </p:spPr>
        <p:txBody>
          <a:bodyPr anchor="t" anchorCtr="0">
            <a:normAutofit/>
          </a:bodyPr>
          <a:lstStyle>
            <a:lvl1pPr marL="0" indent="0">
              <a:buNone/>
              <a:defRPr sz="16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299637" y="1239520"/>
            <a:ext cx="5485963" cy="609600"/>
          </a:xfrm>
          <a:prstGeom prst="rect">
            <a:avLst/>
          </a:prstGeom>
        </p:spPr>
        <p:txBody>
          <a:bodyPr anchor="t" anchorCtr="0">
            <a:normAutofit/>
          </a:bodyPr>
          <a:lstStyle>
            <a:lvl1pPr marL="0" indent="0">
              <a:buNone/>
              <a:defRPr sz="16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p:cNvSpPr>
            <a:spLocks noGrp="1"/>
          </p:cNvSpPr>
          <p:nvPr>
            <p:ph type="sldNum" sz="quarter" idx="12"/>
          </p:nvPr>
        </p:nvSpPr>
        <p:spPr>
          <a:xfrm>
            <a:off x="8836156" y="6475556"/>
            <a:ext cx="2937933" cy="277617"/>
          </a:xfrm>
          <a:prstGeom prst="rect">
            <a:avLst/>
          </a:prstGeom>
        </p:spPr>
        <p:txBody>
          <a:bodyPr rIns="0"/>
          <a:lstStyle>
            <a:lvl1pPr>
              <a:defRPr sz="1000"/>
            </a:lvl1pPr>
          </a:lstStyle>
          <a:p>
            <a:fld id="{B700F21C-8F8F-42F3-B54E-DA825E538004}" type="slidenum">
              <a:rPr lang="en-US" smtClean="0"/>
              <a:pPr/>
              <a:t>‹#›</a:t>
            </a:fld>
            <a:endParaRPr lang="en-US" dirty="0"/>
          </a:p>
        </p:txBody>
      </p:sp>
      <p:sp>
        <p:nvSpPr>
          <p:cNvPr id="8" name="Title 1">
            <a:extLst>
              <a:ext uri="{FF2B5EF4-FFF2-40B4-BE49-F238E27FC236}">
                <a16:creationId xmlns:a16="http://schemas.microsoft.com/office/drawing/2014/main" id="{7A0F9711-7D3C-0C43-930D-F99543A3EF9E}"/>
              </a:ext>
            </a:extLst>
          </p:cNvPr>
          <p:cNvSpPr>
            <a:spLocks noGrp="1"/>
          </p:cNvSpPr>
          <p:nvPr>
            <p:ph type="title"/>
          </p:nvPr>
        </p:nvSpPr>
        <p:spPr>
          <a:xfrm>
            <a:off x="403010" y="319084"/>
            <a:ext cx="11385980" cy="704405"/>
          </a:xfrm>
          <a:prstGeom prst="rect">
            <a:avLst/>
          </a:prstGeom>
        </p:spPr>
        <p:txBody>
          <a:bodyPr/>
          <a:lstStyle>
            <a:lvl1pPr>
              <a:defRPr sz="3000">
                <a:latin typeface="+mj-lt"/>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5A49241F-5CCB-E64B-8428-9C0B66526722}"/>
              </a:ext>
            </a:extLst>
          </p:cNvPr>
          <p:cNvSpPr>
            <a:spLocks noGrp="1"/>
          </p:cNvSpPr>
          <p:nvPr>
            <p:ph sz="half" idx="13"/>
          </p:nvPr>
        </p:nvSpPr>
        <p:spPr>
          <a:xfrm>
            <a:off x="403009" y="1977135"/>
            <a:ext cx="5489355" cy="3765297"/>
          </a:xfrm>
          <a:prstGeom prst="rect">
            <a:avLst/>
          </a:prstGeom>
        </p:spPr>
        <p:txBody>
          <a:bodyPr/>
          <a:lstStyle>
            <a:lvl1pPr marL="228600" indent="-228600">
              <a:buSzPct val="100000"/>
              <a:buFont typeface="Arial" panose="020B0604020202020204" pitchFamily="34" charset="0"/>
              <a:buChar char="•"/>
              <a:defRPr/>
            </a:lvl1pPr>
            <a:lvl2pPr marL="685800" indent="-228600">
              <a:buSzPct val="100000"/>
              <a:buFont typeface="Arial" panose="020B0604020202020204" pitchFamily="34" charset="0"/>
              <a:buChar char="•"/>
              <a:defRPr/>
            </a:lvl2pPr>
            <a:lvl3pPr marL="1143000" indent="-228600">
              <a:buClr>
                <a:schemeClr val="tx1"/>
              </a:buClr>
              <a:buSzPct val="100000"/>
              <a:buFont typeface="Arial" panose="020B0604020202020204" pitchFamily="34" charset="0"/>
              <a:buChar char="•"/>
              <a:defRPr/>
            </a:lvl3pPr>
            <a:lvl4pPr marL="1600200" indent="-228600">
              <a:buClr>
                <a:schemeClr val="tx1"/>
              </a:buClr>
              <a:buSzPct val="100000"/>
              <a:buFont typeface="Arial" panose="020B0604020202020204" pitchFamily="34" charset="0"/>
              <a:buChar char="•"/>
              <a:defRPr/>
            </a:lvl4pPr>
            <a:lvl5pPr marL="2057400" indent="-228600">
              <a:buClr>
                <a:schemeClr val="tx1"/>
              </a:buClr>
              <a:buSzPct val="100000"/>
              <a:buFont typeface="Arial" panose="020B0604020202020204" pitchFamily="34" charset="0"/>
              <a:buChar cha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10E10533-3CBC-974D-980E-E1767C298E77}"/>
              </a:ext>
            </a:extLst>
          </p:cNvPr>
          <p:cNvSpPr>
            <a:spLocks noGrp="1"/>
          </p:cNvSpPr>
          <p:nvPr>
            <p:ph sz="half" idx="14"/>
          </p:nvPr>
        </p:nvSpPr>
        <p:spPr>
          <a:xfrm>
            <a:off x="6319772" y="1977135"/>
            <a:ext cx="5465829" cy="3765297"/>
          </a:xfrm>
          <a:prstGeom prst="rect">
            <a:avLst/>
          </a:prstGeom>
        </p:spPr>
        <p:txBody>
          <a:bodyPr/>
          <a:lstStyle>
            <a:lvl1pPr marL="228600" indent="-228600">
              <a:buSzPct val="100000"/>
              <a:buFont typeface="Arial" panose="020B0604020202020204" pitchFamily="34" charset="0"/>
              <a:buChar char="•"/>
              <a:defRPr/>
            </a:lvl1pPr>
            <a:lvl2pPr marL="685800" indent="-228600">
              <a:buSzPct val="100000"/>
              <a:buFont typeface="Arial" panose="020B0604020202020204" pitchFamily="34" charset="0"/>
              <a:buChar char="•"/>
              <a:defRPr/>
            </a:lvl2pPr>
            <a:lvl3pPr marL="1143000" indent="-228600">
              <a:buClr>
                <a:schemeClr val="tx1"/>
              </a:buClr>
              <a:buSzPct val="100000"/>
              <a:buFont typeface="Arial" panose="020B0604020202020204" pitchFamily="34" charset="0"/>
              <a:buChar char="•"/>
              <a:defRPr/>
            </a:lvl3pPr>
            <a:lvl4pPr marL="1600200" indent="-228600">
              <a:buClr>
                <a:schemeClr val="tx1"/>
              </a:buClr>
              <a:buSzPct val="100000"/>
              <a:buFont typeface="Arial" panose="020B0604020202020204" pitchFamily="34" charset="0"/>
              <a:buChar char="•"/>
              <a:defRPr/>
            </a:lvl4pPr>
            <a:lvl5pPr marL="2057400" indent="-228600">
              <a:buClr>
                <a:schemeClr val="tx1"/>
              </a:buClr>
              <a:buSzPct val="100000"/>
              <a:buFont typeface="Arial" panose="020B0604020202020204" pitchFamily="34" charset="0"/>
              <a:buChar cha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372707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6156" y="6475556"/>
            <a:ext cx="2937933" cy="277617"/>
          </a:xfrm>
          <a:prstGeom prst="rect">
            <a:avLst/>
          </a:prstGeom>
        </p:spPr>
        <p:txBody>
          <a:bodyPr rIns="0"/>
          <a:lstStyle>
            <a:lvl1pPr>
              <a:defRPr sz="1000"/>
            </a:lvl1pPr>
          </a:lstStyle>
          <a:p>
            <a:fld id="{B700F21C-8F8F-42F3-B54E-DA825E538004}" type="slidenum">
              <a:rPr lang="en-US" smtClean="0"/>
              <a:pPr/>
              <a:t>‹#›</a:t>
            </a:fld>
            <a:endParaRPr lang="en-US" dirty="0"/>
          </a:p>
        </p:txBody>
      </p:sp>
      <p:sp>
        <p:nvSpPr>
          <p:cNvPr id="4" name="Title 1">
            <a:extLst>
              <a:ext uri="{FF2B5EF4-FFF2-40B4-BE49-F238E27FC236}">
                <a16:creationId xmlns:a16="http://schemas.microsoft.com/office/drawing/2014/main" id="{C470CA25-B35B-5048-AAE8-B087E6CC7CBC}"/>
              </a:ext>
            </a:extLst>
          </p:cNvPr>
          <p:cNvSpPr>
            <a:spLocks noGrp="1"/>
          </p:cNvSpPr>
          <p:nvPr>
            <p:ph type="title"/>
          </p:nvPr>
        </p:nvSpPr>
        <p:spPr>
          <a:xfrm>
            <a:off x="403010" y="319084"/>
            <a:ext cx="11385980" cy="704405"/>
          </a:xfrm>
          <a:prstGeom prst="rect">
            <a:avLst/>
          </a:prstGeom>
        </p:spPr>
        <p:txBody>
          <a:bodyPr/>
          <a:lstStyle>
            <a:lvl1pPr>
              <a:defRPr sz="3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60419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line Title">
    <p:spTree>
      <p:nvGrpSpPr>
        <p:cNvPr id="1" name=""/>
        <p:cNvGrpSpPr/>
        <p:nvPr/>
      </p:nvGrpSpPr>
      <p:grpSpPr>
        <a:xfrm>
          <a:off x="0" y="0"/>
          <a:ext cx="0" cy="0"/>
          <a:chOff x="0" y="0"/>
          <a:chExt cx="0" cy="0"/>
        </a:xfrm>
      </p:grpSpPr>
      <p:sp>
        <p:nvSpPr>
          <p:cNvPr id="14" name="Slide Number Placeholder 5"/>
          <p:cNvSpPr>
            <a:spLocks noGrp="1"/>
          </p:cNvSpPr>
          <p:nvPr>
            <p:ph type="sldNum" sz="quarter" idx="4"/>
          </p:nvPr>
        </p:nvSpPr>
        <p:spPr>
          <a:xfrm>
            <a:off x="8836156" y="6475556"/>
            <a:ext cx="2937933" cy="277617"/>
          </a:xfrm>
          <a:prstGeom prst="rect">
            <a:avLst/>
          </a:prstGeom>
        </p:spPr>
        <p:txBody>
          <a:bodyPr vert="horz" lIns="91440" tIns="45720" rIns="0" bIns="45720" rtlCol="0" anchor="t" anchorCtr="0"/>
          <a:lstStyle>
            <a:lvl1pPr algn="r">
              <a:defRPr sz="1000" b="0">
                <a:solidFill>
                  <a:srgbClr val="0067A0"/>
                </a:solidFill>
              </a:defRPr>
            </a:lvl1pPr>
          </a:lstStyle>
          <a:p>
            <a:fld id="{B700F21C-8F8F-42F3-B54E-DA825E538004}" type="slidenum">
              <a:rPr lang="en-US" smtClean="0"/>
              <a:pPr/>
              <a:t>‹#›</a:t>
            </a:fld>
            <a:endParaRPr lang="en-US" dirty="0"/>
          </a:p>
        </p:txBody>
      </p:sp>
      <p:sp>
        <p:nvSpPr>
          <p:cNvPr id="12" name="Title 1">
            <a:extLst>
              <a:ext uri="{FF2B5EF4-FFF2-40B4-BE49-F238E27FC236}">
                <a16:creationId xmlns:a16="http://schemas.microsoft.com/office/drawing/2014/main" id="{F5758FA8-BA60-7541-A7F7-55C6906A84F5}"/>
              </a:ext>
            </a:extLst>
          </p:cNvPr>
          <p:cNvSpPr>
            <a:spLocks noGrp="1"/>
          </p:cNvSpPr>
          <p:nvPr>
            <p:ph type="title" hasCustomPrompt="1"/>
          </p:nvPr>
        </p:nvSpPr>
        <p:spPr>
          <a:xfrm>
            <a:off x="403010" y="318761"/>
            <a:ext cx="11385980" cy="908942"/>
          </a:xfrm>
          <a:prstGeom prst="rect">
            <a:avLst/>
          </a:prstGeom>
        </p:spPr>
        <p:txBody>
          <a:bodyPr/>
          <a:lstStyle>
            <a:lvl1pPr>
              <a:lnSpc>
                <a:spcPct val="100000"/>
              </a:lnSpc>
              <a:defRPr sz="2400">
                <a:latin typeface="+mj-lt"/>
              </a:defRPr>
            </a:lvl1pPr>
          </a:lstStyle>
          <a:p>
            <a:r>
              <a:rPr lang="en-US" dirty="0"/>
              <a:t>Click to edit Master title style</a:t>
            </a:r>
            <a:br>
              <a:rPr lang="en-US" dirty="0"/>
            </a:br>
            <a:r>
              <a:rPr lang="en-US" dirty="0"/>
              <a:t>Two-line Style</a:t>
            </a:r>
          </a:p>
        </p:txBody>
      </p:sp>
      <p:sp>
        <p:nvSpPr>
          <p:cNvPr id="10" name="Content Placeholder 2">
            <a:extLst>
              <a:ext uri="{FF2B5EF4-FFF2-40B4-BE49-F238E27FC236}">
                <a16:creationId xmlns:a16="http://schemas.microsoft.com/office/drawing/2014/main" id="{AACF27CE-456D-7240-AB69-397BAF15C8AA}"/>
              </a:ext>
            </a:extLst>
          </p:cNvPr>
          <p:cNvSpPr>
            <a:spLocks noGrp="1"/>
          </p:cNvSpPr>
          <p:nvPr>
            <p:ph idx="13"/>
          </p:nvPr>
        </p:nvSpPr>
        <p:spPr>
          <a:xfrm>
            <a:off x="403009" y="1552074"/>
            <a:ext cx="11385979" cy="3944765"/>
          </a:xfrm>
          <a:prstGeom prst="rect">
            <a:avLst/>
          </a:prstGeom>
        </p:spPr>
        <p:txBody>
          <a:bodyPr/>
          <a:lstStyle>
            <a:lvl1pPr marL="228600" indent="-228600">
              <a:buSzPct val="100000"/>
              <a:buFont typeface="Arial" panose="020B0604020202020204" pitchFamily="34" charset="0"/>
              <a:buChar char="•"/>
              <a:defRPr b="0"/>
            </a:lvl1pPr>
            <a:lvl2pPr marL="685800" indent="-228600">
              <a:buSzPct val="100000"/>
              <a:buFont typeface="Arial" panose="020B0604020202020204" pitchFamily="34" charset="0"/>
              <a:buChar char="•"/>
              <a:defRPr>
                <a:solidFill>
                  <a:schemeClr val="bg2">
                    <a:lumMod val="50000"/>
                  </a:schemeClr>
                </a:solidFill>
              </a:defRPr>
            </a:lvl2pPr>
            <a:lvl3pPr marL="1143000" indent="-228600">
              <a:buClr>
                <a:schemeClr val="tx1"/>
              </a:buClr>
              <a:buSzPct val="100000"/>
              <a:buFont typeface="Arial" panose="020B0604020202020204" pitchFamily="34" charset="0"/>
              <a:buChar char="•"/>
              <a:defRPr>
                <a:solidFill>
                  <a:schemeClr val="bg2">
                    <a:lumMod val="50000"/>
                  </a:schemeClr>
                </a:solidFill>
              </a:defRPr>
            </a:lvl3pPr>
            <a:lvl4pPr marL="1600200" indent="-228600">
              <a:buClr>
                <a:schemeClr val="tx1"/>
              </a:buClr>
              <a:buSzPct val="100000"/>
              <a:buFont typeface="Arial" panose="020B0604020202020204" pitchFamily="34" charset="0"/>
              <a:buChar char="•"/>
              <a:defRPr>
                <a:solidFill>
                  <a:schemeClr val="bg2">
                    <a:lumMod val="50000"/>
                  </a:schemeClr>
                </a:solidFill>
              </a:defRPr>
            </a:lvl4pPr>
            <a:lvl5pPr marL="2057400" indent="-228600">
              <a:buClr>
                <a:schemeClr val="tx1"/>
              </a:buClr>
              <a:buSzPct val="100000"/>
              <a:buFont typeface="Arial" panose="020B0604020202020204" pitchFamily="34" charset="0"/>
              <a:buChar cha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descr="A picture containing logo&#10;&#10;Description automatically generated">
            <a:extLst>
              <a:ext uri="{FF2B5EF4-FFF2-40B4-BE49-F238E27FC236}">
                <a16:creationId xmlns:a16="http://schemas.microsoft.com/office/drawing/2014/main" id="{7650C220-ED42-FC2F-976A-E7AE80E7AF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66" y="6245455"/>
            <a:ext cx="1300487" cy="472904"/>
          </a:xfrm>
          <a:prstGeom prst="rect">
            <a:avLst/>
          </a:prstGeom>
        </p:spPr>
      </p:pic>
    </p:spTree>
    <p:extLst>
      <p:ext uri="{BB962C8B-B14F-4D97-AF65-F5344CB8AC3E}">
        <p14:creationId xmlns:p14="http://schemas.microsoft.com/office/powerpoint/2010/main" val="4244790767"/>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FFFF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A3613C-5881-9846-9502-5C8E87674EDF}"/>
              </a:ext>
            </a:extLst>
          </p:cNvPr>
          <p:cNvSpPr/>
          <p:nvPr userDrawn="1"/>
        </p:nvSpPr>
        <p:spPr>
          <a:xfrm>
            <a:off x="0" y="0"/>
            <a:ext cx="1219200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itle 1">
            <a:extLst>
              <a:ext uri="{FF2B5EF4-FFF2-40B4-BE49-F238E27FC236}">
                <a16:creationId xmlns:a16="http://schemas.microsoft.com/office/drawing/2014/main" id="{E8AE69CE-FB5E-894F-9F26-1D63BA30BC76}"/>
              </a:ext>
            </a:extLst>
          </p:cNvPr>
          <p:cNvSpPr txBox="1">
            <a:spLocks/>
          </p:cNvSpPr>
          <p:nvPr userDrawn="1"/>
        </p:nvSpPr>
        <p:spPr>
          <a:xfrm>
            <a:off x="2373637" y="6208297"/>
            <a:ext cx="7444729" cy="397427"/>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0" i="0" kern="1200">
                <a:solidFill>
                  <a:schemeClr val="bg1"/>
                </a:solidFill>
                <a:latin typeface="Georgia" panose="02040502050405020303" pitchFamily="18" charset="0"/>
                <a:ea typeface="+mj-ea"/>
                <a:cs typeface="+mj-cs"/>
              </a:defRPr>
            </a:lvl1pPr>
          </a:lstStyle>
          <a:p>
            <a:pPr algn="ctr"/>
            <a:r>
              <a:rPr lang="en-US" sz="1200" b="1" dirty="0" err="1">
                <a:latin typeface="+mn-lt"/>
              </a:rPr>
              <a:t>childmind.org</a:t>
            </a:r>
            <a:endParaRPr lang="en-US" sz="1200" b="1" dirty="0">
              <a:latin typeface="+mn-lt"/>
            </a:endParaRPr>
          </a:p>
        </p:txBody>
      </p:sp>
      <p:sp>
        <p:nvSpPr>
          <p:cNvPr id="10" name="Title 1">
            <a:extLst>
              <a:ext uri="{FF2B5EF4-FFF2-40B4-BE49-F238E27FC236}">
                <a16:creationId xmlns:a16="http://schemas.microsoft.com/office/drawing/2014/main" id="{0DDA9C0F-1049-E549-AEAB-4FEB1495F64D}"/>
              </a:ext>
            </a:extLst>
          </p:cNvPr>
          <p:cNvSpPr txBox="1">
            <a:spLocks/>
          </p:cNvSpPr>
          <p:nvPr userDrawn="1"/>
        </p:nvSpPr>
        <p:spPr>
          <a:xfrm>
            <a:off x="2373638" y="5919539"/>
            <a:ext cx="7444729" cy="397427"/>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0" i="0" kern="1200">
                <a:solidFill>
                  <a:schemeClr val="bg1"/>
                </a:solidFill>
                <a:latin typeface="Georgia" panose="02040502050405020303" pitchFamily="18" charset="0"/>
                <a:ea typeface="+mj-ea"/>
                <a:cs typeface="+mj-cs"/>
              </a:defRPr>
            </a:lvl1pPr>
          </a:lstStyle>
          <a:p>
            <a:pPr algn="ctr"/>
            <a:r>
              <a:rPr lang="en-US" sz="1600" b="1" dirty="0">
                <a:solidFill>
                  <a:srgbClr val="38CDE1"/>
                </a:solidFill>
                <a:latin typeface="+mn-lt"/>
              </a:rPr>
              <a:t>Transforming Children’s Lives</a:t>
            </a:r>
          </a:p>
        </p:txBody>
      </p:sp>
      <p:pic>
        <p:nvPicPr>
          <p:cNvPr id="2" name="Picture 1" descr="Logo&#10;&#10;Description automatically generated">
            <a:extLst>
              <a:ext uri="{FF2B5EF4-FFF2-40B4-BE49-F238E27FC236}">
                <a16:creationId xmlns:a16="http://schemas.microsoft.com/office/drawing/2014/main" id="{7322BAD1-1F10-02E7-D1F8-75713F73B660}"/>
              </a:ext>
            </a:extLst>
          </p:cNvPr>
          <p:cNvPicPr>
            <a:picLocks noChangeAspect="1"/>
          </p:cNvPicPr>
          <p:nvPr userDrawn="1"/>
        </p:nvPicPr>
        <p:blipFill>
          <a:blip r:embed="rId2"/>
          <a:stretch>
            <a:fillRect/>
          </a:stretch>
        </p:blipFill>
        <p:spPr>
          <a:xfrm>
            <a:off x="5185674" y="2290266"/>
            <a:ext cx="1820652" cy="1820652"/>
          </a:xfrm>
          <a:prstGeom prst="rect">
            <a:avLst/>
          </a:prstGeom>
        </p:spPr>
      </p:pic>
    </p:spTree>
    <p:extLst>
      <p:ext uri="{BB962C8B-B14F-4D97-AF65-F5344CB8AC3E}">
        <p14:creationId xmlns:p14="http://schemas.microsoft.com/office/powerpoint/2010/main" val="223526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9619" y="319081"/>
            <a:ext cx="11385983" cy="82087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03011" y="1320803"/>
            <a:ext cx="11385983" cy="44582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5">
            <a:extLst>
              <a:ext uri="{FF2B5EF4-FFF2-40B4-BE49-F238E27FC236}">
                <a16:creationId xmlns:a16="http://schemas.microsoft.com/office/drawing/2014/main" id="{0D37FA26-A1E6-9249-882D-F082904BD6E2}"/>
              </a:ext>
            </a:extLst>
          </p:cNvPr>
          <p:cNvSpPr>
            <a:spLocks noGrp="1"/>
          </p:cNvSpPr>
          <p:nvPr>
            <p:ph type="sldNum" sz="quarter" idx="4"/>
          </p:nvPr>
        </p:nvSpPr>
        <p:spPr>
          <a:xfrm>
            <a:off x="8847668" y="6475556"/>
            <a:ext cx="2937933" cy="277617"/>
          </a:xfrm>
          <a:prstGeom prst="rect">
            <a:avLst/>
          </a:prstGeom>
        </p:spPr>
        <p:txBody>
          <a:bodyPr rIns="0"/>
          <a:lstStyle>
            <a:lvl1pPr algn="r">
              <a:defRPr sz="1000"/>
            </a:lvl1pPr>
          </a:lstStyle>
          <a:p>
            <a:fld id="{B700F21C-8F8F-42F3-B54E-DA825E538004}" type="slidenum">
              <a:rPr lang="en-US" smtClean="0"/>
              <a:pPr/>
              <a:t>‹#›</a:t>
            </a:fld>
            <a:endParaRPr lang="en-US" dirty="0"/>
          </a:p>
        </p:txBody>
      </p:sp>
      <p:pic>
        <p:nvPicPr>
          <p:cNvPr id="4" name="Picture 3" descr="A picture containing logo&#10;&#10;Description automatically generated">
            <a:extLst>
              <a:ext uri="{FF2B5EF4-FFF2-40B4-BE49-F238E27FC236}">
                <a16:creationId xmlns:a16="http://schemas.microsoft.com/office/drawing/2014/main" id="{0C794F65-DC82-6508-542D-BE36BB3BCCB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03366" y="6245455"/>
            <a:ext cx="1300487" cy="472904"/>
          </a:xfrm>
          <a:prstGeom prst="rect">
            <a:avLst/>
          </a:prstGeom>
        </p:spPr>
      </p:pic>
    </p:spTree>
    <p:extLst>
      <p:ext uri="{BB962C8B-B14F-4D97-AF65-F5344CB8AC3E}">
        <p14:creationId xmlns:p14="http://schemas.microsoft.com/office/powerpoint/2010/main" val="1133580617"/>
      </p:ext>
    </p:extLst>
  </p:cSld>
  <p:clrMap bg1="lt1" tx1="dk1" bg2="lt2" tx2="dk2" accent1="accent1" accent2="accent2" accent3="accent3" accent4="accent4" accent5="accent5" accent6="accent6" hlink="hlink" folHlink="folHlink"/>
  <p:sldLayoutIdLst>
    <p:sldLayoutId id="2147483700" r:id="rId1"/>
    <p:sldLayoutId id="2147483719" r:id="rId2"/>
    <p:sldLayoutId id="2147483701" r:id="rId3"/>
    <p:sldLayoutId id="2147483711" r:id="rId4"/>
    <p:sldLayoutId id="2147483703" r:id="rId5"/>
    <p:sldLayoutId id="2147483704" r:id="rId6"/>
    <p:sldLayoutId id="2147483705" r:id="rId7"/>
    <p:sldLayoutId id="2147483714" r:id="rId8"/>
    <p:sldLayoutId id="2147483718" r:id="rId9"/>
  </p:sldLayoutIdLst>
  <p:hf hdr="0" ftr="0" dt="0"/>
  <p:txStyles>
    <p:titleStyle>
      <a:lvl1pPr algn="l" defTabSz="914400" rtl="0" eaLnBrk="1" latinLnBrk="0" hangingPunct="1">
        <a:lnSpc>
          <a:spcPct val="90000"/>
        </a:lnSpc>
        <a:spcBef>
          <a:spcPct val="0"/>
        </a:spcBef>
        <a:buNone/>
        <a:defRPr sz="3000" b="0" i="0" kern="1200">
          <a:solidFill>
            <a:srgbClr val="0069A5"/>
          </a:solidFill>
          <a:latin typeface="+mj-lt"/>
          <a:ea typeface="+mj-ea"/>
          <a:cs typeface="+mj-cs"/>
        </a:defRPr>
      </a:lvl1pPr>
    </p:titleStyle>
    <p:bodyStyle>
      <a:lvl1pPr marL="0" indent="0" algn="l" defTabSz="914400" rtl="0" eaLnBrk="1" latinLnBrk="0" hangingPunct="1">
        <a:lnSpc>
          <a:spcPct val="100000"/>
        </a:lnSpc>
        <a:spcBef>
          <a:spcPts val="600"/>
        </a:spcBef>
        <a:spcAft>
          <a:spcPts val="300"/>
        </a:spcAft>
        <a:buClr>
          <a:schemeClr val="tx1"/>
        </a:buClr>
        <a:buSzPct val="100000"/>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 userDrawn="1">
          <p15:clr>
            <a:srgbClr val="F26B43"/>
          </p15:clr>
        </p15:guide>
        <p15:guide id="3" pos="7488" userDrawn="1">
          <p15:clr>
            <a:srgbClr val="F26B43"/>
          </p15:clr>
        </p15:guide>
        <p15:guide id="4" orient="horz" pos="2160" userDrawn="1">
          <p15:clr>
            <a:srgbClr val="F26B43"/>
          </p15:clr>
        </p15:guide>
        <p15:guide id="5" orient="horz" pos="144" userDrawn="1">
          <p15:clr>
            <a:srgbClr val="F26B43"/>
          </p15:clr>
        </p15:guide>
        <p15:guide id="6" orient="horz" pos="4176" userDrawn="1">
          <p15:clr>
            <a:srgbClr val="F26B43"/>
          </p15:clr>
        </p15:guide>
        <p15:guide id="7" orient="horz" pos="696" userDrawn="1">
          <p15:clr>
            <a:srgbClr val="F26B43"/>
          </p15:clr>
        </p15:guide>
        <p15:guide id="8" orient="horz" pos="912" userDrawn="1">
          <p15:clr>
            <a:srgbClr val="F26B43"/>
          </p15:clr>
        </p15:guide>
        <p15:guide id="9" orient="horz" pos="7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hyperlink" Target="https://the-turing-way.netlify.app/collaboration/github-novice/github-novice-features#using-github-features-to-foster-collaboration" TargetMode="External"/><Relationship Id="rId5" Type="http://schemas.openxmlformats.org/officeDocument/2006/relationships/hyperlink" Target="https://git-scm.com/" TargetMode="Externa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hyperlink" Target="https://the-turing-way.netlify.app/collaboration/github-novice/github-novice-features#using-github-features-to-foster-collaboration" TargetMode="External"/><Relationship Id="rId5" Type="http://schemas.openxmlformats.org/officeDocument/2006/relationships/hyperlink" Target="https://git-scm.com/" TargetMode="Externa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hyperlink" Target="https://peps.python.org/pep-0020/#the-zen-of-python"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cbea.ms/git-commit/"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s://www.conventionalcommits.org/en/v1.0.0/#summary" TargetMode="External"/><Relationship Id="rId4" Type="http://schemas.openxmlformats.org/officeDocument/2006/relationships/hyperlink" Target="https://gitmoji.dev/abou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nvie.com/posts/a-successful-git-branching-model/"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opensource.guide/how-to-contribute/#anatomy-of-an-open-source-project"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opensource.guide/how-to-contribute/#anatomy-of-an-open-source-project"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eldmerge.or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git.io/git-tips" TargetMode="External"/><Relationship Id="rId7" Type="http://schemas.openxmlformats.org/officeDocument/2006/relationships/hyperlink" Target="https://git-scm.com/book/en/v2" TargetMode="External"/><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hyperlink" Target="https://git-scm.com/docs"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treyhunner.com/2017/07/craft-your-python-like-poetry/"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asecamp.com/shapeup/3.5-chapter-14#scope-grows-like-grass"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asecamp.com/shapeup/3.5-chapter-14#cutting-scope-isnt-lowering-quality"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klinger.io/posts/managing-people-&#129327;"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F60C-188E-994D-81EF-3AFFE0071DDC}"/>
              </a:ext>
            </a:extLst>
          </p:cNvPr>
          <p:cNvSpPr>
            <a:spLocks noGrp="1"/>
          </p:cNvSpPr>
          <p:nvPr>
            <p:ph type="ctrTitle"/>
          </p:nvPr>
        </p:nvSpPr>
        <p:spPr/>
        <p:txBody>
          <a:bodyPr/>
          <a:lstStyle/>
          <a:p>
            <a:r>
              <a:rPr lang="en-US" dirty="0"/>
              <a:t>Collaborative programming with GitHub</a:t>
            </a:r>
          </a:p>
        </p:txBody>
      </p:sp>
      <p:sp>
        <p:nvSpPr>
          <p:cNvPr id="3" name="Text Placeholder 2">
            <a:extLst>
              <a:ext uri="{FF2B5EF4-FFF2-40B4-BE49-F238E27FC236}">
                <a16:creationId xmlns:a16="http://schemas.microsoft.com/office/drawing/2014/main" id="{BA37DC2A-5DF0-B44C-8FBE-700B54789D77}"/>
              </a:ext>
            </a:extLst>
          </p:cNvPr>
          <p:cNvSpPr>
            <a:spLocks noGrp="1"/>
          </p:cNvSpPr>
          <p:nvPr>
            <p:ph type="body" sz="quarter" idx="10"/>
          </p:nvPr>
        </p:nvSpPr>
        <p:spPr>
          <a:xfrm>
            <a:off x="4194418" y="3597447"/>
            <a:ext cx="7519585" cy="888828"/>
          </a:xfrm>
        </p:spPr>
        <p:txBody>
          <a:bodyPr>
            <a:normAutofit/>
          </a:bodyPr>
          <a:lstStyle/>
          <a:p>
            <a:r>
              <a:rPr lang="en-US" dirty="0"/>
              <a:t>Jon Clucas</a:t>
            </a:r>
          </a:p>
          <a:p>
            <a:r>
              <a:rPr lang="en-US" dirty="0" err="1"/>
              <a:t>MoBI</a:t>
            </a:r>
            <a:r>
              <a:rPr lang="en-US" dirty="0"/>
              <a:t> Retreat | Tuesday 27 February 2024</a:t>
            </a:r>
          </a:p>
        </p:txBody>
      </p:sp>
    </p:spTree>
    <p:extLst>
      <p:ext uri="{BB962C8B-B14F-4D97-AF65-F5344CB8AC3E}">
        <p14:creationId xmlns:p14="http://schemas.microsoft.com/office/powerpoint/2010/main" val="429306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580F34-931B-3121-9897-6B5D1349C8EE}"/>
              </a:ext>
            </a:extLst>
          </p:cNvPr>
          <p:cNvSpPr>
            <a:spLocks noGrp="1"/>
          </p:cNvSpPr>
          <p:nvPr>
            <p:ph type="sldNum" sz="quarter" idx="12"/>
          </p:nvPr>
        </p:nvSpPr>
        <p:spPr>
          <a:xfrm>
            <a:off x="8610055" y="6446879"/>
            <a:ext cx="2937933" cy="277617"/>
          </a:xfrm>
        </p:spPr>
        <p:txBody>
          <a:bodyPr/>
          <a:lstStyle/>
          <a:p>
            <a:fld id="{B700F21C-8F8F-42F3-B54E-DA825E538004}" type="slidenum">
              <a:rPr lang="en-US" smtClean="0"/>
              <a:pPr/>
              <a:t>10</a:t>
            </a:fld>
            <a:endParaRPr lang="en-US" dirty="0"/>
          </a:p>
        </p:txBody>
      </p:sp>
      <p:sp>
        <p:nvSpPr>
          <p:cNvPr id="5" name="Title 4">
            <a:extLst>
              <a:ext uri="{FF2B5EF4-FFF2-40B4-BE49-F238E27FC236}">
                <a16:creationId xmlns:a16="http://schemas.microsoft.com/office/drawing/2014/main" id="{BD3EFE61-3796-9528-7F7A-25DFE2C1B4BF}"/>
              </a:ext>
            </a:extLst>
          </p:cNvPr>
          <p:cNvSpPr>
            <a:spLocks noGrp="1"/>
          </p:cNvSpPr>
          <p:nvPr>
            <p:ph type="title"/>
          </p:nvPr>
        </p:nvSpPr>
        <p:spPr/>
        <p:txBody>
          <a:bodyPr/>
          <a:lstStyle/>
          <a:p>
            <a:r>
              <a:rPr lang="en-US" dirty="0"/>
              <a:t>What’s the difference between git and GitHub?</a:t>
            </a:r>
          </a:p>
        </p:txBody>
      </p:sp>
      <p:pic>
        <p:nvPicPr>
          <p:cNvPr id="3074" name="Picture 2" descr="Git">
            <a:extLst>
              <a:ext uri="{FF2B5EF4-FFF2-40B4-BE49-F238E27FC236}">
                <a16:creationId xmlns:a16="http://schemas.microsoft.com/office/drawing/2014/main" id="{4A90124B-A937-84DE-E789-2BD873F9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049" y="1232145"/>
            <a:ext cx="1397000" cy="584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6293A23-7806-5383-2126-4C45C792B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36" y="2232215"/>
            <a:ext cx="4940300" cy="31877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nnotated diagram of a collaborative project repository. Explained in the caption.">
            <a:extLst>
              <a:ext uri="{FF2B5EF4-FFF2-40B4-BE49-F238E27FC236}">
                <a16:creationId xmlns:a16="http://schemas.microsoft.com/office/drawing/2014/main" id="{791AEC4C-A9F9-AA8B-F8B2-7702E09EB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518" y="2082889"/>
            <a:ext cx="6095998" cy="34289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AC0331F-383B-3CA7-4D41-ECF373F89B27}"/>
              </a:ext>
            </a:extLst>
          </p:cNvPr>
          <p:cNvSpPr txBox="1"/>
          <p:nvPr/>
        </p:nvSpPr>
        <p:spPr>
          <a:xfrm>
            <a:off x="677536" y="5355899"/>
            <a:ext cx="6093618" cy="369332"/>
          </a:xfrm>
          <a:prstGeom prst="rect">
            <a:avLst/>
          </a:prstGeom>
          <a:noFill/>
        </p:spPr>
        <p:txBody>
          <a:bodyPr wrap="square">
            <a:spAutoFit/>
          </a:bodyPr>
          <a:lstStyle/>
          <a:p>
            <a:r>
              <a:rPr lang="en-US" dirty="0">
                <a:effectLst/>
              </a:rPr>
              <a:t>― Git. “Git.” </a:t>
            </a:r>
            <a:r>
              <a:rPr lang="en-US" dirty="0">
                <a:effectLst/>
                <a:hlinkClick r:id="rId5"/>
              </a:rPr>
              <a:t>https://git-scm.com/</a:t>
            </a:r>
            <a:r>
              <a:rPr lang="en-US" dirty="0">
                <a:effectLst/>
              </a:rPr>
              <a:t>.</a:t>
            </a:r>
          </a:p>
        </p:txBody>
      </p:sp>
      <p:sp>
        <p:nvSpPr>
          <p:cNvPr id="13" name="TextBox 12">
            <a:extLst>
              <a:ext uri="{FF2B5EF4-FFF2-40B4-BE49-F238E27FC236}">
                <a16:creationId xmlns:a16="http://schemas.microsoft.com/office/drawing/2014/main" id="{3EBF58CE-6855-C45F-0420-F4058208B22E}"/>
              </a:ext>
            </a:extLst>
          </p:cNvPr>
          <p:cNvSpPr txBox="1"/>
          <p:nvPr/>
        </p:nvSpPr>
        <p:spPr>
          <a:xfrm>
            <a:off x="5617836" y="5108359"/>
            <a:ext cx="6093618" cy="1477328"/>
          </a:xfrm>
          <a:prstGeom prst="rect">
            <a:avLst/>
          </a:prstGeom>
          <a:noFill/>
        </p:spPr>
        <p:txBody>
          <a:bodyPr wrap="square">
            <a:spAutoFit/>
          </a:bodyPr>
          <a:lstStyle/>
          <a:p>
            <a:r>
              <a:rPr lang="en-US" dirty="0">
                <a:effectLst/>
              </a:rPr>
              <a:t>― The Turing Way Community. “Using GitHub Features to Foster Collaboration.” In </a:t>
            </a:r>
            <a:r>
              <a:rPr lang="en-US" i="1" dirty="0">
                <a:effectLst/>
              </a:rPr>
              <a:t>The Turing Way</a:t>
            </a:r>
            <a:r>
              <a:rPr lang="en-US" dirty="0">
                <a:effectLst/>
              </a:rPr>
              <a:t>, 2024. </a:t>
            </a:r>
            <a:r>
              <a:rPr lang="en-US" dirty="0">
                <a:effectLst/>
                <a:hlinkClick r:id="rId6"/>
              </a:rPr>
              <a:t>https://the-turing-way.netlify.app/collaboration/github-novice/github-novice-features#using-github-features-to-foster-collaboration</a:t>
            </a:r>
            <a:r>
              <a:rPr lang="en-US" dirty="0">
                <a:effectLst/>
              </a:rPr>
              <a:t>.</a:t>
            </a:r>
          </a:p>
        </p:txBody>
      </p:sp>
      <p:pic>
        <p:nvPicPr>
          <p:cNvPr id="16" name="Picture 15" descr="GitHub">
            <a:extLst>
              <a:ext uri="{FF2B5EF4-FFF2-40B4-BE49-F238E27FC236}">
                <a16:creationId xmlns:a16="http://schemas.microsoft.com/office/drawing/2014/main" id="{46D64573-78E6-1389-FE8B-3950001D0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1155" y="1109214"/>
            <a:ext cx="2050724" cy="840797"/>
          </a:xfrm>
          <a:prstGeom prst="rect">
            <a:avLst/>
          </a:prstGeom>
        </p:spPr>
      </p:pic>
    </p:spTree>
    <p:extLst>
      <p:ext uri="{BB962C8B-B14F-4D97-AF65-F5344CB8AC3E}">
        <p14:creationId xmlns:p14="http://schemas.microsoft.com/office/powerpoint/2010/main" val="239682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580F34-931B-3121-9897-6B5D1349C8EE}"/>
              </a:ext>
            </a:extLst>
          </p:cNvPr>
          <p:cNvSpPr>
            <a:spLocks noGrp="1"/>
          </p:cNvSpPr>
          <p:nvPr>
            <p:ph type="sldNum" sz="quarter" idx="12"/>
          </p:nvPr>
        </p:nvSpPr>
        <p:spPr>
          <a:xfrm>
            <a:off x="8610055" y="6446879"/>
            <a:ext cx="2937933" cy="277617"/>
          </a:xfrm>
        </p:spPr>
        <p:txBody>
          <a:bodyPr/>
          <a:lstStyle/>
          <a:p>
            <a:fld id="{B700F21C-8F8F-42F3-B54E-DA825E538004}" type="slidenum">
              <a:rPr lang="en-US" smtClean="0"/>
              <a:pPr/>
              <a:t>11</a:t>
            </a:fld>
            <a:endParaRPr lang="en-US" dirty="0"/>
          </a:p>
        </p:txBody>
      </p:sp>
      <p:sp>
        <p:nvSpPr>
          <p:cNvPr id="5" name="Title 4">
            <a:extLst>
              <a:ext uri="{FF2B5EF4-FFF2-40B4-BE49-F238E27FC236}">
                <a16:creationId xmlns:a16="http://schemas.microsoft.com/office/drawing/2014/main" id="{BD3EFE61-3796-9528-7F7A-25DFE2C1B4BF}"/>
              </a:ext>
            </a:extLst>
          </p:cNvPr>
          <p:cNvSpPr>
            <a:spLocks noGrp="1"/>
          </p:cNvSpPr>
          <p:nvPr>
            <p:ph type="title"/>
          </p:nvPr>
        </p:nvSpPr>
        <p:spPr/>
        <p:txBody>
          <a:bodyPr/>
          <a:lstStyle/>
          <a:p>
            <a:r>
              <a:rPr lang="en-US" dirty="0"/>
              <a:t>What’s the difference between git and GitHub?</a:t>
            </a:r>
          </a:p>
        </p:txBody>
      </p:sp>
      <p:pic>
        <p:nvPicPr>
          <p:cNvPr id="3074" name="Picture 2" descr="Git">
            <a:extLst>
              <a:ext uri="{FF2B5EF4-FFF2-40B4-BE49-F238E27FC236}">
                <a16:creationId xmlns:a16="http://schemas.microsoft.com/office/drawing/2014/main" id="{4A90124B-A937-84DE-E789-2BD873F9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049" y="1232145"/>
            <a:ext cx="1397000" cy="584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6293A23-7806-5383-2126-4C45C792B85B}"/>
              </a:ext>
            </a:extLst>
          </p:cNvPr>
          <p:cNvPicPr>
            <a:picLocks noChangeAspect="1" noChangeArrowheads="1"/>
          </p:cNvPicPr>
          <p:nvPr/>
        </p:nvPicPr>
        <p:blipFill>
          <a:blip r:embed="rId3">
            <a:alphaModFix amt="25000"/>
            <a:extLst>
              <a:ext uri="{28A0092B-C50C-407E-A947-70E740481C1C}">
                <a14:useLocalDpi xmlns:a14="http://schemas.microsoft.com/office/drawing/2010/main" val="0"/>
              </a:ext>
            </a:extLst>
          </a:blip>
          <a:srcRect/>
          <a:stretch>
            <a:fillRect/>
          </a:stretch>
        </p:blipFill>
        <p:spPr bwMode="auto">
          <a:xfrm>
            <a:off x="677536" y="2232215"/>
            <a:ext cx="4940300" cy="31877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nnotated diagram of a collaborative project repository. Explained in the caption.">
            <a:extLst>
              <a:ext uri="{FF2B5EF4-FFF2-40B4-BE49-F238E27FC236}">
                <a16:creationId xmlns:a16="http://schemas.microsoft.com/office/drawing/2014/main" id="{791AEC4C-A9F9-AA8B-F8B2-7702E09EB1CA}"/>
              </a:ext>
            </a:extLst>
          </p:cNvPr>
          <p:cNvPicPr>
            <a:picLocks noChangeAspect="1" noChangeArrowheads="1"/>
          </p:cNvPicPr>
          <p:nvPr/>
        </p:nvPicPr>
        <p:blipFill>
          <a:blip r:embed="rId4">
            <a:alphaModFix amt="25000"/>
            <a:extLst>
              <a:ext uri="{28A0092B-C50C-407E-A947-70E740481C1C}">
                <a14:useLocalDpi xmlns:a14="http://schemas.microsoft.com/office/drawing/2010/main" val="0"/>
              </a:ext>
            </a:extLst>
          </a:blip>
          <a:srcRect/>
          <a:stretch>
            <a:fillRect/>
          </a:stretch>
        </p:blipFill>
        <p:spPr bwMode="auto">
          <a:xfrm>
            <a:off x="5768518" y="2082889"/>
            <a:ext cx="6095998" cy="34289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AC0331F-383B-3CA7-4D41-ECF373F89B27}"/>
              </a:ext>
            </a:extLst>
          </p:cNvPr>
          <p:cNvSpPr txBox="1"/>
          <p:nvPr/>
        </p:nvSpPr>
        <p:spPr>
          <a:xfrm>
            <a:off x="677536" y="5355899"/>
            <a:ext cx="6093618" cy="369332"/>
          </a:xfrm>
          <a:prstGeom prst="rect">
            <a:avLst/>
          </a:prstGeom>
          <a:noFill/>
        </p:spPr>
        <p:txBody>
          <a:bodyPr wrap="square">
            <a:spAutoFit/>
          </a:bodyPr>
          <a:lstStyle/>
          <a:p>
            <a:r>
              <a:rPr lang="en-US" dirty="0">
                <a:solidFill>
                  <a:schemeClr val="tx1">
                    <a:alpha val="25000"/>
                  </a:schemeClr>
                </a:solidFill>
                <a:effectLst/>
              </a:rPr>
              <a:t>― Git. “Git.” </a:t>
            </a:r>
            <a:r>
              <a:rPr lang="en-US" dirty="0">
                <a:solidFill>
                  <a:schemeClr val="tx1">
                    <a:alpha val="25000"/>
                  </a:schemeClr>
                </a:solidFill>
                <a:effectLst/>
                <a:hlinkClick r:id="rId5">
                  <a:extLst>
                    <a:ext uri="{A12FA001-AC4F-418D-AE19-62706E023703}">
                      <ahyp:hlinkClr xmlns:ahyp="http://schemas.microsoft.com/office/drawing/2018/hyperlinkcolor" val="tx"/>
                    </a:ext>
                  </a:extLst>
                </a:hlinkClick>
              </a:rPr>
              <a:t>https://git-scm.com/</a:t>
            </a:r>
            <a:r>
              <a:rPr lang="en-US" dirty="0">
                <a:solidFill>
                  <a:schemeClr val="tx1">
                    <a:alpha val="25000"/>
                  </a:schemeClr>
                </a:solidFill>
                <a:effectLst/>
              </a:rPr>
              <a:t>.</a:t>
            </a:r>
          </a:p>
        </p:txBody>
      </p:sp>
      <p:sp>
        <p:nvSpPr>
          <p:cNvPr id="13" name="TextBox 12">
            <a:extLst>
              <a:ext uri="{FF2B5EF4-FFF2-40B4-BE49-F238E27FC236}">
                <a16:creationId xmlns:a16="http://schemas.microsoft.com/office/drawing/2014/main" id="{3EBF58CE-6855-C45F-0420-F4058208B22E}"/>
              </a:ext>
            </a:extLst>
          </p:cNvPr>
          <p:cNvSpPr txBox="1"/>
          <p:nvPr/>
        </p:nvSpPr>
        <p:spPr>
          <a:xfrm>
            <a:off x="5617836" y="5108359"/>
            <a:ext cx="6093618" cy="1477328"/>
          </a:xfrm>
          <a:prstGeom prst="rect">
            <a:avLst/>
          </a:prstGeom>
          <a:noFill/>
        </p:spPr>
        <p:txBody>
          <a:bodyPr wrap="square">
            <a:spAutoFit/>
          </a:bodyPr>
          <a:lstStyle/>
          <a:p>
            <a:r>
              <a:rPr lang="en-US" dirty="0">
                <a:solidFill>
                  <a:schemeClr val="tx1">
                    <a:alpha val="25000"/>
                  </a:schemeClr>
                </a:solidFill>
                <a:effectLst/>
              </a:rPr>
              <a:t>― The Turing Way Community. “Using GitHub Features to Foster Collaboration.” In </a:t>
            </a:r>
            <a:r>
              <a:rPr lang="en-US" i="1" dirty="0">
                <a:solidFill>
                  <a:schemeClr val="tx1">
                    <a:alpha val="25000"/>
                  </a:schemeClr>
                </a:solidFill>
                <a:effectLst/>
              </a:rPr>
              <a:t>The Turing Way</a:t>
            </a:r>
            <a:r>
              <a:rPr lang="en-US" dirty="0">
                <a:solidFill>
                  <a:schemeClr val="tx1">
                    <a:alpha val="25000"/>
                  </a:schemeClr>
                </a:solidFill>
                <a:effectLst/>
              </a:rPr>
              <a:t>, 2024. </a:t>
            </a:r>
            <a:r>
              <a:rPr lang="en-US" dirty="0">
                <a:solidFill>
                  <a:schemeClr val="tx1">
                    <a:alpha val="25000"/>
                  </a:schemeClr>
                </a:solidFill>
                <a:effectLst/>
                <a:hlinkClick r:id="rId6">
                  <a:extLst>
                    <a:ext uri="{A12FA001-AC4F-418D-AE19-62706E023703}">
                      <ahyp:hlinkClr xmlns:ahyp="http://schemas.microsoft.com/office/drawing/2018/hyperlinkcolor" val="tx"/>
                    </a:ext>
                  </a:extLst>
                </a:hlinkClick>
              </a:rPr>
              <a:t>https://the-turing-way.netlify.app/collaboration/github-novice/github-novice-features#using-github-features-to-foster-collaboration</a:t>
            </a:r>
            <a:r>
              <a:rPr lang="en-US" dirty="0">
                <a:solidFill>
                  <a:schemeClr val="tx1">
                    <a:alpha val="25000"/>
                  </a:schemeClr>
                </a:solidFill>
                <a:effectLst/>
              </a:rPr>
              <a:t>.</a:t>
            </a:r>
          </a:p>
        </p:txBody>
      </p:sp>
      <p:pic>
        <p:nvPicPr>
          <p:cNvPr id="16" name="Picture 15" descr="GitHub">
            <a:extLst>
              <a:ext uri="{FF2B5EF4-FFF2-40B4-BE49-F238E27FC236}">
                <a16:creationId xmlns:a16="http://schemas.microsoft.com/office/drawing/2014/main" id="{46D64573-78E6-1389-FE8B-3950001D0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1155" y="1109214"/>
            <a:ext cx="2050724" cy="840797"/>
          </a:xfrm>
          <a:prstGeom prst="rect">
            <a:avLst/>
          </a:prstGeom>
        </p:spPr>
      </p:pic>
      <p:sp>
        <p:nvSpPr>
          <p:cNvPr id="2" name="Content Placeholder 1">
            <a:extLst>
              <a:ext uri="{FF2B5EF4-FFF2-40B4-BE49-F238E27FC236}">
                <a16:creationId xmlns:a16="http://schemas.microsoft.com/office/drawing/2014/main" id="{EDF462C7-733F-A1FE-97AC-FD6FF40E8542}"/>
              </a:ext>
            </a:extLst>
          </p:cNvPr>
          <p:cNvSpPr txBox="1">
            <a:spLocks/>
          </p:cNvSpPr>
          <p:nvPr/>
        </p:nvSpPr>
        <p:spPr>
          <a:xfrm>
            <a:off x="403009" y="1312081"/>
            <a:ext cx="5489355" cy="4295224"/>
          </a:xfrm>
          <a:prstGeom prst="rect">
            <a:avLst/>
          </a:prstGeom>
        </p:spPr>
        <p:txBody>
          <a:bodyPr vert="horz" lIns="91440" tIns="45720" rIns="91440" bIns="45720" rtlCol="0" anchor="ctr" anchorCtr="0">
            <a:normAutofit/>
          </a:bodyPr>
          <a:lstStyle>
            <a:lvl1pPr marL="0" indent="0" algn="l" defTabSz="914400" rtl="0" eaLnBrk="1" latinLnBrk="0" hangingPunct="1">
              <a:lnSpc>
                <a:spcPct val="100000"/>
              </a:lnSpc>
              <a:spcBef>
                <a:spcPts val="600"/>
              </a:spcBef>
              <a:spcAft>
                <a:spcPts val="300"/>
              </a:spcAft>
              <a:buClr>
                <a:schemeClr val="tx1"/>
              </a:buClr>
              <a:buSzPct val="100000"/>
              <a:buFont typeface="Arial" panose="020B0604020202020204" pitchFamily="34" charset="0"/>
              <a:buNone/>
              <a:defRPr sz="1600" b="1" kern="1200">
                <a:solidFill>
                  <a:srgbClr val="000000"/>
                </a:solidFill>
                <a:latin typeface="+mn-lt"/>
                <a:ea typeface="+mn-ea"/>
                <a:cs typeface="+mn-cs"/>
              </a:defRPr>
            </a:lvl1pPr>
            <a:lvl2pPr marL="457200" indent="0" algn="l" defTabSz="914400" rtl="0" eaLnBrk="1" latinLnBrk="0" hangingPunct="1">
              <a:lnSpc>
                <a:spcPct val="100000"/>
              </a:lnSpc>
              <a:spcBef>
                <a:spcPts val="300"/>
              </a:spcBef>
              <a:buClr>
                <a:schemeClr val="tx1"/>
              </a:buClr>
              <a:buSzPct val="100000"/>
              <a:buFont typeface="Arial" panose="020B0604020202020204" pitchFamily="34" charset="0"/>
              <a:buNone/>
              <a:defRPr sz="2000" b="1" kern="1200">
                <a:solidFill>
                  <a:schemeClr val="bg1">
                    <a:lumMod val="50000"/>
                  </a:schemeClr>
                </a:solidFill>
                <a:latin typeface="+mn-lt"/>
                <a:ea typeface="+mn-ea"/>
                <a:cs typeface="+mn-cs"/>
              </a:defRPr>
            </a:lvl2pPr>
            <a:lvl3pPr marL="914400" indent="0" algn="l" defTabSz="914400" rtl="0" eaLnBrk="1" latinLnBrk="0" hangingPunct="1">
              <a:lnSpc>
                <a:spcPct val="100000"/>
              </a:lnSpc>
              <a:spcBef>
                <a:spcPts val="300"/>
              </a:spcBef>
              <a:buClr>
                <a:schemeClr val="tx1"/>
              </a:buClr>
              <a:buSzPct val="100000"/>
              <a:buFont typeface="Arial" panose="020B0604020202020204" pitchFamily="34" charset="0"/>
              <a:buNone/>
              <a:defRPr sz="1800" b="1" kern="1200">
                <a:solidFill>
                  <a:schemeClr val="bg1">
                    <a:lumMod val="50000"/>
                  </a:schemeClr>
                </a:solidFill>
                <a:latin typeface="+mn-lt"/>
                <a:ea typeface="+mn-ea"/>
                <a:cs typeface="+mn-cs"/>
              </a:defRPr>
            </a:lvl3pPr>
            <a:lvl4pPr marL="1371600" indent="0" algn="l" defTabSz="914400" rtl="0" eaLnBrk="1" latinLnBrk="0" hangingPunct="1">
              <a:lnSpc>
                <a:spcPct val="100000"/>
              </a:lnSpc>
              <a:spcBef>
                <a:spcPts val="300"/>
              </a:spcBef>
              <a:buClr>
                <a:schemeClr val="tx1"/>
              </a:buClr>
              <a:buSzPct val="100000"/>
              <a:buFont typeface="Arial" panose="020B0604020202020204" pitchFamily="34" charset="0"/>
              <a:buNone/>
              <a:defRPr sz="1600" b="1" kern="1200">
                <a:solidFill>
                  <a:schemeClr val="bg1">
                    <a:lumMod val="50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600" b="0" dirty="0">
                <a:solidFill>
                  <a:schemeClr val="tx1"/>
                </a:solidFill>
              </a:rPr>
              <a:t>Version control</a:t>
            </a:r>
          </a:p>
        </p:txBody>
      </p:sp>
      <p:sp>
        <p:nvSpPr>
          <p:cNvPr id="3" name="Content Placeholder 2">
            <a:extLst>
              <a:ext uri="{FF2B5EF4-FFF2-40B4-BE49-F238E27FC236}">
                <a16:creationId xmlns:a16="http://schemas.microsoft.com/office/drawing/2014/main" id="{5A884024-BFDC-2AA1-767B-F749C2C121BE}"/>
              </a:ext>
            </a:extLst>
          </p:cNvPr>
          <p:cNvSpPr txBox="1">
            <a:spLocks/>
          </p:cNvSpPr>
          <p:nvPr/>
        </p:nvSpPr>
        <p:spPr>
          <a:xfrm>
            <a:off x="6319772" y="1312081"/>
            <a:ext cx="5465829" cy="4295224"/>
          </a:xfrm>
          <a:prstGeom prst="rect">
            <a:avLst/>
          </a:prstGeom>
        </p:spPr>
        <p:txBody>
          <a:bodyPr anchor="ctr">
            <a:normAutofit/>
          </a:bodyPr>
          <a:lstStyle>
            <a:lvl1pPr marL="0" indent="0" algn="l" defTabSz="914400" rtl="0" eaLnBrk="1" latinLnBrk="0" hangingPunct="1">
              <a:lnSpc>
                <a:spcPct val="100000"/>
              </a:lnSpc>
              <a:spcBef>
                <a:spcPts val="600"/>
              </a:spcBef>
              <a:spcAft>
                <a:spcPts val="300"/>
              </a:spcAft>
              <a:buClr>
                <a:schemeClr val="tx1"/>
              </a:buClr>
              <a:buSzPct val="100000"/>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600" dirty="0">
                <a:solidFill>
                  <a:schemeClr val="tx1"/>
                </a:solidFill>
              </a:rPr>
              <a:t>Communication</a:t>
            </a:r>
          </a:p>
          <a:p>
            <a:pPr algn="ctr"/>
            <a:r>
              <a:rPr lang="en-US" sz="3600" dirty="0">
                <a:solidFill>
                  <a:schemeClr val="tx1"/>
                </a:solidFill>
              </a:rPr>
              <a:t>Project management</a:t>
            </a:r>
          </a:p>
        </p:txBody>
      </p:sp>
    </p:spTree>
    <p:extLst>
      <p:ext uri="{BB962C8B-B14F-4D97-AF65-F5344CB8AC3E}">
        <p14:creationId xmlns:p14="http://schemas.microsoft.com/office/powerpoint/2010/main" val="343074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07D4-7620-696D-16E9-EA502403BBE3}"/>
              </a:ext>
            </a:extLst>
          </p:cNvPr>
          <p:cNvSpPr>
            <a:spLocks noGrp="1"/>
          </p:cNvSpPr>
          <p:nvPr>
            <p:ph type="ctrTitle"/>
          </p:nvPr>
        </p:nvSpPr>
        <p:spPr/>
        <p:txBody>
          <a:bodyPr/>
          <a:lstStyle/>
          <a:p>
            <a:r>
              <a:rPr lang="en-US" dirty="0"/>
              <a:t>How?</a:t>
            </a:r>
          </a:p>
        </p:txBody>
      </p:sp>
      <p:sp>
        <p:nvSpPr>
          <p:cNvPr id="3" name="Text Placeholder 2">
            <a:extLst>
              <a:ext uri="{FF2B5EF4-FFF2-40B4-BE49-F238E27FC236}">
                <a16:creationId xmlns:a16="http://schemas.microsoft.com/office/drawing/2014/main" id="{F5A51FBF-76E6-FE96-FEF2-B58C6FE5446A}"/>
              </a:ext>
            </a:extLst>
          </p:cNvPr>
          <p:cNvSpPr>
            <a:spLocks noGrp="1"/>
          </p:cNvSpPr>
          <p:nvPr>
            <p:ph type="body" sz="quarter" idx="10"/>
          </p:nvPr>
        </p:nvSpPr>
        <p:spPr/>
        <p:txBody>
          <a:bodyPr/>
          <a:lstStyle/>
          <a:p>
            <a:r>
              <a:rPr lang="en-US" dirty="0"/>
              <a:t>Collaborative programming with GitHub</a:t>
            </a:r>
          </a:p>
        </p:txBody>
      </p:sp>
      <p:sp>
        <p:nvSpPr>
          <p:cNvPr id="4" name="Content Placeholder 2">
            <a:extLst>
              <a:ext uri="{FF2B5EF4-FFF2-40B4-BE49-F238E27FC236}">
                <a16:creationId xmlns:a16="http://schemas.microsoft.com/office/drawing/2014/main" id="{51EA65D7-78A9-EBF2-049E-36D8EAE914E5}"/>
              </a:ext>
            </a:extLst>
          </p:cNvPr>
          <p:cNvSpPr txBox="1">
            <a:spLocks/>
          </p:cNvSpPr>
          <p:nvPr/>
        </p:nvSpPr>
        <p:spPr>
          <a:xfrm>
            <a:off x="2286000" y="4211052"/>
            <a:ext cx="8077200" cy="3728086"/>
          </a:xfrm>
          <a:prstGeom prst="rect">
            <a:avLst/>
          </a:prstGeom>
        </p:spPr>
        <p:txBody>
          <a:bodyPr/>
          <a:lstStyle>
            <a:lvl1pPr marL="0" indent="0" algn="l" defTabSz="914400" rtl="0" eaLnBrk="1" latinLnBrk="0" hangingPunct="1">
              <a:lnSpc>
                <a:spcPct val="100000"/>
              </a:lnSpc>
              <a:spcBef>
                <a:spcPts val="600"/>
              </a:spcBef>
              <a:spcAft>
                <a:spcPts val="300"/>
              </a:spcAft>
              <a:buClr>
                <a:schemeClr val="tx1"/>
              </a:buClr>
              <a:buSzPct val="100000"/>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ts val="300"/>
              </a:spcBef>
              <a:buClr>
                <a:schemeClr val="tx1"/>
              </a:buClr>
              <a:buSzPct val="100000"/>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i="1" dirty="0"/>
              <a:t>Readability Counts.</a:t>
            </a:r>
          </a:p>
          <a:p>
            <a:pPr marL="457200" lvl="1" indent="0">
              <a:buFont typeface="Arial" panose="020B0604020202020204" pitchFamily="34" charset="0"/>
              <a:buNone/>
            </a:pPr>
            <a:r>
              <a:rPr lang="en-US" sz="1800" i="1" dirty="0"/>
              <a:t>Special cases aren't special enough to break the rules.</a:t>
            </a:r>
          </a:p>
          <a:p>
            <a:pPr marL="457200" lvl="1" indent="0">
              <a:buFont typeface="Arial" panose="020B0604020202020204" pitchFamily="34" charset="0"/>
              <a:buNone/>
            </a:pPr>
            <a:r>
              <a:rPr lang="en-US" sz="1800" i="1" dirty="0"/>
              <a:t>Although practicality beats purity.</a:t>
            </a:r>
          </a:p>
          <a:p>
            <a:pPr marL="457200" lvl="1" indent="0">
              <a:buFont typeface="Arial" panose="020B0604020202020204" pitchFamily="34" charset="0"/>
              <a:buNone/>
            </a:pPr>
            <a:endParaRPr lang="en-US" dirty="0"/>
          </a:p>
          <a:p>
            <a:pPr>
              <a:spcBef>
                <a:spcPts val="0"/>
              </a:spcBef>
              <a:spcAft>
                <a:spcPts val="0"/>
              </a:spcAft>
              <a:buClrTx/>
              <a:buSzTx/>
              <a:buFontTx/>
              <a:buNone/>
              <a:defRPr/>
            </a:pPr>
            <a:r>
              <a:rPr lang="en-US" sz="1800" dirty="0">
                <a:solidFill>
                  <a:srgbClr val="0067A0"/>
                </a:solidFill>
                <a:latin typeface="Arial"/>
              </a:rPr>
              <a:t>― Peters, Tim. “PEP 20 – The Zen of Python.” Python Enhancement Proposals, August 22, 2004. </a:t>
            </a:r>
            <a:r>
              <a:rPr lang="en-US" sz="1800" dirty="0">
                <a:solidFill>
                  <a:srgbClr val="0067A0"/>
                </a:solidFill>
                <a:latin typeface="Arial"/>
                <a:hlinkClick r:id="rId2"/>
              </a:rPr>
              <a:t>https://peps.python.org/pep-0020/#the-zen-of-python</a:t>
            </a:r>
            <a:r>
              <a:rPr lang="en-US" sz="1800" dirty="0">
                <a:solidFill>
                  <a:srgbClr val="0067A0"/>
                </a:solidFill>
                <a:latin typeface="Arial"/>
              </a:rPr>
              <a:t>.</a:t>
            </a:r>
          </a:p>
          <a:p>
            <a:endParaRPr lang="en-US" dirty="0"/>
          </a:p>
        </p:txBody>
      </p:sp>
    </p:spTree>
    <p:extLst>
      <p:ext uri="{BB962C8B-B14F-4D97-AF65-F5344CB8AC3E}">
        <p14:creationId xmlns:p14="http://schemas.microsoft.com/office/powerpoint/2010/main" val="274583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179229-589A-F74D-A1C7-D61B9433611B}"/>
              </a:ext>
            </a:extLst>
          </p:cNvPr>
          <p:cNvSpPr>
            <a:spLocks noGrp="1"/>
          </p:cNvSpPr>
          <p:nvPr>
            <p:ph type="sldNum" sz="quarter" idx="12"/>
          </p:nvPr>
        </p:nvSpPr>
        <p:spPr/>
        <p:txBody>
          <a:bodyPr/>
          <a:lstStyle/>
          <a:p>
            <a:fld id="{B700F21C-8F8F-42F3-B54E-DA825E538004}" type="slidenum">
              <a:rPr lang="en-US" smtClean="0"/>
              <a:pPr/>
              <a:t>13</a:t>
            </a:fld>
            <a:endParaRPr lang="en-US" dirty="0"/>
          </a:p>
        </p:txBody>
      </p:sp>
      <p:pic>
        <p:nvPicPr>
          <p:cNvPr id="6" name="Picture 5">
            <a:extLst>
              <a:ext uri="{FF2B5EF4-FFF2-40B4-BE49-F238E27FC236}">
                <a16:creationId xmlns:a16="http://schemas.microsoft.com/office/drawing/2014/main" id="{1A6F42D6-F774-F3C8-A613-1228A1929F5A}"/>
              </a:ext>
            </a:extLst>
          </p:cNvPr>
          <p:cNvPicPr>
            <a:picLocks noChangeAspect="1"/>
          </p:cNvPicPr>
          <p:nvPr/>
        </p:nvPicPr>
        <p:blipFill>
          <a:blip r:embed="rId2"/>
          <a:stretch>
            <a:fillRect/>
          </a:stretch>
        </p:blipFill>
        <p:spPr>
          <a:xfrm>
            <a:off x="2209799" y="319136"/>
            <a:ext cx="7772400" cy="5603599"/>
          </a:xfrm>
          <a:prstGeom prst="rect">
            <a:avLst/>
          </a:prstGeom>
        </p:spPr>
      </p:pic>
      <p:sp>
        <p:nvSpPr>
          <p:cNvPr id="8" name="TextBox 7">
            <a:extLst>
              <a:ext uri="{FF2B5EF4-FFF2-40B4-BE49-F238E27FC236}">
                <a16:creationId xmlns:a16="http://schemas.microsoft.com/office/drawing/2014/main" id="{94F0D54A-646F-E2AE-1CC4-0584CB393B98}"/>
              </a:ext>
            </a:extLst>
          </p:cNvPr>
          <p:cNvSpPr txBox="1"/>
          <p:nvPr/>
        </p:nvSpPr>
        <p:spPr>
          <a:xfrm>
            <a:off x="2209800" y="5922735"/>
            <a:ext cx="7772399" cy="646331"/>
          </a:xfrm>
          <a:prstGeom prst="rect">
            <a:avLst/>
          </a:prstGeom>
          <a:noFill/>
        </p:spPr>
        <p:txBody>
          <a:bodyPr wrap="square">
            <a:spAutoFit/>
          </a:bodyPr>
          <a:lstStyle/>
          <a:p>
            <a:r>
              <a:rPr lang="en-US" dirty="0">
                <a:effectLst/>
              </a:rPr>
              <a:t>― Beams, Chris. “How to Write a Git Commit Message.” </a:t>
            </a:r>
            <a:r>
              <a:rPr lang="en-US" i="1" dirty="0" err="1"/>
              <a:t>c</a:t>
            </a:r>
            <a:r>
              <a:rPr lang="en-US" i="1" dirty="0" err="1">
                <a:effectLst/>
              </a:rPr>
              <a:t>beams</a:t>
            </a:r>
            <a:r>
              <a:rPr lang="en-US" dirty="0">
                <a:effectLst/>
              </a:rPr>
              <a:t>, August 31, 2014. </a:t>
            </a:r>
            <a:r>
              <a:rPr lang="en-US" dirty="0">
                <a:effectLst/>
                <a:hlinkClick r:id="rId3"/>
              </a:rPr>
              <a:t>https://cbea.ms/git-commit/</a:t>
            </a:r>
            <a:r>
              <a:rPr lang="en-US" dirty="0">
                <a:effectLst/>
              </a:rPr>
              <a:t>.</a:t>
            </a:r>
          </a:p>
        </p:txBody>
      </p:sp>
    </p:spTree>
    <p:extLst>
      <p:ext uri="{BB962C8B-B14F-4D97-AF65-F5344CB8AC3E}">
        <p14:creationId xmlns:p14="http://schemas.microsoft.com/office/powerpoint/2010/main" val="90386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442E92-DB79-0D4C-B25A-2CFB07CB6D94}"/>
              </a:ext>
            </a:extLst>
          </p:cNvPr>
          <p:cNvSpPr>
            <a:spLocks noGrp="1"/>
          </p:cNvSpPr>
          <p:nvPr>
            <p:ph type="sldNum" sz="quarter" idx="12"/>
          </p:nvPr>
        </p:nvSpPr>
        <p:spPr/>
        <p:txBody>
          <a:bodyPr/>
          <a:lstStyle/>
          <a:p>
            <a:fld id="{B700F21C-8F8F-42F3-B54E-DA825E538004}" type="slidenum">
              <a:rPr lang="en-US" smtClean="0"/>
              <a:pPr/>
              <a:t>14</a:t>
            </a:fld>
            <a:endParaRPr lang="en-US" dirty="0"/>
          </a:p>
        </p:txBody>
      </p:sp>
      <p:sp>
        <p:nvSpPr>
          <p:cNvPr id="5" name="Title 4">
            <a:extLst>
              <a:ext uri="{FF2B5EF4-FFF2-40B4-BE49-F238E27FC236}">
                <a16:creationId xmlns:a16="http://schemas.microsoft.com/office/drawing/2014/main" id="{7F99B158-FEA2-5740-9B45-9D2B14F41872}"/>
              </a:ext>
            </a:extLst>
          </p:cNvPr>
          <p:cNvSpPr>
            <a:spLocks noGrp="1"/>
          </p:cNvSpPr>
          <p:nvPr>
            <p:ph type="title"/>
          </p:nvPr>
        </p:nvSpPr>
        <p:spPr/>
        <p:txBody>
          <a:bodyPr/>
          <a:lstStyle/>
          <a:p>
            <a:r>
              <a:rPr lang="en-US" dirty="0"/>
              <a:t>Follow the project’s existing style</a:t>
            </a:r>
          </a:p>
        </p:txBody>
      </p:sp>
      <p:pic>
        <p:nvPicPr>
          <p:cNvPr id="12" name="Picture 11">
            <a:extLst>
              <a:ext uri="{FF2B5EF4-FFF2-40B4-BE49-F238E27FC236}">
                <a16:creationId xmlns:a16="http://schemas.microsoft.com/office/drawing/2014/main" id="{D8403769-53EC-56C1-05BE-88273CECC659}"/>
              </a:ext>
            </a:extLst>
          </p:cNvPr>
          <p:cNvPicPr>
            <a:picLocks noChangeAspect="1"/>
          </p:cNvPicPr>
          <p:nvPr/>
        </p:nvPicPr>
        <p:blipFill>
          <a:blip r:embed="rId2"/>
          <a:stretch>
            <a:fillRect/>
          </a:stretch>
        </p:blipFill>
        <p:spPr>
          <a:xfrm>
            <a:off x="403010" y="816088"/>
            <a:ext cx="7772400" cy="1589314"/>
          </a:xfrm>
          <a:prstGeom prst="rect">
            <a:avLst/>
          </a:prstGeom>
        </p:spPr>
      </p:pic>
      <p:pic>
        <p:nvPicPr>
          <p:cNvPr id="13" name="Picture 12">
            <a:extLst>
              <a:ext uri="{FF2B5EF4-FFF2-40B4-BE49-F238E27FC236}">
                <a16:creationId xmlns:a16="http://schemas.microsoft.com/office/drawing/2014/main" id="{DE07F659-DE3A-3CF4-4D76-0EA6D5EA62A4}"/>
              </a:ext>
            </a:extLst>
          </p:cNvPr>
          <p:cNvPicPr>
            <a:picLocks noChangeAspect="1"/>
          </p:cNvPicPr>
          <p:nvPr/>
        </p:nvPicPr>
        <p:blipFill>
          <a:blip r:embed="rId3"/>
          <a:stretch>
            <a:fillRect/>
          </a:stretch>
        </p:blipFill>
        <p:spPr>
          <a:xfrm>
            <a:off x="4016590" y="2284777"/>
            <a:ext cx="7772400" cy="3608614"/>
          </a:xfrm>
          <a:prstGeom prst="rect">
            <a:avLst/>
          </a:prstGeom>
        </p:spPr>
      </p:pic>
      <p:sp>
        <p:nvSpPr>
          <p:cNvPr id="15" name="TextBox 14">
            <a:extLst>
              <a:ext uri="{FF2B5EF4-FFF2-40B4-BE49-F238E27FC236}">
                <a16:creationId xmlns:a16="http://schemas.microsoft.com/office/drawing/2014/main" id="{C5C729F0-76E0-CDF2-6210-BC2A01A2F4D1}"/>
              </a:ext>
            </a:extLst>
          </p:cNvPr>
          <p:cNvSpPr txBox="1"/>
          <p:nvPr/>
        </p:nvSpPr>
        <p:spPr>
          <a:xfrm>
            <a:off x="403010" y="2386900"/>
            <a:ext cx="3508394" cy="646331"/>
          </a:xfrm>
          <a:prstGeom prst="rect">
            <a:avLst/>
          </a:prstGeom>
          <a:noFill/>
        </p:spPr>
        <p:txBody>
          <a:bodyPr wrap="square">
            <a:spAutoFit/>
          </a:bodyPr>
          <a:lstStyle/>
          <a:p>
            <a:r>
              <a:rPr lang="en-US" dirty="0">
                <a:effectLst/>
              </a:rPr>
              <a:t>― Cuesta, Carlos. “About.” </a:t>
            </a:r>
            <a:r>
              <a:rPr lang="en-US" dirty="0" err="1">
                <a:effectLst/>
              </a:rPr>
              <a:t>gitmoji</a:t>
            </a:r>
            <a:r>
              <a:rPr lang="en-US" dirty="0">
                <a:effectLst/>
              </a:rPr>
              <a:t>. </a:t>
            </a:r>
            <a:r>
              <a:rPr lang="en-US" dirty="0">
                <a:effectLst/>
                <a:hlinkClick r:id="rId4"/>
              </a:rPr>
              <a:t>https://gitmoji.dev/about</a:t>
            </a:r>
            <a:r>
              <a:rPr lang="en-US" dirty="0">
                <a:effectLst/>
              </a:rPr>
              <a:t>.</a:t>
            </a:r>
          </a:p>
        </p:txBody>
      </p:sp>
      <p:sp>
        <p:nvSpPr>
          <p:cNvPr id="17" name="TextBox 16">
            <a:extLst>
              <a:ext uri="{FF2B5EF4-FFF2-40B4-BE49-F238E27FC236}">
                <a16:creationId xmlns:a16="http://schemas.microsoft.com/office/drawing/2014/main" id="{35FAFAA2-9892-2AA4-2669-0F842C584E7A}"/>
              </a:ext>
            </a:extLst>
          </p:cNvPr>
          <p:cNvSpPr txBox="1"/>
          <p:nvPr/>
        </p:nvSpPr>
        <p:spPr>
          <a:xfrm>
            <a:off x="4087705" y="5778556"/>
            <a:ext cx="8175410" cy="923330"/>
          </a:xfrm>
          <a:prstGeom prst="rect">
            <a:avLst/>
          </a:prstGeom>
          <a:noFill/>
        </p:spPr>
        <p:txBody>
          <a:bodyPr wrap="square">
            <a:spAutoFit/>
          </a:bodyPr>
          <a:lstStyle/>
          <a:p>
            <a:r>
              <a:rPr lang="en-US" dirty="0">
                <a:effectLst/>
              </a:rPr>
              <a:t>― Conventional Commits. “Conventional Commits 1.0.0 Summary.” Conventional Commits. </a:t>
            </a:r>
            <a:r>
              <a:rPr lang="en-US" dirty="0">
                <a:effectLst/>
                <a:hlinkClick r:id="rId5"/>
              </a:rPr>
              <a:t>https://www.conventionalcommits.org/en/v1.0.0/#summary</a:t>
            </a:r>
            <a:r>
              <a:rPr lang="en-US" dirty="0">
                <a:effectLst/>
              </a:rPr>
              <a:t>.</a:t>
            </a:r>
          </a:p>
        </p:txBody>
      </p:sp>
    </p:spTree>
    <p:extLst>
      <p:ext uri="{BB962C8B-B14F-4D97-AF65-F5344CB8AC3E}">
        <p14:creationId xmlns:p14="http://schemas.microsoft.com/office/powerpoint/2010/main" val="207057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577AEC-E21F-D39F-6DD3-0303DECFE25D}"/>
              </a:ext>
            </a:extLst>
          </p:cNvPr>
          <p:cNvSpPr>
            <a:spLocks noGrp="1"/>
          </p:cNvSpPr>
          <p:nvPr>
            <p:ph type="sldNum" sz="quarter" idx="12"/>
          </p:nvPr>
        </p:nvSpPr>
        <p:spPr/>
        <p:txBody>
          <a:bodyPr/>
          <a:lstStyle/>
          <a:p>
            <a:fld id="{B700F21C-8F8F-42F3-B54E-DA825E538004}" type="slidenum">
              <a:rPr lang="en-US" smtClean="0"/>
              <a:pPr/>
              <a:t>15</a:t>
            </a:fld>
            <a:endParaRPr lang="en-US" dirty="0"/>
          </a:p>
        </p:txBody>
      </p:sp>
      <p:sp>
        <p:nvSpPr>
          <p:cNvPr id="3" name="Title 2">
            <a:extLst>
              <a:ext uri="{FF2B5EF4-FFF2-40B4-BE49-F238E27FC236}">
                <a16:creationId xmlns:a16="http://schemas.microsoft.com/office/drawing/2014/main" id="{5B239725-A89A-828C-131B-2198A1B01481}"/>
              </a:ext>
            </a:extLst>
          </p:cNvPr>
          <p:cNvSpPr>
            <a:spLocks noGrp="1"/>
          </p:cNvSpPr>
          <p:nvPr>
            <p:ph type="title"/>
          </p:nvPr>
        </p:nvSpPr>
        <p:spPr/>
        <p:txBody>
          <a:bodyPr/>
          <a:lstStyle/>
          <a:p>
            <a:r>
              <a:rPr lang="en-US" dirty="0"/>
              <a:t>Follow the project’s existing style</a:t>
            </a:r>
          </a:p>
        </p:txBody>
      </p:sp>
      <p:pic>
        <p:nvPicPr>
          <p:cNvPr id="4" name="Picture 3">
            <a:extLst>
              <a:ext uri="{FF2B5EF4-FFF2-40B4-BE49-F238E27FC236}">
                <a16:creationId xmlns:a16="http://schemas.microsoft.com/office/drawing/2014/main" id="{B2B204F9-6C79-5FAA-12EA-E67957FAE71D}"/>
              </a:ext>
            </a:extLst>
          </p:cNvPr>
          <p:cNvPicPr>
            <a:picLocks noChangeAspect="1"/>
          </p:cNvPicPr>
          <p:nvPr/>
        </p:nvPicPr>
        <p:blipFill>
          <a:blip r:embed="rId2"/>
          <a:stretch>
            <a:fillRect/>
          </a:stretch>
        </p:blipFill>
        <p:spPr>
          <a:xfrm>
            <a:off x="2305049" y="1470337"/>
            <a:ext cx="7581900" cy="2667000"/>
          </a:xfrm>
          <a:prstGeom prst="rect">
            <a:avLst/>
          </a:prstGeom>
        </p:spPr>
      </p:pic>
      <p:sp>
        <p:nvSpPr>
          <p:cNvPr id="6" name="TextBox 5">
            <a:extLst>
              <a:ext uri="{FF2B5EF4-FFF2-40B4-BE49-F238E27FC236}">
                <a16:creationId xmlns:a16="http://schemas.microsoft.com/office/drawing/2014/main" id="{B0787CA7-6090-0EBC-5C5F-3C597C42596F}"/>
              </a:ext>
            </a:extLst>
          </p:cNvPr>
          <p:cNvSpPr txBox="1"/>
          <p:nvPr/>
        </p:nvSpPr>
        <p:spPr>
          <a:xfrm>
            <a:off x="2305049" y="4383116"/>
            <a:ext cx="7581899" cy="923330"/>
          </a:xfrm>
          <a:prstGeom prst="rect">
            <a:avLst/>
          </a:prstGeom>
          <a:noFill/>
        </p:spPr>
        <p:txBody>
          <a:bodyPr wrap="square">
            <a:spAutoFit/>
          </a:bodyPr>
          <a:lstStyle/>
          <a:p>
            <a:r>
              <a:rPr lang="en-US" dirty="0">
                <a:effectLst/>
              </a:rPr>
              <a:t>― Driessen, Vincent. “A Successful Git Branching Model: Note of Reflection.” </a:t>
            </a:r>
            <a:r>
              <a:rPr lang="en-US" i="1" dirty="0" err="1"/>
              <a:t>n</a:t>
            </a:r>
            <a:r>
              <a:rPr lang="en-US" i="1" dirty="0" err="1">
                <a:effectLst/>
              </a:rPr>
              <a:t>vie.com</a:t>
            </a:r>
            <a:r>
              <a:rPr lang="en-US" dirty="0">
                <a:effectLst/>
              </a:rPr>
              <a:t>, March 5, 2020. </a:t>
            </a:r>
            <a:r>
              <a:rPr lang="en-US" dirty="0">
                <a:effectLst/>
                <a:hlinkClick r:id="rId3"/>
              </a:rPr>
              <a:t>http://nvie.com/posts/a-successful-git-branching-model/</a:t>
            </a:r>
            <a:r>
              <a:rPr lang="en-US" dirty="0">
                <a:effectLst/>
              </a:rPr>
              <a:t>.</a:t>
            </a:r>
          </a:p>
        </p:txBody>
      </p:sp>
    </p:spTree>
    <p:extLst>
      <p:ext uri="{BB962C8B-B14F-4D97-AF65-F5344CB8AC3E}">
        <p14:creationId xmlns:p14="http://schemas.microsoft.com/office/powerpoint/2010/main" val="196649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E963EC-CACE-695B-218D-962516D6153E}"/>
              </a:ext>
            </a:extLst>
          </p:cNvPr>
          <p:cNvSpPr>
            <a:spLocks noGrp="1"/>
          </p:cNvSpPr>
          <p:nvPr>
            <p:ph type="sldNum" sz="quarter" idx="12"/>
          </p:nvPr>
        </p:nvSpPr>
        <p:spPr/>
        <p:txBody>
          <a:bodyPr/>
          <a:lstStyle/>
          <a:p>
            <a:fld id="{B700F21C-8F8F-42F3-B54E-DA825E538004}" type="slidenum">
              <a:rPr lang="en-US" smtClean="0"/>
              <a:pPr/>
              <a:t>16</a:t>
            </a:fld>
            <a:endParaRPr lang="en-US" dirty="0"/>
          </a:p>
        </p:txBody>
      </p:sp>
      <p:sp>
        <p:nvSpPr>
          <p:cNvPr id="3" name="Title 2">
            <a:extLst>
              <a:ext uri="{FF2B5EF4-FFF2-40B4-BE49-F238E27FC236}">
                <a16:creationId xmlns:a16="http://schemas.microsoft.com/office/drawing/2014/main" id="{795980DD-D8BB-1835-C47C-225DD849347E}"/>
              </a:ext>
            </a:extLst>
          </p:cNvPr>
          <p:cNvSpPr>
            <a:spLocks noGrp="1"/>
          </p:cNvSpPr>
          <p:nvPr>
            <p:ph type="title"/>
          </p:nvPr>
        </p:nvSpPr>
        <p:spPr/>
        <p:txBody>
          <a:bodyPr/>
          <a:lstStyle/>
          <a:p>
            <a:r>
              <a:rPr lang="en-US" dirty="0"/>
              <a:t>Follow the project’s existing style</a:t>
            </a:r>
          </a:p>
        </p:txBody>
      </p:sp>
      <p:pic>
        <p:nvPicPr>
          <p:cNvPr id="4" name="Picture 3">
            <a:extLst>
              <a:ext uri="{FF2B5EF4-FFF2-40B4-BE49-F238E27FC236}">
                <a16:creationId xmlns:a16="http://schemas.microsoft.com/office/drawing/2014/main" id="{9C21EE1B-EC66-5B4D-955D-95D4DABE5E7D}"/>
              </a:ext>
            </a:extLst>
          </p:cNvPr>
          <p:cNvPicPr>
            <a:picLocks noChangeAspect="1"/>
          </p:cNvPicPr>
          <p:nvPr/>
        </p:nvPicPr>
        <p:blipFill>
          <a:blip r:embed="rId2"/>
          <a:stretch>
            <a:fillRect/>
          </a:stretch>
        </p:blipFill>
        <p:spPr>
          <a:xfrm>
            <a:off x="2209800" y="875278"/>
            <a:ext cx="7772400" cy="5412721"/>
          </a:xfrm>
          <a:prstGeom prst="rect">
            <a:avLst/>
          </a:prstGeom>
        </p:spPr>
      </p:pic>
      <p:sp>
        <p:nvSpPr>
          <p:cNvPr id="6" name="TextBox 5">
            <a:extLst>
              <a:ext uri="{FF2B5EF4-FFF2-40B4-BE49-F238E27FC236}">
                <a16:creationId xmlns:a16="http://schemas.microsoft.com/office/drawing/2014/main" id="{75177BA4-C9C4-EBE6-39F3-4E92E5D893FD}"/>
              </a:ext>
            </a:extLst>
          </p:cNvPr>
          <p:cNvSpPr txBox="1"/>
          <p:nvPr/>
        </p:nvSpPr>
        <p:spPr>
          <a:xfrm>
            <a:off x="223024" y="6215750"/>
            <a:ext cx="11565966" cy="646331"/>
          </a:xfrm>
          <a:prstGeom prst="rect">
            <a:avLst/>
          </a:prstGeom>
          <a:solidFill>
            <a:srgbClr val="FFFFFF"/>
          </a:solidFill>
        </p:spPr>
        <p:txBody>
          <a:bodyPr wrap="square">
            <a:spAutoFit/>
          </a:bodyPr>
          <a:lstStyle/>
          <a:p>
            <a:r>
              <a:rPr lang="en-US" dirty="0">
                <a:effectLst/>
              </a:rPr>
              <a:t>― Open Source Guides. “Anatomy of an Open Source Project.” How to Contribute to Open Source, February 8, 2024. </a:t>
            </a:r>
            <a:r>
              <a:rPr lang="en-US" dirty="0">
                <a:effectLst/>
                <a:hlinkClick r:id="rId3"/>
              </a:rPr>
              <a:t>https://opensource.guide/how-to-contribute/#anatomy-of-an-open-source-project</a:t>
            </a:r>
            <a:r>
              <a:rPr lang="en-US" dirty="0">
                <a:effectLst/>
              </a:rPr>
              <a:t>.</a:t>
            </a:r>
          </a:p>
        </p:txBody>
      </p:sp>
    </p:spTree>
    <p:extLst>
      <p:ext uri="{BB962C8B-B14F-4D97-AF65-F5344CB8AC3E}">
        <p14:creationId xmlns:p14="http://schemas.microsoft.com/office/powerpoint/2010/main" val="283705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E963EC-CACE-695B-218D-962516D6153E}"/>
              </a:ext>
            </a:extLst>
          </p:cNvPr>
          <p:cNvSpPr>
            <a:spLocks noGrp="1"/>
          </p:cNvSpPr>
          <p:nvPr>
            <p:ph type="sldNum" sz="quarter" idx="12"/>
          </p:nvPr>
        </p:nvSpPr>
        <p:spPr/>
        <p:txBody>
          <a:bodyPr/>
          <a:lstStyle/>
          <a:p>
            <a:fld id="{B700F21C-8F8F-42F3-B54E-DA825E538004}" type="slidenum">
              <a:rPr lang="en-US" smtClean="0"/>
              <a:pPr/>
              <a:t>17</a:t>
            </a:fld>
            <a:endParaRPr lang="en-US" dirty="0"/>
          </a:p>
        </p:txBody>
      </p:sp>
      <p:sp>
        <p:nvSpPr>
          <p:cNvPr id="3" name="Title 2">
            <a:extLst>
              <a:ext uri="{FF2B5EF4-FFF2-40B4-BE49-F238E27FC236}">
                <a16:creationId xmlns:a16="http://schemas.microsoft.com/office/drawing/2014/main" id="{795980DD-D8BB-1835-C47C-225DD849347E}"/>
              </a:ext>
            </a:extLst>
          </p:cNvPr>
          <p:cNvSpPr>
            <a:spLocks noGrp="1"/>
          </p:cNvSpPr>
          <p:nvPr>
            <p:ph type="title"/>
          </p:nvPr>
        </p:nvSpPr>
        <p:spPr/>
        <p:txBody>
          <a:bodyPr/>
          <a:lstStyle/>
          <a:p>
            <a:r>
              <a:rPr lang="en-US" dirty="0"/>
              <a:t>Follow the project’s existing style</a:t>
            </a:r>
          </a:p>
        </p:txBody>
      </p:sp>
      <p:sp>
        <p:nvSpPr>
          <p:cNvPr id="6" name="TextBox 5">
            <a:extLst>
              <a:ext uri="{FF2B5EF4-FFF2-40B4-BE49-F238E27FC236}">
                <a16:creationId xmlns:a16="http://schemas.microsoft.com/office/drawing/2014/main" id="{75177BA4-C9C4-EBE6-39F3-4E92E5D893FD}"/>
              </a:ext>
            </a:extLst>
          </p:cNvPr>
          <p:cNvSpPr txBox="1"/>
          <p:nvPr/>
        </p:nvSpPr>
        <p:spPr>
          <a:xfrm>
            <a:off x="223024" y="5438849"/>
            <a:ext cx="11565966" cy="646331"/>
          </a:xfrm>
          <a:prstGeom prst="rect">
            <a:avLst/>
          </a:prstGeom>
          <a:solidFill>
            <a:srgbClr val="FFFFFF"/>
          </a:solidFill>
        </p:spPr>
        <p:txBody>
          <a:bodyPr wrap="square">
            <a:spAutoFit/>
          </a:bodyPr>
          <a:lstStyle/>
          <a:p>
            <a:r>
              <a:rPr lang="en-US" dirty="0">
                <a:effectLst/>
              </a:rPr>
              <a:t>― Open Source Guides. “Anatomy of an Open Source Project.” How to Contribute to Open Source, February 8, 2024. </a:t>
            </a:r>
            <a:r>
              <a:rPr lang="en-US" dirty="0">
                <a:effectLst/>
                <a:hlinkClick r:id="rId2"/>
              </a:rPr>
              <a:t>https://opensource.guide/how-to-contribute/#anatomy-of-an-open-source-project</a:t>
            </a:r>
            <a:r>
              <a:rPr lang="en-US" dirty="0">
                <a:effectLst/>
              </a:rPr>
              <a:t>.</a:t>
            </a:r>
          </a:p>
        </p:txBody>
      </p:sp>
      <p:pic>
        <p:nvPicPr>
          <p:cNvPr id="5" name="Picture 4">
            <a:extLst>
              <a:ext uri="{FF2B5EF4-FFF2-40B4-BE49-F238E27FC236}">
                <a16:creationId xmlns:a16="http://schemas.microsoft.com/office/drawing/2014/main" id="{7598ABC0-32AC-6E05-F0EC-3923496BD1EC}"/>
              </a:ext>
            </a:extLst>
          </p:cNvPr>
          <p:cNvPicPr>
            <a:picLocks noChangeAspect="1"/>
          </p:cNvPicPr>
          <p:nvPr/>
        </p:nvPicPr>
        <p:blipFill>
          <a:blip r:embed="rId3"/>
          <a:stretch>
            <a:fillRect/>
          </a:stretch>
        </p:blipFill>
        <p:spPr>
          <a:xfrm>
            <a:off x="2209800" y="1023489"/>
            <a:ext cx="7772400" cy="4415360"/>
          </a:xfrm>
          <a:prstGeom prst="rect">
            <a:avLst/>
          </a:prstGeom>
        </p:spPr>
      </p:pic>
    </p:spTree>
    <p:extLst>
      <p:ext uri="{BB962C8B-B14F-4D97-AF65-F5344CB8AC3E}">
        <p14:creationId xmlns:p14="http://schemas.microsoft.com/office/powerpoint/2010/main" val="325414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07D4-7620-696D-16E9-EA502403BBE3}"/>
              </a:ext>
            </a:extLst>
          </p:cNvPr>
          <p:cNvSpPr>
            <a:spLocks noGrp="1"/>
          </p:cNvSpPr>
          <p:nvPr>
            <p:ph type="ctrTitle"/>
          </p:nvPr>
        </p:nvSpPr>
        <p:spPr/>
        <p:txBody>
          <a:bodyPr/>
          <a:lstStyle/>
          <a:p>
            <a:r>
              <a:rPr lang="en-US" dirty="0"/>
              <a:t>Danger?</a:t>
            </a:r>
          </a:p>
        </p:txBody>
      </p:sp>
      <p:sp>
        <p:nvSpPr>
          <p:cNvPr id="3" name="Text Placeholder 2">
            <a:extLst>
              <a:ext uri="{FF2B5EF4-FFF2-40B4-BE49-F238E27FC236}">
                <a16:creationId xmlns:a16="http://schemas.microsoft.com/office/drawing/2014/main" id="{F5A51FBF-76E6-FE96-FEF2-B58C6FE5446A}"/>
              </a:ext>
            </a:extLst>
          </p:cNvPr>
          <p:cNvSpPr>
            <a:spLocks noGrp="1"/>
          </p:cNvSpPr>
          <p:nvPr>
            <p:ph type="body" sz="quarter" idx="10"/>
          </p:nvPr>
        </p:nvSpPr>
        <p:spPr/>
        <p:txBody>
          <a:bodyPr/>
          <a:lstStyle/>
          <a:p>
            <a:r>
              <a:rPr lang="en-US" dirty="0"/>
              <a:t>Collaborative programming with GitHub</a:t>
            </a:r>
          </a:p>
        </p:txBody>
      </p:sp>
    </p:spTree>
    <p:extLst>
      <p:ext uri="{BB962C8B-B14F-4D97-AF65-F5344CB8AC3E}">
        <p14:creationId xmlns:p14="http://schemas.microsoft.com/office/powerpoint/2010/main" val="362814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755AF-1FFC-49A1-E216-165053D28CDE}"/>
              </a:ext>
            </a:extLst>
          </p:cNvPr>
          <p:cNvSpPr>
            <a:spLocks noGrp="1"/>
          </p:cNvSpPr>
          <p:nvPr>
            <p:ph type="sldNum" sz="quarter" idx="12"/>
          </p:nvPr>
        </p:nvSpPr>
        <p:spPr/>
        <p:txBody>
          <a:bodyPr/>
          <a:lstStyle/>
          <a:p>
            <a:fld id="{B700F21C-8F8F-42F3-B54E-DA825E538004}" type="slidenum">
              <a:rPr lang="en-US" smtClean="0"/>
              <a:pPr/>
              <a:t>19</a:t>
            </a:fld>
            <a:endParaRPr lang="en-US" dirty="0"/>
          </a:p>
        </p:txBody>
      </p:sp>
      <p:sp>
        <p:nvSpPr>
          <p:cNvPr id="3" name="Content Placeholder 2">
            <a:extLst>
              <a:ext uri="{FF2B5EF4-FFF2-40B4-BE49-F238E27FC236}">
                <a16:creationId xmlns:a16="http://schemas.microsoft.com/office/drawing/2014/main" id="{41E5BB61-6459-632F-D900-E6D340814352}"/>
              </a:ext>
            </a:extLst>
          </p:cNvPr>
          <p:cNvSpPr>
            <a:spLocks noGrp="1"/>
          </p:cNvSpPr>
          <p:nvPr>
            <p:ph idx="13"/>
          </p:nvPr>
        </p:nvSpPr>
        <p:spPr>
          <a:xfrm>
            <a:off x="403011" y="1023490"/>
            <a:ext cx="11385981" cy="4233360"/>
          </a:xfrm>
        </p:spPr>
        <p:txBody>
          <a:bodyPr/>
          <a:lstStyle/>
          <a:p>
            <a:r>
              <a:rPr lang="en-US" dirty="0"/>
              <a:t>As long as what was working was committed,</a:t>
            </a:r>
          </a:p>
          <a:p>
            <a:endParaRPr lang="en-US" dirty="0"/>
          </a:p>
          <a:p>
            <a:endParaRPr lang="en-US" dirty="0"/>
          </a:p>
          <a:p>
            <a:endParaRPr lang="en-US" dirty="0"/>
          </a:p>
          <a:p>
            <a:pPr marL="0" indent="0">
              <a:buNone/>
            </a:pPr>
            <a:endParaRPr lang="en-US" dirty="0"/>
          </a:p>
          <a:p>
            <a:pPr marL="0" indent="0">
              <a:buNone/>
            </a:pPr>
            <a:endParaRPr lang="en-US" dirty="0"/>
          </a:p>
          <a:p>
            <a:r>
              <a:rPr lang="en-US" dirty="0"/>
              <a:t>Git makes permanent irreversible changes hard to do by design.</a:t>
            </a:r>
          </a:p>
          <a:p>
            <a:r>
              <a:rPr lang="en-US" dirty="0"/>
              <a:t>GitHub has features like ”branch protection rules” to add further friction to publishing unintentional changes.</a:t>
            </a:r>
          </a:p>
        </p:txBody>
      </p:sp>
      <p:sp>
        <p:nvSpPr>
          <p:cNvPr id="4" name="Title 3">
            <a:extLst>
              <a:ext uri="{FF2B5EF4-FFF2-40B4-BE49-F238E27FC236}">
                <a16:creationId xmlns:a16="http://schemas.microsoft.com/office/drawing/2014/main" id="{B4137628-43D1-5317-EB54-ACBC2EB40B6D}"/>
              </a:ext>
            </a:extLst>
          </p:cNvPr>
          <p:cNvSpPr>
            <a:spLocks noGrp="1"/>
          </p:cNvSpPr>
          <p:nvPr>
            <p:ph type="title"/>
          </p:nvPr>
        </p:nvSpPr>
        <p:spPr/>
        <p:txBody>
          <a:bodyPr/>
          <a:lstStyle/>
          <a:p>
            <a:r>
              <a:rPr lang="en-US" dirty="0"/>
              <a:t>What if I mess something up?</a:t>
            </a:r>
          </a:p>
        </p:txBody>
      </p:sp>
      <p:pic>
        <p:nvPicPr>
          <p:cNvPr id="4100" name="Picture 4">
            <a:extLst>
              <a:ext uri="{FF2B5EF4-FFF2-40B4-BE49-F238E27FC236}">
                <a16:creationId xmlns:a16="http://schemas.microsoft.com/office/drawing/2014/main" id="{32717F20-7B6F-0761-A2F4-6DA15D8E70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96" b="60549"/>
          <a:stretch/>
        </p:blipFill>
        <p:spPr bwMode="auto">
          <a:xfrm>
            <a:off x="4888985" y="1023489"/>
            <a:ext cx="3822700" cy="192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51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F87B1F-F817-5F77-59EC-9328516B0081}"/>
              </a:ext>
            </a:extLst>
          </p:cNvPr>
          <p:cNvSpPr>
            <a:spLocks noGrp="1"/>
          </p:cNvSpPr>
          <p:nvPr>
            <p:ph sz="half" idx="1"/>
          </p:nvPr>
        </p:nvSpPr>
        <p:spPr/>
        <p:txBody>
          <a:bodyPr>
            <a:normAutofit/>
          </a:bodyPr>
          <a:lstStyle/>
          <a:p>
            <a:r>
              <a:rPr lang="en-US" sz="4800" dirty="0"/>
              <a:t>Why?</a:t>
            </a:r>
          </a:p>
          <a:p>
            <a:r>
              <a:rPr lang="en-US" sz="4800" dirty="0"/>
              <a:t>What?</a:t>
            </a:r>
          </a:p>
          <a:p>
            <a:r>
              <a:rPr lang="en-US" sz="4800" dirty="0"/>
              <a:t>How?</a:t>
            </a:r>
          </a:p>
        </p:txBody>
      </p:sp>
      <p:sp>
        <p:nvSpPr>
          <p:cNvPr id="3" name="Content Placeholder 2">
            <a:extLst>
              <a:ext uri="{FF2B5EF4-FFF2-40B4-BE49-F238E27FC236}">
                <a16:creationId xmlns:a16="http://schemas.microsoft.com/office/drawing/2014/main" id="{E46824D6-3855-1D30-A880-E24C7331B2D4}"/>
              </a:ext>
            </a:extLst>
          </p:cNvPr>
          <p:cNvSpPr>
            <a:spLocks noGrp="1"/>
          </p:cNvSpPr>
          <p:nvPr>
            <p:ph sz="half" idx="2"/>
          </p:nvPr>
        </p:nvSpPr>
        <p:spPr/>
        <p:txBody>
          <a:bodyPr>
            <a:normAutofit/>
          </a:bodyPr>
          <a:lstStyle/>
          <a:p>
            <a:r>
              <a:rPr lang="en-US" sz="4800" dirty="0"/>
              <a:t>Danger?</a:t>
            </a:r>
          </a:p>
          <a:p>
            <a:r>
              <a:rPr lang="en-US" sz="4800" dirty="0"/>
              <a:t>Help?</a:t>
            </a:r>
          </a:p>
        </p:txBody>
      </p:sp>
      <p:sp>
        <p:nvSpPr>
          <p:cNvPr id="4" name="Slide Number Placeholder 3">
            <a:extLst>
              <a:ext uri="{FF2B5EF4-FFF2-40B4-BE49-F238E27FC236}">
                <a16:creationId xmlns:a16="http://schemas.microsoft.com/office/drawing/2014/main" id="{88883128-AF4E-6E39-C42D-EA60C6C1F760}"/>
              </a:ext>
            </a:extLst>
          </p:cNvPr>
          <p:cNvSpPr>
            <a:spLocks noGrp="1"/>
          </p:cNvSpPr>
          <p:nvPr>
            <p:ph type="sldNum" sz="quarter" idx="12"/>
          </p:nvPr>
        </p:nvSpPr>
        <p:spPr/>
        <p:txBody>
          <a:bodyPr/>
          <a:lstStyle/>
          <a:p>
            <a:fld id="{B700F21C-8F8F-42F3-B54E-DA825E538004}" type="slidenum">
              <a:rPr lang="en-US" smtClean="0"/>
              <a:pPr/>
              <a:t>2</a:t>
            </a:fld>
            <a:endParaRPr lang="en-US" dirty="0"/>
          </a:p>
        </p:txBody>
      </p:sp>
      <p:sp>
        <p:nvSpPr>
          <p:cNvPr id="5" name="Title 4">
            <a:extLst>
              <a:ext uri="{FF2B5EF4-FFF2-40B4-BE49-F238E27FC236}">
                <a16:creationId xmlns:a16="http://schemas.microsoft.com/office/drawing/2014/main" id="{74EEF3ED-A695-E1AF-E0CF-280C0D2E680C}"/>
              </a:ext>
            </a:extLst>
          </p:cNvPr>
          <p:cNvSpPr>
            <a:spLocks noGrp="1"/>
          </p:cNvSpPr>
          <p:nvPr>
            <p:ph type="title"/>
          </p:nvPr>
        </p:nvSpPr>
        <p:spPr/>
        <p:txBody>
          <a:bodyPr/>
          <a:lstStyle/>
          <a:p>
            <a:r>
              <a:rPr lang="en-US" dirty="0"/>
              <a:t>Collaborative programming with GitHub</a:t>
            </a:r>
          </a:p>
        </p:txBody>
      </p:sp>
      <p:pic>
        <p:nvPicPr>
          <p:cNvPr id="2050" name="Picture 2" descr="professortocat_v2">
            <a:extLst>
              <a:ext uri="{FF2B5EF4-FFF2-40B4-BE49-F238E27FC236}">
                <a16:creationId xmlns:a16="http://schemas.microsoft.com/office/drawing/2014/main" id="{D156204A-9DCF-AC5D-20D8-A02EBAED7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62774"/>
            <a:ext cx="4295225" cy="429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70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92D95-3E9B-9E1D-EEC4-675E7A1E9A9E}"/>
              </a:ext>
            </a:extLst>
          </p:cNvPr>
          <p:cNvSpPr>
            <a:spLocks noGrp="1"/>
          </p:cNvSpPr>
          <p:nvPr>
            <p:ph type="sldNum" sz="quarter" idx="12"/>
          </p:nvPr>
        </p:nvSpPr>
        <p:spPr/>
        <p:txBody>
          <a:bodyPr/>
          <a:lstStyle/>
          <a:p>
            <a:fld id="{B700F21C-8F8F-42F3-B54E-DA825E538004}" type="slidenum">
              <a:rPr lang="en-US" smtClean="0"/>
              <a:pPr/>
              <a:t>20</a:t>
            </a:fld>
            <a:endParaRPr lang="en-US" dirty="0"/>
          </a:p>
        </p:txBody>
      </p:sp>
      <p:sp>
        <p:nvSpPr>
          <p:cNvPr id="4" name="Content Placeholder 3">
            <a:extLst>
              <a:ext uri="{FF2B5EF4-FFF2-40B4-BE49-F238E27FC236}">
                <a16:creationId xmlns:a16="http://schemas.microsoft.com/office/drawing/2014/main" id="{A7A0B5D8-3A0F-8B39-83CD-C5E2D8154478}"/>
              </a:ext>
            </a:extLst>
          </p:cNvPr>
          <p:cNvSpPr>
            <a:spLocks noGrp="1"/>
          </p:cNvSpPr>
          <p:nvPr>
            <p:ph idx="13"/>
          </p:nvPr>
        </p:nvSpPr>
        <p:spPr/>
        <p:txBody>
          <a:bodyPr/>
          <a:lstStyle/>
          <a:p>
            <a:r>
              <a:rPr lang="en-US" dirty="0"/>
              <a:t>Merge conflict resolutions are absolutely necessary.</a:t>
            </a:r>
          </a:p>
          <a:p>
            <a:r>
              <a:rPr lang="en-US" dirty="0"/>
              <a:t>Conflicts arise when parallel changes are made to the same code and git can’t tell how those changes should interact or affect each other.</a:t>
            </a:r>
          </a:p>
          <a:p>
            <a:r>
              <a:rPr lang="en-US" dirty="0"/>
              <a:t>Find a tool that works for you.</a:t>
            </a:r>
          </a:p>
          <a:p>
            <a:r>
              <a:rPr lang="en-US" dirty="0"/>
              <a:t>I adore Meld (</a:t>
            </a:r>
            <a:r>
              <a:rPr lang="en-US" dirty="0">
                <a:hlinkClick r:id="rId2"/>
              </a:rPr>
              <a:t>https://</a:t>
            </a:r>
            <a:r>
              <a:rPr lang="en-US" dirty="0" err="1">
                <a:hlinkClick r:id="rId2"/>
              </a:rPr>
              <a:t>meldmerge.org</a:t>
            </a:r>
            <a:r>
              <a:rPr lang="en-US" dirty="0"/>
              <a:t>)</a:t>
            </a:r>
          </a:p>
          <a:p>
            <a:endParaRPr lang="en-US" dirty="0"/>
          </a:p>
        </p:txBody>
      </p:sp>
      <p:sp>
        <p:nvSpPr>
          <p:cNvPr id="3" name="Title 2">
            <a:extLst>
              <a:ext uri="{FF2B5EF4-FFF2-40B4-BE49-F238E27FC236}">
                <a16:creationId xmlns:a16="http://schemas.microsoft.com/office/drawing/2014/main" id="{EE7BF2F4-2A70-DD57-059A-730363B7B562}"/>
              </a:ext>
            </a:extLst>
          </p:cNvPr>
          <p:cNvSpPr>
            <a:spLocks noGrp="1"/>
          </p:cNvSpPr>
          <p:nvPr>
            <p:ph type="title"/>
          </p:nvPr>
        </p:nvSpPr>
        <p:spPr/>
        <p:txBody>
          <a:bodyPr/>
          <a:lstStyle/>
          <a:p>
            <a:r>
              <a:rPr lang="en-US" dirty="0"/>
              <a:t>This merge conflict resolution is a nightmare.</a:t>
            </a:r>
          </a:p>
        </p:txBody>
      </p:sp>
      <p:pic>
        <p:nvPicPr>
          <p:cNvPr id="5124" name="Picture 4" descr="File comparison">
            <a:extLst>
              <a:ext uri="{FF2B5EF4-FFF2-40B4-BE49-F238E27FC236}">
                <a16:creationId xmlns:a16="http://schemas.microsoft.com/office/drawing/2014/main" id="{09EB7DB2-1D51-8187-0442-DDA195632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293" y="2201661"/>
            <a:ext cx="6777381" cy="441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14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07D4-7620-696D-16E9-EA502403BBE3}"/>
              </a:ext>
            </a:extLst>
          </p:cNvPr>
          <p:cNvSpPr>
            <a:spLocks noGrp="1"/>
          </p:cNvSpPr>
          <p:nvPr>
            <p:ph type="ctrTitle"/>
          </p:nvPr>
        </p:nvSpPr>
        <p:spPr/>
        <p:txBody>
          <a:bodyPr/>
          <a:lstStyle/>
          <a:p>
            <a:r>
              <a:rPr lang="en-US" dirty="0"/>
              <a:t>Help?</a:t>
            </a:r>
          </a:p>
        </p:txBody>
      </p:sp>
      <p:sp>
        <p:nvSpPr>
          <p:cNvPr id="3" name="Text Placeholder 2">
            <a:extLst>
              <a:ext uri="{FF2B5EF4-FFF2-40B4-BE49-F238E27FC236}">
                <a16:creationId xmlns:a16="http://schemas.microsoft.com/office/drawing/2014/main" id="{F5A51FBF-76E6-FE96-FEF2-B58C6FE5446A}"/>
              </a:ext>
            </a:extLst>
          </p:cNvPr>
          <p:cNvSpPr>
            <a:spLocks noGrp="1"/>
          </p:cNvSpPr>
          <p:nvPr>
            <p:ph type="body" sz="quarter" idx="10"/>
          </p:nvPr>
        </p:nvSpPr>
        <p:spPr/>
        <p:txBody>
          <a:bodyPr/>
          <a:lstStyle/>
          <a:p>
            <a:r>
              <a:rPr lang="en-US" dirty="0"/>
              <a:t>Collaborative programming with GitHub</a:t>
            </a:r>
          </a:p>
        </p:txBody>
      </p:sp>
    </p:spTree>
    <p:extLst>
      <p:ext uri="{BB962C8B-B14F-4D97-AF65-F5344CB8AC3E}">
        <p14:creationId xmlns:p14="http://schemas.microsoft.com/office/powerpoint/2010/main" val="261760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374E00-6072-7643-B732-4E05FC28438C}"/>
              </a:ext>
            </a:extLst>
          </p:cNvPr>
          <p:cNvSpPr>
            <a:spLocks noGrp="1"/>
          </p:cNvSpPr>
          <p:nvPr>
            <p:ph type="sldNum" sz="quarter" idx="12"/>
          </p:nvPr>
        </p:nvSpPr>
        <p:spPr/>
        <p:txBody>
          <a:bodyPr/>
          <a:lstStyle/>
          <a:p>
            <a:fld id="{B700F21C-8F8F-42F3-B54E-DA825E538004}" type="slidenum">
              <a:rPr lang="en-US" smtClean="0"/>
              <a:pPr/>
              <a:t>22</a:t>
            </a:fld>
            <a:endParaRPr lang="en-US" dirty="0"/>
          </a:p>
        </p:txBody>
      </p:sp>
      <p:sp>
        <p:nvSpPr>
          <p:cNvPr id="5" name="Title 4">
            <a:extLst>
              <a:ext uri="{FF2B5EF4-FFF2-40B4-BE49-F238E27FC236}">
                <a16:creationId xmlns:a16="http://schemas.microsoft.com/office/drawing/2014/main" id="{11D36B5E-1392-AB4B-B3E9-4F810856B07B}"/>
              </a:ext>
            </a:extLst>
          </p:cNvPr>
          <p:cNvSpPr>
            <a:spLocks noGrp="1"/>
          </p:cNvSpPr>
          <p:nvPr>
            <p:ph type="title"/>
          </p:nvPr>
        </p:nvSpPr>
        <p:spPr/>
        <p:txBody>
          <a:bodyPr/>
          <a:lstStyle/>
          <a:p>
            <a:r>
              <a:rPr lang="en-US" dirty="0"/>
              <a:t>Official git documentation</a:t>
            </a:r>
          </a:p>
        </p:txBody>
      </p:sp>
      <p:pic>
        <p:nvPicPr>
          <p:cNvPr id="6" name="Picture 5">
            <a:extLst>
              <a:ext uri="{FF2B5EF4-FFF2-40B4-BE49-F238E27FC236}">
                <a16:creationId xmlns:a16="http://schemas.microsoft.com/office/drawing/2014/main" id="{70DEEC87-6FD2-AC16-40B0-38182EBC5D09}"/>
              </a:ext>
            </a:extLst>
          </p:cNvPr>
          <p:cNvPicPr>
            <a:picLocks noChangeAspect="1"/>
          </p:cNvPicPr>
          <p:nvPr/>
        </p:nvPicPr>
        <p:blipFill>
          <a:blip r:embed="rId2"/>
          <a:stretch>
            <a:fillRect/>
          </a:stretch>
        </p:blipFill>
        <p:spPr>
          <a:xfrm>
            <a:off x="5997790" y="1023489"/>
            <a:ext cx="5791200" cy="3302000"/>
          </a:xfrm>
          <a:prstGeom prst="rect">
            <a:avLst/>
          </a:prstGeom>
        </p:spPr>
      </p:pic>
      <p:sp>
        <p:nvSpPr>
          <p:cNvPr id="8" name="TextBox 7">
            <a:extLst>
              <a:ext uri="{FF2B5EF4-FFF2-40B4-BE49-F238E27FC236}">
                <a16:creationId xmlns:a16="http://schemas.microsoft.com/office/drawing/2014/main" id="{4A45D5ED-0373-E1DB-81AE-E36D9441DD7B}"/>
              </a:ext>
            </a:extLst>
          </p:cNvPr>
          <p:cNvSpPr txBox="1"/>
          <p:nvPr/>
        </p:nvSpPr>
        <p:spPr>
          <a:xfrm>
            <a:off x="6092284" y="4238314"/>
            <a:ext cx="6099716" cy="369332"/>
          </a:xfrm>
          <a:prstGeom prst="rect">
            <a:avLst/>
          </a:prstGeom>
          <a:noFill/>
        </p:spPr>
        <p:txBody>
          <a:bodyPr wrap="square">
            <a:spAutoFit/>
          </a:bodyPr>
          <a:lstStyle/>
          <a:p>
            <a:r>
              <a:rPr lang="en-US" dirty="0">
                <a:effectLst/>
              </a:rPr>
              <a:t>― git-tips. “Git-Tips.” 2024. </a:t>
            </a:r>
            <a:r>
              <a:rPr lang="en-US" dirty="0">
                <a:effectLst/>
                <a:hlinkClick r:id="rId3"/>
              </a:rPr>
              <a:t>git.io/git-tips</a:t>
            </a:r>
            <a:r>
              <a:rPr lang="en-US" dirty="0">
                <a:effectLst/>
              </a:rPr>
              <a:t>.</a:t>
            </a:r>
          </a:p>
        </p:txBody>
      </p:sp>
      <p:pic>
        <p:nvPicPr>
          <p:cNvPr id="1026" name="Picture 2">
            <a:extLst>
              <a:ext uri="{FF2B5EF4-FFF2-40B4-BE49-F238E27FC236}">
                <a16:creationId xmlns:a16="http://schemas.microsoft.com/office/drawing/2014/main" id="{D359073F-15A6-7428-1A45-E40CFC42F1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439" y="3567309"/>
            <a:ext cx="2060746" cy="27418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E293F18-441A-F200-87E9-70D321C0CF79}"/>
              </a:ext>
            </a:extLst>
          </p:cNvPr>
          <p:cNvPicPr>
            <a:picLocks noChangeAspect="1"/>
          </p:cNvPicPr>
          <p:nvPr/>
        </p:nvPicPr>
        <p:blipFill>
          <a:blip r:embed="rId5"/>
          <a:stretch>
            <a:fillRect/>
          </a:stretch>
        </p:blipFill>
        <p:spPr>
          <a:xfrm>
            <a:off x="0" y="1087064"/>
            <a:ext cx="5997790" cy="1973860"/>
          </a:xfrm>
          <a:prstGeom prst="rect">
            <a:avLst/>
          </a:prstGeom>
        </p:spPr>
      </p:pic>
      <p:sp>
        <p:nvSpPr>
          <p:cNvPr id="11" name="TextBox 10">
            <a:extLst>
              <a:ext uri="{FF2B5EF4-FFF2-40B4-BE49-F238E27FC236}">
                <a16:creationId xmlns:a16="http://schemas.microsoft.com/office/drawing/2014/main" id="{716C9315-1665-78AC-BF5C-C01A9CDEE2CA}"/>
              </a:ext>
            </a:extLst>
          </p:cNvPr>
          <p:cNvSpPr txBox="1"/>
          <p:nvPr/>
        </p:nvSpPr>
        <p:spPr>
          <a:xfrm>
            <a:off x="70954" y="3118923"/>
            <a:ext cx="6099716" cy="369332"/>
          </a:xfrm>
          <a:prstGeom prst="rect">
            <a:avLst/>
          </a:prstGeom>
          <a:noFill/>
        </p:spPr>
        <p:txBody>
          <a:bodyPr wrap="square">
            <a:spAutoFit/>
          </a:bodyPr>
          <a:lstStyle/>
          <a:p>
            <a:r>
              <a:rPr lang="en-US" dirty="0">
                <a:effectLst/>
              </a:rPr>
              <a:t>― Git. “Reference.” Git. </a:t>
            </a:r>
            <a:r>
              <a:rPr lang="en-US" dirty="0">
                <a:effectLst/>
                <a:hlinkClick r:id="rId6"/>
              </a:rPr>
              <a:t>https://git-scm.com/docs</a:t>
            </a:r>
            <a:r>
              <a:rPr lang="en-US" dirty="0">
                <a:effectLst/>
              </a:rPr>
              <a:t>.</a:t>
            </a:r>
          </a:p>
        </p:txBody>
      </p:sp>
      <p:sp>
        <p:nvSpPr>
          <p:cNvPr id="13" name="TextBox 12">
            <a:extLst>
              <a:ext uri="{FF2B5EF4-FFF2-40B4-BE49-F238E27FC236}">
                <a16:creationId xmlns:a16="http://schemas.microsoft.com/office/drawing/2014/main" id="{0D7DD160-46AF-4983-ABD5-62548CC49149}"/>
              </a:ext>
            </a:extLst>
          </p:cNvPr>
          <p:cNvSpPr txBox="1"/>
          <p:nvPr/>
        </p:nvSpPr>
        <p:spPr>
          <a:xfrm>
            <a:off x="4151185" y="5682679"/>
            <a:ext cx="7012721" cy="646331"/>
          </a:xfrm>
          <a:prstGeom prst="rect">
            <a:avLst/>
          </a:prstGeom>
          <a:noFill/>
        </p:spPr>
        <p:txBody>
          <a:bodyPr wrap="square">
            <a:spAutoFit/>
          </a:bodyPr>
          <a:lstStyle/>
          <a:p>
            <a:r>
              <a:rPr lang="en-US" dirty="0">
                <a:effectLst/>
              </a:rPr>
              <a:t>― Chacon, Scott, and Ben Straub. </a:t>
            </a:r>
            <a:r>
              <a:rPr lang="en-US" i="1" dirty="0">
                <a:effectLst/>
              </a:rPr>
              <a:t>Pro Git</a:t>
            </a:r>
            <a:r>
              <a:rPr lang="en-US" dirty="0">
                <a:effectLst/>
              </a:rPr>
              <a:t>. 2nd ed. </a:t>
            </a:r>
            <a:r>
              <a:rPr lang="en-US" dirty="0" err="1">
                <a:effectLst/>
              </a:rPr>
              <a:t>Apress</a:t>
            </a:r>
            <a:r>
              <a:rPr lang="en-US" dirty="0">
                <a:effectLst/>
              </a:rPr>
              <a:t>, 2014. </a:t>
            </a:r>
            <a:r>
              <a:rPr lang="en-US" dirty="0">
                <a:effectLst/>
                <a:hlinkClick r:id="rId7"/>
              </a:rPr>
              <a:t>https://git-scm.com/book/en/v2</a:t>
            </a:r>
            <a:r>
              <a:rPr lang="en-US" dirty="0">
                <a:effectLst/>
              </a:rPr>
              <a:t>.</a:t>
            </a:r>
          </a:p>
        </p:txBody>
      </p:sp>
    </p:spTree>
    <p:extLst>
      <p:ext uri="{BB962C8B-B14F-4D97-AF65-F5344CB8AC3E}">
        <p14:creationId xmlns:p14="http://schemas.microsoft.com/office/powerpoint/2010/main" val="3061094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52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F7BA28-715B-014B-84C3-8D734872CC12}"/>
              </a:ext>
            </a:extLst>
          </p:cNvPr>
          <p:cNvSpPr>
            <a:spLocks noGrp="1"/>
          </p:cNvSpPr>
          <p:nvPr>
            <p:ph type="sldNum" sz="quarter" idx="12"/>
          </p:nvPr>
        </p:nvSpPr>
        <p:spPr/>
        <p:txBody>
          <a:bodyPr/>
          <a:lstStyle/>
          <a:p>
            <a:fld id="{B700F21C-8F8F-42F3-B54E-DA825E538004}" type="slidenum">
              <a:rPr lang="en-US" smtClean="0"/>
              <a:pPr/>
              <a:t>24</a:t>
            </a:fld>
            <a:endParaRPr lang="en-US" dirty="0"/>
          </a:p>
        </p:txBody>
      </p:sp>
      <p:sp>
        <p:nvSpPr>
          <p:cNvPr id="3" name="Content Placeholder 2">
            <a:extLst>
              <a:ext uri="{FF2B5EF4-FFF2-40B4-BE49-F238E27FC236}">
                <a16:creationId xmlns:a16="http://schemas.microsoft.com/office/drawing/2014/main" id="{06E50D0B-B6B2-C64E-A682-D9D38DFCF883}"/>
              </a:ext>
            </a:extLst>
          </p:cNvPr>
          <p:cNvSpPr>
            <a:spLocks noGrp="1"/>
          </p:cNvSpPr>
          <p:nvPr>
            <p:ph idx="13"/>
          </p:nvPr>
        </p:nvSpPr>
        <p:spPr/>
        <p:txBody>
          <a:bodyPr/>
          <a:lstStyle/>
          <a:p>
            <a:r>
              <a:rPr lang="en-US" dirty="0"/>
              <a:t>Add a specific program logo in place of the general Child Mind Institute logo by editing the master slide. Make sure to keep the new logo in the same location and approximate size as the placeholder logo.</a:t>
            </a:r>
          </a:p>
          <a:p>
            <a:r>
              <a:rPr lang="en-US" dirty="0"/>
              <a:t>Use Arial as the font throughout your presentation (defaulted in template). </a:t>
            </a:r>
          </a:p>
          <a:p>
            <a:r>
              <a:rPr lang="en-US" dirty="0"/>
              <a:t>Only use the Child Mind Institute color palette (defaulted as “Theme Colors” in template)</a:t>
            </a:r>
          </a:p>
          <a:p>
            <a:r>
              <a:rPr lang="en-US" dirty="0"/>
              <a:t>Take advantage of the title, section, and end slides to organize your presentation.    </a:t>
            </a:r>
          </a:p>
        </p:txBody>
      </p:sp>
      <p:sp>
        <p:nvSpPr>
          <p:cNvPr id="4" name="Title 3">
            <a:extLst>
              <a:ext uri="{FF2B5EF4-FFF2-40B4-BE49-F238E27FC236}">
                <a16:creationId xmlns:a16="http://schemas.microsoft.com/office/drawing/2014/main" id="{D0FBD05A-F880-304F-8873-FC0088D3F231}"/>
              </a:ext>
            </a:extLst>
          </p:cNvPr>
          <p:cNvSpPr>
            <a:spLocks noGrp="1"/>
          </p:cNvSpPr>
          <p:nvPr>
            <p:ph type="title"/>
          </p:nvPr>
        </p:nvSpPr>
        <p:spPr/>
        <p:txBody>
          <a:bodyPr/>
          <a:lstStyle/>
          <a:p>
            <a:r>
              <a:rPr lang="en-US" dirty="0"/>
              <a:t>Template Guidelines</a:t>
            </a:r>
          </a:p>
        </p:txBody>
      </p:sp>
    </p:spTree>
    <p:extLst>
      <p:ext uri="{BB962C8B-B14F-4D97-AF65-F5344CB8AC3E}">
        <p14:creationId xmlns:p14="http://schemas.microsoft.com/office/powerpoint/2010/main" val="144004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A83C2E-DE31-7CF6-0BF7-F397725A9927}"/>
              </a:ext>
            </a:extLst>
          </p:cNvPr>
          <p:cNvSpPr>
            <a:spLocks noGrp="1"/>
          </p:cNvSpPr>
          <p:nvPr>
            <p:ph type="sldNum" sz="quarter" idx="12"/>
          </p:nvPr>
        </p:nvSpPr>
        <p:spPr/>
        <p:txBody>
          <a:bodyPr/>
          <a:lstStyle/>
          <a:p>
            <a:fld id="{B700F21C-8F8F-42F3-B54E-DA825E538004}" type="slidenum">
              <a:rPr lang="en-US" smtClean="0"/>
              <a:pPr/>
              <a:t>3</a:t>
            </a:fld>
            <a:endParaRPr lang="en-US" dirty="0"/>
          </a:p>
        </p:txBody>
      </p:sp>
      <p:sp>
        <p:nvSpPr>
          <p:cNvPr id="3" name="Content Placeholder 2">
            <a:extLst>
              <a:ext uri="{FF2B5EF4-FFF2-40B4-BE49-F238E27FC236}">
                <a16:creationId xmlns:a16="http://schemas.microsoft.com/office/drawing/2014/main" id="{D33722FD-312A-7AE9-198C-F68F7F56E3B6}"/>
              </a:ext>
            </a:extLst>
          </p:cNvPr>
          <p:cNvSpPr>
            <a:spLocks noGrp="1"/>
          </p:cNvSpPr>
          <p:nvPr>
            <p:ph idx="13"/>
          </p:nvPr>
        </p:nvSpPr>
        <p:spPr/>
        <p:txBody>
          <a:bodyPr/>
          <a:lstStyle/>
          <a:p>
            <a:r>
              <a:rPr lang="en-US" dirty="0"/>
              <a:t>Commit often.</a:t>
            </a:r>
          </a:p>
          <a:p>
            <a:r>
              <a:rPr lang="en-US" dirty="0"/>
              <a:t>Keep the content of each commit as single-purpose as possible.</a:t>
            </a:r>
          </a:p>
          <a:p>
            <a:r>
              <a:rPr lang="en-US" dirty="0"/>
              <a:t>Write clear commit messages describing the content of the commits.</a:t>
            </a:r>
          </a:p>
          <a:p>
            <a:r>
              <a:rPr lang="en-US" dirty="0"/>
              <a:t>Develop separate features in separate branches. These branches can be cascaded or from the same commit-in-common.</a:t>
            </a:r>
          </a:p>
          <a:p>
            <a:r>
              <a:rPr lang="en-US" dirty="0"/>
              <a:t>Review as many PRs as makes sense for you.</a:t>
            </a:r>
          </a:p>
          <a:p>
            <a:r>
              <a:rPr lang="en-US" dirty="0"/>
              <a:t>Review the project’s community files (e.g., CONTRIBUTING, README).</a:t>
            </a:r>
          </a:p>
          <a:p>
            <a:r>
              <a:rPr lang="en-US" dirty="0"/>
              <a:t>Different projects have different needs at different times.</a:t>
            </a:r>
          </a:p>
          <a:p>
            <a:r>
              <a:rPr lang="en-US" dirty="0"/>
              <a:t>If you have a suggestion, share your suggestion.</a:t>
            </a:r>
          </a:p>
          <a:p>
            <a:r>
              <a:rPr lang="en-US" dirty="0"/>
              <a:t>If you have a question, ask.</a:t>
            </a:r>
          </a:p>
        </p:txBody>
      </p:sp>
      <p:sp>
        <p:nvSpPr>
          <p:cNvPr id="4" name="Title 3">
            <a:extLst>
              <a:ext uri="{FF2B5EF4-FFF2-40B4-BE49-F238E27FC236}">
                <a16:creationId xmlns:a16="http://schemas.microsoft.com/office/drawing/2014/main" id="{11FFB598-C372-126A-2D38-7248998EDC87}"/>
              </a:ext>
            </a:extLst>
          </p:cNvPr>
          <p:cNvSpPr>
            <a:spLocks noGrp="1"/>
          </p:cNvSpPr>
          <p:nvPr>
            <p:ph type="title"/>
          </p:nvPr>
        </p:nvSpPr>
        <p:spPr/>
        <p:txBody>
          <a:bodyPr/>
          <a:lstStyle/>
          <a:p>
            <a:r>
              <a:rPr lang="en-US" dirty="0"/>
              <a:t>General advice</a:t>
            </a:r>
          </a:p>
        </p:txBody>
      </p:sp>
    </p:spTree>
    <p:extLst>
      <p:ext uri="{BB962C8B-B14F-4D97-AF65-F5344CB8AC3E}">
        <p14:creationId xmlns:p14="http://schemas.microsoft.com/office/powerpoint/2010/main" val="126288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07D4-7620-696D-16E9-EA502403BBE3}"/>
              </a:ext>
            </a:extLst>
          </p:cNvPr>
          <p:cNvSpPr>
            <a:spLocks noGrp="1"/>
          </p:cNvSpPr>
          <p:nvPr>
            <p:ph type="ctrTitle"/>
          </p:nvPr>
        </p:nvSpPr>
        <p:spPr/>
        <p:txBody>
          <a:bodyPr/>
          <a:lstStyle/>
          <a:p>
            <a:r>
              <a:rPr lang="en-US" dirty="0"/>
              <a:t>Why?</a:t>
            </a:r>
          </a:p>
        </p:txBody>
      </p:sp>
      <p:sp>
        <p:nvSpPr>
          <p:cNvPr id="3" name="Text Placeholder 2">
            <a:extLst>
              <a:ext uri="{FF2B5EF4-FFF2-40B4-BE49-F238E27FC236}">
                <a16:creationId xmlns:a16="http://schemas.microsoft.com/office/drawing/2014/main" id="{F5A51FBF-76E6-FE96-FEF2-B58C6FE5446A}"/>
              </a:ext>
            </a:extLst>
          </p:cNvPr>
          <p:cNvSpPr>
            <a:spLocks noGrp="1"/>
          </p:cNvSpPr>
          <p:nvPr>
            <p:ph type="body" sz="quarter" idx="10"/>
          </p:nvPr>
        </p:nvSpPr>
        <p:spPr/>
        <p:txBody>
          <a:bodyPr/>
          <a:lstStyle/>
          <a:p>
            <a:r>
              <a:rPr lang="en-US" dirty="0"/>
              <a:t>Collaborative programming with GitHub</a:t>
            </a:r>
          </a:p>
        </p:txBody>
      </p:sp>
    </p:spTree>
    <p:extLst>
      <p:ext uri="{BB962C8B-B14F-4D97-AF65-F5344CB8AC3E}">
        <p14:creationId xmlns:p14="http://schemas.microsoft.com/office/powerpoint/2010/main" val="22476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917C69-1106-10D3-BACA-4D339E77B442}"/>
              </a:ext>
            </a:extLst>
          </p:cNvPr>
          <p:cNvSpPr>
            <a:spLocks noGrp="1"/>
          </p:cNvSpPr>
          <p:nvPr>
            <p:ph type="sldNum" sz="quarter" idx="12"/>
          </p:nvPr>
        </p:nvSpPr>
        <p:spPr/>
        <p:txBody>
          <a:bodyPr/>
          <a:lstStyle/>
          <a:p>
            <a:fld id="{B700F21C-8F8F-42F3-B54E-DA825E538004}" type="slidenum">
              <a:rPr lang="en-US" smtClean="0"/>
              <a:pPr/>
              <a:t>5</a:t>
            </a:fld>
            <a:endParaRPr lang="en-US" dirty="0"/>
          </a:p>
        </p:txBody>
      </p:sp>
      <p:sp>
        <p:nvSpPr>
          <p:cNvPr id="3" name="Title 2">
            <a:extLst>
              <a:ext uri="{FF2B5EF4-FFF2-40B4-BE49-F238E27FC236}">
                <a16:creationId xmlns:a16="http://schemas.microsoft.com/office/drawing/2014/main" id="{C8298E4E-5CBB-6381-55E4-ACECB5698BC1}"/>
              </a:ext>
            </a:extLst>
          </p:cNvPr>
          <p:cNvSpPr>
            <a:spLocks noGrp="1"/>
          </p:cNvSpPr>
          <p:nvPr>
            <p:ph type="title"/>
          </p:nvPr>
        </p:nvSpPr>
        <p:spPr/>
        <p:txBody>
          <a:bodyPr/>
          <a:lstStyle/>
          <a:p>
            <a:r>
              <a:rPr lang="en-US" dirty="0"/>
              <a:t>Code readability decreases with time and distance</a:t>
            </a:r>
          </a:p>
        </p:txBody>
      </p:sp>
      <p:pic>
        <p:nvPicPr>
          <p:cNvPr id="6" name="Picture 5">
            <a:extLst>
              <a:ext uri="{FF2B5EF4-FFF2-40B4-BE49-F238E27FC236}">
                <a16:creationId xmlns:a16="http://schemas.microsoft.com/office/drawing/2014/main" id="{0538718B-274D-BD05-A90D-D6429693E485}"/>
              </a:ext>
            </a:extLst>
          </p:cNvPr>
          <p:cNvPicPr>
            <a:picLocks noChangeAspect="1"/>
          </p:cNvPicPr>
          <p:nvPr/>
        </p:nvPicPr>
        <p:blipFill>
          <a:blip r:embed="rId2"/>
          <a:stretch>
            <a:fillRect/>
          </a:stretch>
        </p:blipFill>
        <p:spPr>
          <a:xfrm>
            <a:off x="2209800" y="2129899"/>
            <a:ext cx="7772400" cy="1299101"/>
          </a:xfrm>
          <a:prstGeom prst="rect">
            <a:avLst/>
          </a:prstGeom>
        </p:spPr>
      </p:pic>
      <p:sp>
        <p:nvSpPr>
          <p:cNvPr id="10" name="TextBox 9">
            <a:extLst>
              <a:ext uri="{FF2B5EF4-FFF2-40B4-BE49-F238E27FC236}">
                <a16:creationId xmlns:a16="http://schemas.microsoft.com/office/drawing/2014/main" id="{AE96AB05-0DDF-D7C6-2A44-3A44CF09689E}"/>
              </a:ext>
            </a:extLst>
          </p:cNvPr>
          <p:cNvSpPr txBox="1"/>
          <p:nvPr/>
        </p:nvSpPr>
        <p:spPr>
          <a:xfrm>
            <a:off x="2209800" y="3429000"/>
            <a:ext cx="7772400" cy="646331"/>
          </a:xfrm>
          <a:prstGeom prst="rect">
            <a:avLst/>
          </a:prstGeom>
          <a:noFill/>
        </p:spPr>
        <p:txBody>
          <a:bodyPr wrap="square">
            <a:spAutoFit/>
          </a:bodyPr>
          <a:lstStyle/>
          <a:p>
            <a:r>
              <a:rPr lang="en-US" dirty="0">
                <a:effectLst/>
              </a:rPr>
              <a:t>― </a:t>
            </a:r>
            <a:r>
              <a:rPr lang="en-US" dirty="0" err="1">
                <a:effectLst/>
              </a:rPr>
              <a:t>Hunner</a:t>
            </a:r>
            <a:r>
              <a:rPr lang="en-US" dirty="0">
                <a:effectLst/>
              </a:rPr>
              <a:t>, Trey. “Craft Your Python Like Poetry.” </a:t>
            </a:r>
            <a:r>
              <a:rPr lang="en-US" i="1" dirty="0">
                <a:effectLst/>
              </a:rPr>
              <a:t>Trey </a:t>
            </a:r>
            <a:r>
              <a:rPr lang="en-US" i="1" dirty="0" err="1">
                <a:effectLst/>
              </a:rPr>
              <a:t>Hunner</a:t>
            </a:r>
            <a:r>
              <a:rPr lang="en-US" dirty="0">
                <a:effectLst/>
              </a:rPr>
              <a:t>, July 23, 2017. </a:t>
            </a:r>
            <a:r>
              <a:rPr lang="en-US" dirty="0">
                <a:effectLst/>
                <a:hlinkClick r:id="rId3"/>
              </a:rPr>
              <a:t>https://treyhunner.com/2017/07/craft-your-python-like-poetry/</a:t>
            </a:r>
            <a:r>
              <a:rPr lang="en-US" dirty="0">
                <a:effectLst/>
              </a:rPr>
              <a:t>.</a:t>
            </a:r>
          </a:p>
        </p:txBody>
      </p:sp>
    </p:spTree>
    <p:extLst>
      <p:ext uri="{BB962C8B-B14F-4D97-AF65-F5344CB8AC3E}">
        <p14:creationId xmlns:p14="http://schemas.microsoft.com/office/powerpoint/2010/main" val="182930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DCF673-AFF8-1561-737A-44873AB2213E}"/>
              </a:ext>
            </a:extLst>
          </p:cNvPr>
          <p:cNvSpPr>
            <a:spLocks noGrp="1"/>
          </p:cNvSpPr>
          <p:nvPr>
            <p:ph type="sldNum" sz="quarter" idx="12"/>
          </p:nvPr>
        </p:nvSpPr>
        <p:spPr/>
        <p:txBody>
          <a:bodyPr/>
          <a:lstStyle/>
          <a:p>
            <a:fld id="{B700F21C-8F8F-42F3-B54E-DA825E538004}" type="slidenum">
              <a:rPr lang="en-US" smtClean="0"/>
              <a:pPr/>
              <a:t>6</a:t>
            </a:fld>
            <a:endParaRPr lang="en-US" dirty="0"/>
          </a:p>
        </p:txBody>
      </p:sp>
      <p:pic>
        <p:nvPicPr>
          <p:cNvPr id="4" name="Picture 3">
            <a:extLst>
              <a:ext uri="{FF2B5EF4-FFF2-40B4-BE49-F238E27FC236}">
                <a16:creationId xmlns:a16="http://schemas.microsoft.com/office/drawing/2014/main" id="{CCC2F4A3-04BB-FF3F-00A6-CD5A3A0ECDDB}"/>
              </a:ext>
            </a:extLst>
          </p:cNvPr>
          <p:cNvPicPr>
            <a:picLocks noChangeAspect="1"/>
          </p:cNvPicPr>
          <p:nvPr/>
        </p:nvPicPr>
        <p:blipFill>
          <a:blip r:embed="rId2"/>
          <a:stretch>
            <a:fillRect/>
          </a:stretch>
        </p:blipFill>
        <p:spPr>
          <a:xfrm>
            <a:off x="2209800" y="1070916"/>
            <a:ext cx="7772400" cy="4716167"/>
          </a:xfrm>
          <a:prstGeom prst="rect">
            <a:avLst/>
          </a:prstGeom>
        </p:spPr>
      </p:pic>
      <p:sp>
        <p:nvSpPr>
          <p:cNvPr id="6" name="TextBox 5">
            <a:extLst>
              <a:ext uri="{FF2B5EF4-FFF2-40B4-BE49-F238E27FC236}">
                <a16:creationId xmlns:a16="http://schemas.microsoft.com/office/drawing/2014/main" id="{8A5EE669-DA9D-94AD-35B3-C02B1514A7C8}"/>
              </a:ext>
            </a:extLst>
          </p:cNvPr>
          <p:cNvSpPr txBox="1"/>
          <p:nvPr/>
        </p:nvSpPr>
        <p:spPr>
          <a:xfrm>
            <a:off x="2209800" y="5615586"/>
            <a:ext cx="9075234" cy="923330"/>
          </a:xfrm>
          <a:prstGeom prst="rect">
            <a:avLst/>
          </a:prstGeom>
          <a:noFill/>
        </p:spPr>
        <p:txBody>
          <a:bodyPr wrap="square">
            <a:spAutoFit/>
          </a:bodyPr>
          <a:lstStyle/>
          <a:p>
            <a:r>
              <a:rPr lang="en-US" dirty="0">
                <a:effectLst/>
              </a:rPr>
              <a:t>― Singer, Ryan. “Scope Grows like Grass.” In </a:t>
            </a:r>
            <a:r>
              <a:rPr lang="en-US" i="1" dirty="0">
                <a:effectLst/>
              </a:rPr>
              <a:t>Shape Up: Stop Running in Circles and Ship Work That Matters</a:t>
            </a:r>
            <a:r>
              <a:rPr lang="en-US" dirty="0">
                <a:effectLst/>
              </a:rPr>
              <a:t>, 2024. </a:t>
            </a:r>
            <a:r>
              <a:rPr lang="en-US" dirty="0">
                <a:effectLst/>
                <a:hlinkClick r:id="rId3"/>
              </a:rPr>
              <a:t>https://basecamp.com/shapeup/3.5-chapter-14#scope-grows-like-grass</a:t>
            </a:r>
            <a:r>
              <a:rPr lang="en-US" dirty="0">
                <a:effectLst/>
              </a:rPr>
              <a:t>.</a:t>
            </a:r>
          </a:p>
        </p:txBody>
      </p:sp>
      <p:sp>
        <p:nvSpPr>
          <p:cNvPr id="7" name="Title 3">
            <a:extLst>
              <a:ext uri="{FF2B5EF4-FFF2-40B4-BE49-F238E27FC236}">
                <a16:creationId xmlns:a16="http://schemas.microsoft.com/office/drawing/2014/main" id="{FBC62AF3-2656-852E-FFCE-11127D52EE76}"/>
              </a:ext>
            </a:extLst>
          </p:cNvPr>
          <p:cNvSpPr>
            <a:spLocks noGrp="1"/>
          </p:cNvSpPr>
          <p:nvPr>
            <p:ph type="title"/>
          </p:nvPr>
        </p:nvSpPr>
        <p:spPr>
          <a:xfrm>
            <a:off x="403010" y="319084"/>
            <a:ext cx="11385980" cy="704405"/>
          </a:xfrm>
        </p:spPr>
        <p:txBody>
          <a:bodyPr/>
          <a:lstStyle/>
          <a:p>
            <a:r>
              <a:rPr lang="en-US" dirty="0"/>
              <a:t>Scope is hard to manage</a:t>
            </a:r>
          </a:p>
        </p:txBody>
      </p:sp>
    </p:spTree>
    <p:extLst>
      <p:ext uri="{BB962C8B-B14F-4D97-AF65-F5344CB8AC3E}">
        <p14:creationId xmlns:p14="http://schemas.microsoft.com/office/powerpoint/2010/main" val="363203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BC2CDB-11D8-BCF1-C43E-5F75202F44BC}"/>
              </a:ext>
            </a:extLst>
          </p:cNvPr>
          <p:cNvSpPr>
            <a:spLocks noGrp="1"/>
          </p:cNvSpPr>
          <p:nvPr>
            <p:ph type="sldNum" sz="quarter" idx="12"/>
          </p:nvPr>
        </p:nvSpPr>
        <p:spPr/>
        <p:txBody>
          <a:bodyPr/>
          <a:lstStyle/>
          <a:p>
            <a:fld id="{B700F21C-8F8F-42F3-B54E-DA825E538004}" type="slidenum">
              <a:rPr lang="en-US" smtClean="0"/>
              <a:pPr/>
              <a:t>7</a:t>
            </a:fld>
            <a:endParaRPr lang="en-US" dirty="0"/>
          </a:p>
        </p:txBody>
      </p:sp>
      <p:pic>
        <p:nvPicPr>
          <p:cNvPr id="4" name="Picture 3">
            <a:extLst>
              <a:ext uri="{FF2B5EF4-FFF2-40B4-BE49-F238E27FC236}">
                <a16:creationId xmlns:a16="http://schemas.microsoft.com/office/drawing/2014/main" id="{934F7BD7-7E90-A5E5-4D8B-3D67DEFFA07E}"/>
              </a:ext>
            </a:extLst>
          </p:cNvPr>
          <p:cNvPicPr>
            <a:picLocks noChangeAspect="1"/>
          </p:cNvPicPr>
          <p:nvPr/>
        </p:nvPicPr>
        <p:blipFill>
          <a:blip r:embed="rId2"/>
          <a:stretch>
            <a:fillRect/>
          </a:stretch>
        </p:blipFill>
        <p:spPr>
          <a:xfrm>
            <a:off x="2209800" y="777243"/>
            <a:ext cx="7772400" cy="4624086"/>
          </a:xfrm>
          <a:prstGeom prst="rect">
            <a:avLst/>
          </a:prstGeom>
        </p:spPr>
      </p:pic>
      <p:sp>
        <p:nvSpPr>
          <p:cNvPr id="5" name="TextBox 4">
            <a:extLst>
              <a:ext uri="{FF2B5EF4-FFF2-40B4-BE49-F238E27FC236}">
                <a16:creationId xmlns:a16="http://schemas.microsoft.com/office/drawing/2014/main" id="{7A4086BB-AFBD-0F02-1B33-A5582F6032BC}"/>
              </a:ext>
            </a:extLst>
          </p:cNvPr>
          <p:cNvSpPr txBox="1"/>
          <p:nvPr/>
        </p:nvSpPr>
        <p:spPr>
          <a:xfrm>
            <a:off x="2209800" y="5401329"/>
            <a:ext cx="9075234" cy="923330"/>
          </a:xfrm>
          <a:prstGeom prst="rect">
            <a:avLst/>
          </a:prstGeom>
          <a:noFill/>
        </p:spPr>
        <p:txBody>
          <a:bodyPr wrap="square">
            <a:spAutoFit/>
          </a:bodyPr>
          <a:lstStyle/>
          <a:p>
            <a:r>
              <a:rPr lang="en-US" dirty="0">
                <a:effectLst/>
              </a:rPr>
              <a:t>― Singer, Ryan. “Cutting scope isn’t lowering quality.” In </a:t>
            </a:r>
            <a:r>
              <a:rPr lang="en-US" i="1" dirty="0">
                <a:effectLst/>
              </a:rPr>
              <a:t>Shape Up: Stop Running in Circles and Ship Work That Matters</a:t>
            </a:r>
            <a:r>
              <a:rPr lang="en-US" dirty="0">
                <a:effectLst/>
              </a:rPr>
              <a:t>, 2024. </a:t>
            </a:r>
            <a:r>
              <a:rPr lang="en-US" dirty="0">
                <a:effectLst/>
                <a:hlinkClick r:id="rId3"/>
              </a:rPr>
              <a:t>https://basecamp.com/shapeup/3.5-chapter-14#cutting-scope-isnt-lowering-quality</a:t>
            </a:r>
            <a:r>
              <a:rPr lang="en-US" dirty="0">
                <a:effectLst/>
              </a:rPr>
              <a:t>.</a:t>
            </a:r>
          </a:p>
        </p:txBody>
      </p:sp>
      <p:sp>
        <p:nvSpPr>
          <p:cNvPr id="6" name="Title 3">
            <a:extLst>
              <a:ext uri="{FF2B5EF4-FFF2-40B4-BE49-F238E27FC236}">
                <a16:creationId xmlns:a16="http://schemas.microsoft.com/office/drawing/2014/main" id="{13375B29-E68E-CDD2-4D27-BB12E72D6FC4}"/>
              </a:ext>
            </a:extLst>
          </p:cNvPr>
          <p:cNvSpPr>
            <a:spLocks noGrp="1"/>
          </p:cNvSpPr>
          <p:nvPr>
            <p:ph type="title"/>
          </p:nvPr>
        </p:nvSpPr>
        <p:spPr>
          <a:xfrm>
            <a:off x="403010" y="319084"/>
            <a:ext cx="11385980" cy="704405"/>
          </a:xfrm>
        </p:spPr>
        <p:txBody>
          <a:bodyPr/>
          <a:lstStyle/>
          <a:p>
            <a:r>
              <a:rPr lang="en-US" dirty="0"/>
              <a:t>Scope needs to be managed</a:t>
            </a:r>
          </a:p>
        </p:txBody>
      </p:sp>
    </p:spTree>
    <p:extLst>
      <p:ext uri="{BB962C8B-B14F-4D97-AF65-F5344CB8AC3E}">
        <p14:creationId xmlns:p14="http://schemas.microsoft.com/office/powerpoint/2010/main" val="330398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CBACE2-37D9-1C48-A94D-7B333E901E29}"/>
              </a:ext>
            </a:extLst>
          </p:cNvPr>
          <p:cNvSpPr>
            <a:spLocks noGrp="1"/>
          </p:cNvSpPr>
          <p:nvPr>
            <p:ph type="sldNum" sz="quarter" idx="12"/>
          </p:nvPr>
        </p:nvSpPr>
        <p:spPr/>
        <p:txBody>
          <a:bodyPr/>
          <a:lstStyle/>
          <a:p>
            <a:fld id="{B700F21C-8F8F-42F3-B54E-DA825E538004}" type="slidenum">
              <a:rPr lang="en-US" smtClean="0"/>
              <a:pPr/>
              <a:t>8</a:t>
            </a:fld>
            <a:endParaRPr lang="en-US" dirty="0"/>
          </a:p>
        </p:txBody>
      </p:sp>
      <p:pic>
        <p:nvPicPr>
          <p:cNvPr id="5" name="Picture 4">
            <a:extLst>
              <a:ext uri="{FF2B5EF4-FFF2-40B4-BE49-F238E27FC236}">
                <a16:creationId xmlns:a16="http://schemas.microsoft.com/office/drawing/2014/main" id="{4EFA1384-F53E-F7B7-091F-E3EF19582354}"/>
              </a:ext>
            </a:extLst>
          </p:cNvPr>
          <p:cNvPicPr>
            <a:picLocks noChangeAspect="1"/>
          </p:cNvPicPr>
          <p:nvPr/>
        </p:nvPicPr>
        <p:blipFill>
          <a:blip r:embed="rId2"/>
          <a:stretch>
            <a:fillRect/>
          </a:stretch>
        </p:blipFill>
        <p:spPr>
          <a:xfrm>
            <a:off x="2209799" y="1536688"/>
            <a:ext cx="7772400" cy="2768793"/>
          </a:xfrm>
          <a:prstGeom prst="rect">
            <a:avLst/>
          </a:prstGeom>
        </p:spPr>
      </p:pic>
      <p:sp>
        <p:nvSpPr>
          <p:cNvPr id="7" name="TextBox 6">
            <a:extLst>
              <a:ext uri="{FF2B5EF4-FFF2-40B4-BE49-F238E27FC236}">
                <a16:creationId xmlns:a16="http://schemas.microsoft.com/office/drawing/2014/main" id="{F093077E-D1C0-DF3A-4D5D-0ED28C5E3649}"/>
              </a:ext>
            </a:extLst>
          </p:cNvPr>
          <p:cNvSpPr txBox="1"/>
          <p:nvPr/>
        </p:nvSpPr>
        <p:spPr>
          <a:xfrm>
            <a:off x="2209799" y="4674981"/>
            <a:ext cx="7772399" cy="646331"/>
          </a:xfrm>
          <a:prstGeom prst="rect">
            <a:avLst/>
          </a:prstGeom>
          <a:noFill/>
        </p:spPr>
        <p:txBody>
          <a:bodyPr wrap="square">
            <a:spAutoFit/>
          </a:bodyPr>
          <a:lstStyle/>
          <a:p>
            <a:r>
              <a:rPr lang="en-US" dirty="0">
                <a:effectLst/>
              </a:rPr>
              <a:t>Klinger, Andreas. “Managing People 🤯.” </a:t>
            </a:r>
            <a:r>
              <a:rPr lang="en-US" i="1" dirty="0">
                <a:effectLst/>
              </a:rPr>
              <a:t>Andreas Klinger</a:t>
            </a:r>
            <a:r>
              <a:rPr lang="en-US" dirty="0">
                <a:effectLst/>
              </a:rPr>
              <a:t>, February 5, 2022. </a:t>
            </a:r>
            <a:r>
              <a:rPr lang="en-US" dirty="0">
                <a:effectLst/>
                <a:hlinkClick r:id="rId3"/>
              </a:rPr>
              <a:t>https://klinger.io/posts/managing-people-🤯</a:t>
            </a:r>
            <a:r>
              <a:rPr lang="en-US" dirty="0">
                <a:effectLst/>
              </a:rPr>
              <a:t>.</a:t>
            </a:r>
          </a:p>
        </p:txBody>
      </p:sp>
      <p:sp>
        <p:nvSpPr>
          <p:cNvPr id="8" name="Title 3">
            <a:extLst>
              <a:ext uri="{FF2B5EF4-FFF2-40B4-BE49-F238E27FC236}">
                <a16:creationId xmlns:a16="http://schemas.microsoft.com/office/drawing/2014/main" id="{39587817-64D1-6F45-10E1-4EC6A304C549}"/>
              </a:ext>
            </a:extLst>
          </p:cNvPr>
          <p:cNvSpPr>
            <a:spLocks noGrp="1"/>
          </p:cNvSpPr>
          <p:nvPr>
            <p:ph type="title"/>
          </p:nvPr>
        </p:nvSpPr>
        <p:spPr>
          <a:xfrm>
            <a:off x="403010" y="319084"/>
            <a:ext cx="11385980" cy="704405"/>
          </a:xfrm>
        </p:spPr>
        <p:txBody>
          <a:bodyPr/>
          <a:lstStyle/>
          <a:p>
            <a:r>
              <a:rPr lang="en-US" dirty="0"/>
              <a:t>Contributions need to be trustworthy</a:t>
            </a:r>
          </a:p>
        </p:txBody>
      </p:sp>
    </p:spTree>
    <p:extLst>
      <p:ext uri="{BB962C8B-B14F-4D97-AF65-F5344CB8AC3E}">
        <p14:creationId xmlns:p14="http://schemas.microsoft.com/office/powerpoint/2010/main" val="238363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07D4-7620-696D-16E9-EA502403BBE3}"/>
              </a:ext>
            </a:extLst>
          </p:cNvPr>
          <p:cNvSpPr>
            <a:spLocks noGrp="1"/>
          </p:cNvSpPr>
          <p:nvPr>
            <p:ph type="ctrTitle"/>
          </p:nvPr>
        </p:nvSpPr>
        <p:spPr/>
        <p:txBody>
          <a:bodyPr/>
          <a:lstStyle/>
          <a:p>
            <a:r>
              <a:rPr lang="en-US" dirty="0"/>
              <a:t>What?</a:t>
            </a:r>
          </a:p>
        </p:txBody>
      </p:sp>
      <p:sp>
        <p:nvSpPr>
          <p:cNvPr id="3" name="Text Placeholder 2">
            <a:extLst>
              <a:ext uri="{FF2B5EF4-FFF2-40B4-BE49-F238E27FC236}">
                <a16:creationId xmlns:a16="http://schemas.microsoft.com/office/drawing/2014/main" id="{F5A51FBF-76E6-FE96-FEF2-B58C6FE5446A}"/>
              </a:ext>
            </a:extLst>
          </p:cNvPr>
          <p:cNvSpPr>
            <a:spLocks noGrp="1"/>
          </p:cNvSpPr>
          <p:nvPr>
            <p:ph type="body" sz="quarter" idx="10"/>
          </p:nvPr>
        </p:nvSpPr>
        <p:spPr/>
        <p:txBody>
          <a:bodyPr/>
          <a:lstStyle/>
          <a:p>
            <a:r>
              <a:rPr lang="en-US" dirty="0"/>
              <a:t>Collaborative programming with GitHub</a:t>
            </a:r>
          </a:p>
        </p:txBody>
      </p:sp>
    </p:spTree>
    <p:extLst>
      <p:ext uri="{BB962C8B-B14F-4D97-AF65-F5344CB8AC3E}">
        <p14:creationId xmlns:p14="http://schemas.microsoft.com/office/powerpoint/2010/main" val="1775348690"/>
      </p:ext>
    </p:extLst>
  </p:cSld>
  <p:clrMapOvr>
    <a:masterClrMapping/>
  </p:clrMapOvr>
</p:sld>
</file>

<file path=ppt/theme/theme1.xml><?xml version="1.0" encoding="utf-8"?>
<a:theme xmlns:a="http://schemas.openxmlformats.org/drawingml/2006/main" name="Custom Design">
  <a:themeElements>
    <a:clrScheme name="Custom 3">
      <a:dk1>
        <a:srgbClr val="0067A0"/>
      </a:dk1>
      <a:lt1>
        <a:srgbClr val="FFFFFF"/>
      </a:lt1>
      <a:dk2>
        <a:srgbClr val="242A6A"/>
      </a:dk2>
      <a:lt2>
        <a:srgbClr val="FFFFFF"/>
      </a:lt2>
      <a:accent1>
        <a:srgbClr val="00C1D3"/>
      </a:accent1>
      <a:accent2>
        <a:srgbClr val="B2009C"/>
      </a:accent2>
      <a:accent3>
        <a:srgbClr val="00A07C"/>
      </a:accent3>
      <a:accent4>
        <a:srgbClr val="F57700"/>
      </a:accent4>
      <a:accent5>
        <a:srgbClr val="E0004D"/>
      </a:accent5>
      <a:accent6>
        <a:srgbClr val="AFCB00"/>
      </a:accent6>
      <a:hlink>
        <a:srgbClr val="B0B3B1"/>
      </a:hlink>
      <a:folHlink>
        <a:srgbClr val="FFFF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MI_PPT_Widescreen_Template_2023" id="{09391A16-B611-DB40-87FD-EFA75C78541C}" vid="{A428DCFD-E1CD-4346-8644-F87F9B8FCE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 Design</Template>
  <TotalTime>637</TotalTime>
  <Words>955</Words>
  <Application>Microsoft Macintosh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Custom Design</vt:lpstr>
      <vt:lpstr>Collaborative programming with GitHub</vt:lpstr>
      <vt:lpstr>Collaborative programming with GitHub</vt:lpstr>
      <vt:lpstr>General advice</vt:lpstr>
      <vt:lpstr>Why?</vt:lpstr>
      <vt:lpstr>Code readability decreases with time and distance</vt:lpstr>
      <vt:lpstr>Scope is hard to manage</vt:lpstr>
      <vt:lpstr>Scope needs to be managed</vt:lpstr>
      <vt:lpstr>Contributions need to be trustworthy</vt:lpstr>
      <vt:lpstr>What?</vt:lpstr>
      <vt:lpstr>What’s the difference between git and GitHub?</vt:lpstr>
      <vt:lpstr>What’s the difference between git and GitHub?</vt:lpstr>
      <vt:lpstr>How?</vt:lpstr>
      <vt:lpstr>PowerPoint Presentation</vt:lpstr>
      <vt:lpstr>Follow the project’s existing style</vt:lpstr>
      <vt:lpstr>Follow the project’s existing style</vt:lpstr>
      <vt:lpstr>Follow the project’s existing style</vt:lpstr>
      <vt:lpstr>Follow the project’s existing style</vt:lpstr>
      <vt:lpstr>Danger?</vt:lpstr>
      <vt:lpstr>What if I mess something up?</vt:lpstr>
      <vt:lpstr>This merge conflict resolution is a nightmare.</vt:lpstr>
      <vt:lpstr>Help?</vt:lpstr>
      <vt:lpstr>Official git documentation</vt:lpstr>
      <vt:lpstr>PowerPoint Presentation</vt:lpstr>
      <vt:lpstr>Template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programming with GitHub</dc:title>
  <dc:creator>Jon Clucas</dc:creator>
  <cp:lastModifiedBy>Jon Clucas</cp:lastModifiedBy>
  <cp:revision>1</cp:revision>
  <cp:lastPrinted>2016-03-08T21:20:15Z</cp:lastPrinted>
  <dcterms:created xsi:type="dcterms:W3CDTF">2024-02-22T19:56:21Z</dcterms:created>
  <dcterms:modified xsi:type="dcterms:W3CDTF">2024-02-23T06:33:41Z</dcterms:modified>
</cp:coreProperties>
</file>