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15"/>
  </p:notesMasterIdLst>
  <p:sldIdLst>
    <p:sldId id="256" r:id="rId5"/>
    <p:sldId id="257" r:id="rId6"/>
    <p:sldId id="273" r:id="rId7"/>
    <p:sldId id="277" r:id="rId8"/>
    <p:sldId id="278" r:id="rId9"/>
    <p:sldId id="279" r:id="rId10"/>
    <p:sldId id="280" r:id="rId11"/>
    <p:sldId id="269" r:id="rId12"/>
    <p:sldId id="28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0"/>
    <a:srgbClr val="B2AFC4"/>
    <a:srgbClr val="1ECAD3"/>
    <a:srgbClr val="2B658F"/>
    <a:srgbClr val="8CB7C9"/>
    <a:srgbClr val="E2E71F"/>
    <a:srgbClr val="40B4E5"/>
    <a:srgbClr val="0A5D66"/>
    <a:srgbClr val="04175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E71DA-925B-4AA5-B4C6-9BE42A53918B}" v="33" dt="2019-09-20T13:43:29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82313" autoAdjust="0"/>
  </p:normalViewPr>
  <p:slideViewPr>
    <p:cSldViewPr snapToGrid="0">
      <p:cViewPr varScale="1">
        <p:scale>
          <a:sx n="94" d="100"/>
          <a:sy n="94" d="100"/>
        </p:scale>
        <p:origin x="11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798E71DA-925B-4AA5-B4C6-9BE42A53918B}"/>
    <pc:docChg chg="custSel addSld delSld modSld sldOrd">
      <pc:chgData name="Roberto Freato" userId="4cae2aea23786276" providerId="LiveId" clId="{798E71DA-925B-4AA5-B4C6-9BE42A53918B}" dt="2019-09-20T13:44:24.775" v="281" actId="2696"/>
      <pc:docMkLst>
        <pc:docMk/>
      </pc:docMkLst>
      <pc:sldChg chg="addSp delSp modSp">
        <pc:chgData name="Roberto Freato" userId="4cae2aea23786276" providerId="LiveId" clId="{798E71DA-925B-4AA5-B4C6-9BE42A53918B}" dt="2019-09-20T13:42:56.695" v="198" actId="14100"/>
        <pc:sldMkLst>
          <pc:docMk/>
          <pc:sldMk cId="106699817" sldId="257"/>
        </pc:sldMkLst>
        <pc:spChg chg="mod">
          <ac:chgData name="Roberto Freato" userId="4cae2aea23786276" providerId="LiveId" clId="{798E71DA-925B-4AA5-B4C6-9BE42A53918B}" dt="2019-09-20T13:41:56.719" v="122" actId="6549"/>
          <ac:spMkLst>
            <pc:docMk/>
            <pc:sldMk cId="106699817" sldId="257"/>
            <ac:spMk id="3" creationId="{00000000-0000-0000-0000-000000000000}"/>
          </ac:spMkLst>
        </pc:spChg>
        <pc:spChg chg="mod">
          <ac:chgData name="Roberto Freato" userId="4cae2aea23786276" providerId="LiveId" clId="{798E71DA-925B-4AA5-B4C6-9BE42A53918B}" dt="2019-09-20T13:42:01.245" v="136" actId="20577"/>
          <ac:spMkLst>
            <pc:docMk/>
            <pc:sldMk cId="106699817" sldId="257"/>
            <ac:spMk id="6" creationId="{00000000-0000-0000-0000-000000000000}"/>
          </ac:spMkLst>
        </pc:spChg>
        <pc:spChg chg="mod">
          <ac:chgData name="Roberto Freato" userId="4cae2aea23786276" providerId="LiveId" clId="{798E71DA-925B-4AA5-B4C6-9BE42A53918B}" dt="2019-09-20T13:42:17.267" v="190" actId="20577"/>
          <ac:spMkLst>
            <pc:docMk/>
            <pc:sldMk cId="106699817" sldId="257"/>
            <ac:spMk id="7" creationId="{00000000-0000-0000-0000-000000000000}"/>
          </ac:spMkLst>
        </pc:spChg>
        <pc:picChg chg="add del mod">
          <ac:chgData name="Roberto Freato" userId="4cae2aea23786276" providerId="LiveId" clId="{798E71DA-925B-4AA5-B4C6-9BE42A53918B}" dt="2019-09-20T13:42:46.592" v="194" actId="478"/>
          <ac:picMkLst>
            <pc:docMk/>
            <pc:sldMk cId="106699817" sldId="257"/>
            <ac:picMk id="4" creationId="{D379B7F1-B866-444B-8160-64E875DC3612}"/>
          </ac:picMkLst>
        </pc:picChg>
        <pc:picChg chg="add mod">
          <ac:chgData name="Roberto Freato" userId="4cae2aea23786276" providerId="LiveId" clId="{798E71DA-925B-4AA5-B4C6-9BE42A53918B}" dt="2019-09-20T13:42:56.695" v="198" actId="14100"/>
          <ac:picMkLst>
            <pc:docMk/>
            <pc:sldMk cId="106699817" sldId="257"/>
            <ac:picMk id="8" creationId="{36DD53EA-74A3-4DD7-9D75-F9811AAB2464}"/>
          </ac:picMkLst>
        </pc:picChg>
      </pc:sldChg>
      <pc:sldChg chg="del">
        <pc:chgData name="Roberto Freato" userId="4cae2aea23786276" providerId="LiveId" clId="{798E71DA-925B-4AA5-B4C6-9BE42A53918B}" dt="2019-09-20T13:38:03.594" v="5" actId="2696"/>
        <pc:sldMkLst>
          <pc:docMk/>
          <pc:sldMk cId="3712868419" sldId="260"/>
        </pc:sldMkLst>
      </pc:sldChg>
      <pc:sldChg chg="del">
        <pc:chgData name="Roberto Freato" userId="4cae2aea23786276" providerId="LiveId" clId="{798E71DA-925B-4AA5-B4C6-9BE42A53918B}" dt="2019-09-20T13:41:23.296" v="120" actId="2696"/>
        <pc:sldMkLst>
          <pc:docMk/>
          <pc:sldMk cId="2715186742" sldId="261"/>
        </pc:sldMkLst>
      </pc:sldChg>
      <pc:sldChg chg="addSp delSp modSp">
        <pc:chgData name="Roberto Freato" userId="4cae2aea23786276" providerId="LiveId" clId="{798E71DA-925B-4AA5-B4C6-9BE42A53918B}" dt="2019-09-20T13:44:23.379" v="280" actId="478"/>
        <pc:sldMkLst>
          <pc:docMk/>
          <pc:sldMk cId="1269862375" sldId="263"/>
        </pc:sldMkLst>
        <pc:spChg chg="add del mod">
          <ac:chgData name="Roberto Freato" userId="4cae2aea23786276" providerId="LiveId" clId="{798E71DA-925B-4AA5-B4C6-9BE42A53918B}" dt="2019-09-20T13:44:21.160" v="278" actId="478"/>
          <ac:spMkLst>
            <pc:docMk/>
            <pc:sldMk cId="1269862375" sldId="263"/>
            <ac:spMk id="2" creationId="{5D9B4433-5E06-498F-A6EC-624EB450F6A7}"/>
          </ac:spMkLst>
        </pc:spChg>
        <pc:spChg chg="add del mod">
          <ac:chgData name="Roberto Freato" userId="4cae2aea23786276" providerId="LiveId" clId="{798E71DA-925B-4AA5-B4C6-9BE42A53918B}" dt="2019-09-20T13:44:22.435" v="279" actId="478"/>
          <ac:spMkLst>
            <pc:docMk/>
            <pc:sldMk cId="1269862375" sldId="263"/>
            <ac:spMk id="3" creationId="{6DCF0DF8-B904-493C-9F04-0AD69E3AD412}"/>
          </ac:spMkLst>
        </pc:spChg>
        <pc:spChg chg="add del mod">
          <ac:chgData name="Roberto Freato" userId="4cae2aea23786276" providerId="LiveId" clId="{798E71DA-925B-4AA5-B4C6-9BE42A53918B}" dt="2019-09-20T13:44:23.379" v="280" actId="478"/>
          <ac:spMkLst>
            <pc:docMk/>
            <pc:sldMk cId="1269862375" sldId="263"/>
            <ac:spMk id="4" creationId="{82CF9AE5-ED9C-4DEF-A781-4C8310DAF8FB}"/>
          </ac:spMkLst>
        </pc:spChg>
        <pc:picChg chg="add del mod">
          <ac:chgData name="Roberto Freato" userId="4cae2aea23786276" providerId="LiveId" clId="{798E71DA-925B-4AA5-B4C6-9BE42A53918B}" dt="2019-09-20T13:44:18.979" v="277" actId="478"/>
          <ac:picMkLst>
            <pc:docMk/>
            <pc:sldMk cId="1269862375" sldId="263"/>
            <ac:picMk id="5" creationId="{69ED4ABF-0B85-40FB-8FF2-17E7BD7BC4DB}"/>
          </ac:picMkLst>
        </pc:picChg>
      </pc:sldChg>
      <pc:sldChg chg="modSp add del">
        <pc:chgData name="Roberto Freato" userId="4cae2aea23786276" providerId="LiveId" clId="{798E71DA-925B-4AA5-B4C6-9BE42A53918B}" dt="2019-09-20T13:40:14.008" v="67" actId="2696"/>
        <pc:sldMkLst>
          <pc:docMk/>
          <pc:sldMk cId="1910138882" sldId="266"/>
        </pc:sldMkLst>
        <pc:spChg chg="mod">
          <ac:chgData name="Roberto Freato" userId="4cae2aea23786276" providerId="LiveId" clId="{798E71DA-925B-4AA5-B4C6-9BE42A53918B}" dt="2019-09-20T13:38:00.207" v="1" actId="27636"/>
          <ac:spMkLst>
            <pc:docMk/>
            <pc:sldMk cId="1910138882" sldId="266"/>
            <ac:spMk id="3" creationId="{DAE3840D-EB98-43BE-9946-137F0443D1C6}"/>
          </ac:spMkLst>
        </pc:spChg>
      </pc:sldChg>
      <pc:sldChg chg="modSp add del">
        <pc:chgData name="Roberto Freato" userId="4cae2aea23786276" providerId="LiveId" clId="{798E71DA-925B-4AA5-B4C6-9BE42A53918B}" dt="2019-09-20T13:40:45.829" v="80" actId="2696"/>
        <pc:sldMkLst>
          <pc:docMk/>
          <pc:sldMk cId="4094404796" sldId="268"/>
        </pc:sldMkLst>
        <pc:spChg chg="mod">
          <ac:chgData name="Roberto Freato" userId="4cae2aea23786276" providerId="LiveId" clId="{798E71DA-925B-4AA5-B4C6-9BE42A53918B}" dt="2019-09-20T13:38:00.250" v="3" actId="27636"/>
          <ac:spMkLst>
            <pc:docMk/>
            <pc:sldMk cId="4094404796" sldId="268"/>
            <ac:spMk id="3" creationId="{9DD8BDEC-E6E2-4D79-B3ED-A055C1BABB95}"/>
          </ac:spMkLst>
        </pc:spChg>
      </pc:sldChg>
      <pc:sldChg chg="add">
        <pc:chgData name="Roberto Freato" userId="4cae2aea23786276" providerId="LiveId" clId="{798E71DA-925B-4AA5-B4C6-9BE42A53918B}" dt="2019-09-20T13:38:00.138" v="0"/>
        <pc:sldMkLst>
          <pc:docMk/>
          <pc:sldMk cId="3282628861" sldId="269"/>
        </pc:sldMkLst>
      </pc:sldChg>
      <pc:sldChg chg="modSp add del">
        <pc:chgData name="Roberto Freato" userId="4cae2aea23786276" providerId="LiveId" clId="{798E71DA-925B-4AA5-B4C6-9BE42A53918B}" dt="2019-09-20T13:41:22.252" v="118" actId="2696"/>
        <pc:sldMkLst>
          <pc:docMk/>
          <pc:sldMk cId="4247292497" sldId="270"/>
        </pc:sldMkLst>
        <pc:spChg chg="mod">
          <ac:chgData name="Roberto Freato" userId="4cae2aea23786276" providerId="LiveId" clId="{798E71DA-925B-4AA5-B4C6-9BE42A53918B}" dt="2019-09-20T13:38:00.268" v="4" actId="27636"/>
          <ac:spMkLst>
            <pc:docMk/>
            <pc:sldMk cId="4247292497" sldId="270"/>
            <ac:spMk id="3" creationId="{9DD8BDEC-E6E2-4D79-B3ED-A055C1BABB95}"/>
          </ac:spMkLst>
        </pc:spChg>
      </pc:sldChg>
      <pc:sldChg chg="add">
        <pc:chgData name="Roberto Freato" userId="4cae2aea23786276" providerId="LiveId" clId="{798E71DA-925B-4AA5-B4C6-9BE42A53918B}" dt="2019-09-20T13:38:00.138" v="0"/>
        <pc:sldMkLst>
          <pc:docMk/>
          <pc:sldMk cId="1415858726" sldId="273"/>
        </pc:sldMkLst>
      </pc:sldChg>
      <pc:sldChg chg="add del">
        <pc:chgData name="Roberto Freato" userId="4cae2aea23786276" providerId="LiveId" clId="{798E71DA-925B-4AA5-B4C6-9BE42A53918B}" dt="2019-09-20T13:39:26.814" v="33" actId="2696"/>
        <pc:sldMkLst>
          <pc:docMk/>
          <pc:sldMk cId="3885207945" sldId="274"/>
        </pc:sldMkLst>
      </pc:sldChg>
      <pc:sldChg chg="modSp add del">
        <pc:chgData name="Roberto Freato" userId="4cae2aea23786276" providerId="LiveId" clId="{798E71DA-925B-4AA5-B4C6-9BE42A53918B}" dt="2019-09-20T13:40:37.648" v="79" actId="2696"/>
        <pc:sldMkLst>
          <pc:docMk/>
          <pc:sldMk cId="1952620545" sldId="275"/>
        </pc:sldMkLst>
        <pc:spChg chg="mod">
          <ac:chgData name="Roberto Freato" userId="4cae2aea23786276" providerId="LiveId" clId="{798E71DA-925B-4AA5-B4C6-9BE42A53918B}" dt="2019-09-20T13:38:00.241" v="2" actId="27636"/>
          <ac:spMkLst>
            <pc:docMk/>
            <pc:sldMk cId="1952620545" sldId="275"/>
            <ac:spMk id="3" creationId="{788D1957-45F0-4F4D-A5A6-D279C1C544D9}"/>
          </ac:spMkLst>
        </pc:spChg>
      </pc:sldChg>
      <pc:sldChg chg="add del">
        <pc:chgData name="Roberto Freato" userId="4cae2aea23786276" providerId="LiveId" clId="{798E71DA-925B-4AA5-B4C6-9BE42A53918B}" dt="2019-09-20T13:38:57.516" v="24" actId="2696"/>
        <pc:sldMkLst>
          <pc:docMk/>
          <pc:sldMk cId="3103843947" sldId="276"/>
        </pc:sldMkLst>
      </pc:sldChg>
      <pc:sldChg chg="addSp delSp modSp add">
        <pc:chgData name="Roberto Freato" userId="4cae2aea23786276" providerId="LiveId" clId="{798E71DA-925B-4AA5-B4C6-9BE42A53918B}" dt="2019-09-20T13:39:24.006" v="32" actId="1076"/>
        <pc:sldMkLst>
          <pc:docMk/>
          <pc:sldMk cId="3062836778" sldId="277"/>
        </pc:sldMkLst>
        <pc:spChg chg="mod">
          <ac:chgData name="Roberto Freato" userId="4cae2aea23786276" providerId="LiveId" clId="{798E71DA-925B-4AA5-B4C6-9BE42A53918B}" dt="2019-09-20T13:38:46.744" v="17" actId="20577"/>
          <ac:spMkLst>
            <pc:docMk/>
            <pc:sldMk cId="3062836778" sldId="277"/>
            <ac:spMk id="2" creationId="{715EAB27-FCD5-48D5-BCB0-C9FFD5F6D5A9}"/>
          </ac:spMkLst>
        </pc:spChg>
        <pc:spChg chg="del">
          <ac:chgData name="Roberto Freato" userId="4cae2aea23786276" providerId="LiveId" clId="{798E71DA-925B-4AA5-B4C6-9BE42A53918B}" dt="2019-09-20T13:39:08.652" v="27" actId="478"/>
          <ac:spMkLst>
            <pc:docMk/>
            <pc:sldMk cId="3062836778" sldId="277"/>
            <ac:spMk id="3" creationId="{04EDBBB3-17D3-4A00-AD18-202C8D81BB9F}"/>
          </ac:spMkLst>
        </pc:spChg>
        <pc:spChg chg="add del">
          <ac:chgData name="Roberto Freato" userId="4cae2aea23786276" providerId="LiveId" clId="{798E71DA-925B-4AA5-B4C6-9BE42A53918B}" dt="2019-09-20T13:39:06.561" v="26"/>
          <ac:spMkLst>
            <pc:docMk/>
            <pc:sldMk cId="3062836778" sldId="277"/>
            <ac:spMk id="4" creationId="{2F3290C5-4CCC-4A32-9792-E69DBECBDC67}"/>
          </ac:spMkLst>
        </pc:spChg>
        <pc:spChg chg="add mod">
          <ac:chgData name="Roberto Freato" userId="4cae2aea23786276" providerId="LiveId" clId="{798E71DA-925B-4AA5-B4C6-9BE42A53918B}" dt="2019-09-20T13:39:12.312" v="29" actId="1076"/>
          <ac:spMkLst>
            <pc:docMk/>
            <pc:sldMk cId="3062836778" sldId="277"/>
            <ac:spMk id="5" creationId="{DA847AD9-FE31-418D-8451-BC27C3295C6C}"/>
          </ac:spMkLst>
        </pc:spChg>
        <pc:spChg chg="add mod">
          <ac:chgData name="Roberto Freato" userId="4cae2aea23786276" providerId="LiveId" clId="{798E71DA-925B-4AA5-B4C6-9BE42A53918B}" dt="2019-09-20T13:39:24.006" v="32" actId="1076"/>
          <ac:spMkLst>
            <pc:docMk/>
            <pc:sldMk cId="3062836778" sldId="277"/>
            <ac:spMk id="6" creationId="{C9A6DD21-1B7B-4974-9C69-5E4DD22B4447}"/>
          </ac:spMkLst>
        </pc:spChg>
      </pc:sldChg>
      <pc:sldChg chg="add del">
        <pc:chgData name="Roberto Freato" userId="4cae2aea23786276" providerId="LiveId" clId="{798E71DA-925B-4AA5-B4C6-9BE42A53918B}" dt="2019-09-20T13:39:47.340" v="41"/>
        <pc:sldMkLst>
          <pc:docMk/>
          <pc:sldMk cId="1335757116" sldId="278"/>
        </pc:sldMkLst>
      </pc:sldChg>
      <pc:sldChg chg="add del">
        <pc:chgData name="Roberto Freato" userId="4cae2aea23786276" providerId="LiveId" clId="{798E71DA-925B-4AA5-B4C6-9BE42A53918B}" dt="2019-09-20T13:39:32.694" v="36" actId="2696"/>
        <pc:sldMkLst>
          <pc:docMk/>
          <pc:sldMk cId="2846022358" sldId="278"/>
        </pc:sldMkLst>
      </pc:sldChg>
      <pc:sldChg chg="modSp add del">
        <pc:chgData name="Roberto Freato" userId="4cae2aea23786276" providerId="LiveId" clId="{798E71DA-925B-4AA5-B4C6-9BE42A53918B}" dt="2019-09-20T13:38:55.453" v="23" actId="2696"/>
        <pc:sldMkLst>
          <pc:docMk/>
          <pc:sldMk cId="3388803966" sldId="278"/>
        </pc:sldMkLst>
        <pc:spChg chg="mod">
          <ac:chgData name="Roberto Freato" userId="4cae2aea23786276" providerId="LiveId" clId="{798E71DA-925B-4AA5-B4C6-9BE42A53918B}" dt="2019-09-20T13:38:51.063" v="22" actId="20577"/>
          <ac:spMkLst>
            <pc:docMk/>
            <pc:sldMk cId="3388803966" sldId="278"/>
            <ac:spMk id="2" creationId="{F841E5EE-DD98-4E68-B23B-B843509A83E5}"/>
          </ac:spMkLst>
        </pc:spChg>
      </pc:sldChg>
      <pc:sldChg chg="add del">
        <pc:chgData name="Roberto Freato" userId="4cae2aea23786276" providerId="LiveId" clId="{798E71DA-925B-4AA5-B4C6-9BE42A53918B}" dt="2019-09-20T13:39:42.769" v="39" actId="2696"/>
        <pc:sldMkLst>
          <pc:docMk/>
          <pc:sldMk cId="3709916754" sldId="278"/>
        </pc:sldMkLst>
      </pc:sldChg>
      <pc:sldChg chg="modSp add">
        <pc:chgData name="Roberto Freato" userId="4cae2aea23786276" providerId="LiveId" clId="{798E71DA-925B-4AA5-B4C6-9BE42A53918B}" dt="2019-09-20T13:40:10.491" v="66" actId="207"/>
        <pc:sldMkLst>
          <pc:docMk/>
          <pc:sldMk cId="4191229990" sldId="278"/>
        </pc:sldMkLst>
        <pc:spChg chg="mod">
          <ac:chgData name="Roberto Freato" userId="4cae2aea23786276" providerId="LiveId" clId="{798E71DA-925B-4AA5-B4C6-9BE42A53918B}" dt="2019-09-20T13:39:57.926" v="64" actId="20577"/>
          <ac:spMkLst>
            <pc:docMk/>
            <pc:sldMk cId="4191229990" sldId="278"/>
            <ac:spMk id="2" creationId="{8F3363F7-9C2B-4799-AEBC-2C644003A0B0}"/>
          </ac:spMkLst>
        </pc:spChg>
        <pc:spChg chg="mod">
          <ac:chgData name="Roberto Freato" userId="4cae2aea23786276" providerId="LiveId" clId="{798E71DA-925B-4AA5-B4C6-9BE42A53918B}" dt="2019-09-20T13:40:10.491" v="66" actId="207"/>
          <ac:spMkLst>
            <pc:docMk/>
            <pc:sldMk cId="4191229990" sldId="278"/>
            <ac:spMk id="3" creationId="{A9CBA109-6923-41B5-B16F-49B5DAC49592}"/>
          </ac:spMkLst>
        </pc:spChg>
      </pc:sldChg>
      <pc:sldChg chg="add del">
        <pc:chgData name="Roberto Freato" userId="4cae2aea23786276" providerId="LiveId" clId="{798E71DA-925B-4AA5-B4C6-9BE42A53918B}" dt="2019-09-20T13:39:33.403" v="37" actId="2696"/>
        <pc:sldMkLst>
          <pc:docMk/>
          <pc:sldMk cId="702994557" sldId="279"/>
        </pc:sldMkLst>
      </pc:sldChg>
      <pc:sldChg chg="modSp add">
        <pc:chgData name="Roberto Freato" userId="4cae2aea23786276" providerId="LiveId" clId="{798E71DA-925B-4AA5-B4C6-9BE42A53918B}" dt="2019-09-20T13:40:33.073" v="78" actId="207"/>
        <pc:sldMkLst>
          <pc:docMk/>
          <pc:sldMk cId="2795533433" sldId="279"/>
        </pc:sldMkLst>
        <pc:spChg chg="mod">
          <ac:chgData name="Roberto Freato" userId="4cae2aea23786276" providerId="LiveId" clId="{798E71DA-925B-4AA5-B4C6-9BE42A53918B}" dt="2019-09-20T13:40:27.223" v="76" actId="20577"/>
          <ac:spMkLst>
            <pc:docMk/>
            <pc:sldMk cId="2795533433" sldId="279"/>
            <ac:spMk id="2" creationId="{617A9357-1B0B-4968-AB51-290D067293DD}"/>
          </ac:spMkLst>
        </pc:spChg>
        <pc:spChg chg="mod">
          <ac:chgData name="Roberto Freato" userId="4cae2aea23786276" providerId="LiveId" clId="{798E71DA-925B-4AA5-B4C6-9BE42A53918B}" dt="2019-09-20T13:40:33.073" v="78" actId="207"/>
          <ac:spMkLst>
            <pc:docMk/>
            <pc:sldMk cId="2795533433" sldId="279"/>
            <ac:spMk id="3" creationId="{A925D61D-D98B-4C22-8D2D-E5CACCB8D90F}"/>
          </ac:spMkLst>
        </pc:spChg>
      </pc:sldChg>
      <pc:sldChg chg="modSp add">
        <pc:chgData name="Roberto Freato" userId="4cae2aea23786276" providerId="LiveId" clId="{798E71DA-925B-4AA5-B4C6-9BE42A53918B}" dt="2019-09-20T13:40:52.471" v="96"/>
        <pc:sldMkLst>
          <pc:docMk/>
          <pc:sldMk cId="3399101881" sldId="280"/>
        </pc:sldMkLst>
        <pc:spChg chg="mod">
          <ac:chgData name="Roberto Freato" userId="4cae2aea23786276" providerId="LiveId" clId="{798E71DA-925B-4AA5-B4C6-9BE42A53918B}" dt="2019-09-20T13:40:51.097" v="95" actId="20577"/>
          <ac:spMkLst>
            <pc:docMk/>
            <pc:sldMk cId="3399101881" sldId="280"/>
            <ac:spMk id="2" creationId="{732341B8-3738-482D-A1EE-C829CDBE1595}"/>
          </ac:spMkLst>
        </pc:spChg>
        <pc:spChg chg="mod">
          <ac:chgData name="Roberto Freato" userId="4cae2aea23786276" providerId="LiveId" clId="{798E71DA-925B-4AA5-B4C6-9BE42A53918B}" dt="2019-09-20T13:40:52.471" v="96"/>
          <ac:spMkLst>
            <pc:docMk/>
            <pc:sldMk cId="3399101881" sldId="280"/>
            <ac:spMk id="3" creationId="{AB9DB705-21A9-454A-8A82-212178472F0E}"/>
          </ac:spMkLst>
        </pc:spChg>
      </pc:sldChg>
      <pc:sldChg chg="modSp add">
        <pc:chgData name="Roberto Freato" userId="4cae2aea23786276" providerId="LiveId" clId="{798E71DA-925B-4AA5-B4C6-9BE42A53918B}" dt="2019-09-20T13:41:19.767" v="117" actId="207"/>
        <pc:sldMkLst>
          <pc:docMk/>
          <pc:sldMk cId="1965655609" sldId="281"/>
        </pc:sldMkLst>
        <pc:spChg chg="mod">
          <ac:chgData name="Roberto Freato" userId="4cae2aea23786276" providerId="LiveId" clId="{798E71DA-925B-4AA5-B4C6-9BE42A53918B}" dt="2019-09-20T13:41:15.987" v="115" actId="20577"/>
          <ac:spMkLst>
            <pc:docMk/>
            <pc:sldMk cId="1965655609" sldId="281"/>
            <ac:spMk id="2" creationId="{9E18B104-4026-4C27-A515-7ABE4C682BD1}"/>
          </ac:spMkLst>
        </pc:spChg>
        <pc:spChg chg="mod">
          <ac:chgData name="Roberto Freato" userId="4cae2aea23786276" providerId="LiveId" clId="{798E71DA-925B-4AA5-B4C6-9BE42A53918B}" dt="2019-09-20T13:41:19.767" v="117" actId="207"/>
          <ac:spMkLst>
            <pc:docMk/>
            <pc:sldMk cId="1965655609" sldId="281"/>
            <ac:spMk id="3" creationId="{EFE48711-F683-45F4-A69A-382B9D9C6BFC}"/>
          </ac:spMkLst>
        </pc:spChg>
      </pc:sldChg>
      <pc:sldChg chg="add del">
        <pc:chgData name="Roberto Freato" userId="4cae2aea23786276" providerId="LiveId" clId="{798E71DA-925B-4AA5-B4C6-9BE42A53918B}" dt="2019-09-20T13:41:02.389" v="98" actId="2696"/>
        <pc:sldMkLst>
          <pc:docMk/>
          <pc:sldMk cId="2223546863" sldId="281"/>
        </pc:sldMkLst>
      </pc:sldChg>
      <pc:sldChg chg="add del setBg">
        <pc:chgData name="Roberto Freato" userId="4cae2aea23786276" providerId="LiveId" clId="{798E71DA-925B-4AA5-B4C6-9BE42A53918B}" dt="2019-09-20T13:43:06.141" v="200" actId="2696"/>
        <pc:sldMkLst>
          <pc:docMk/>
          <pc:sldMk cId="2201894293" sldId="282"/>
        </pc:sldMkLst>
      </pc:sldChg>
      <pc:sldChg chg="add del ord">
        <pc:chgData name="Roberto Freato" userId="4cae2aea23786276" providerId="LiveId" clId="{798E71DA-925B-4AA5-B4C6-9BE42A53918B}" dt="2019-09-20T13:44:24.775" v="281" actId="2696"/>
        <pc:sldMkLst>
          <pc:docMk/>
          <pc:sldMk cId="4245965293" sldId="282"/>
        </pc:sldMkLst>
      </pc:sldChg>
      <pc:sldMasterChg chg="delSldLayout">
        <pc:chgData name="Roberto Freato" userId="4cae2aea23786276" providerId="LiveId" clId="{798E71DA-925B-4AA5-B4C6-9BE42A53918B}" dt="2019-09-20T13:41:22.253" v="119" actId="2696"/>
        <pc:sldMasterMkLst>
          <pc:docMk/>
          <pc:sldMasterMk cId="1191071058" sldId="2147483707"/>
        </pc:sldMasterMkLst>
        <pc:sldLayoutChg chg="del">
          <pc:chgData name="Roberto Freato" userId="4cae2aea23786276" providerId="LiveId" clId="{798E71DA-925B-4AA5-B4C6-9BE42A53918B}" dt="2019-09-20T13:41:22.253" v="119" actId="2696"/>
          <pc:sldLayoutMkLst>
            <pc:docMk/>
            <pc:sldMasterMk cId="1191071058" sldId="2147483707"/>
            <pc:sldLayoutMk cId="909854605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first delete the place holder image as shown in the white</a:t>
            </a:r>
            <a:r>
              <a:rPr lang="en-GB" baseline="0" dirty="0"/>
              <a:t> box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Then insert your picture and scale it to be bigger than the size</a:t>
            </a:r>
            <a:r>
              <a:rPr lang="en-GB" baseline="0" dirty="0"/>
              <a:t> of the white box shown.</a:t>
            </a:r>
            <a:br>
              <a:rPr lang="en-GB" baseline="0" dirty="0"/>
            </a:br>
            <a:r>
              <a:rPr lang="en-GB" baseline="0" dirty="0"/>
              <a:t>Finally, right click on your image and select ‘Send to back’ – your image should now be framed correctly.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first delete the place holder image as shown in the white</a:t>
            </a:r>
            <a:r>
              <a:rPr lang="en-GB" baseline="0" dirty="0"/>
              <a:t> box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Then insert your picture and scale it to be bigger than the size</a:t>
            </a:r>
            <a:r>
              <a:rPr lang="en-GB" baseline="0" dirty="0"/>
              <a:t> of the white box shown.</a:t>
            </a:r>
            <a:br>
              <a:rPr lang="en-GB" baseline="0" dirty="0"/>
            </a:br>
            <a:r>
              <a:rPr lang="en-GB" baseline="0" dirty="0"/>
              <a:t>Finally, right click on your image and select ‘Send to back’ – your image should now be framed correctly.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C19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67ED2-4026-A246-A4E4-536AB4883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FF4D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113BDE-F131-1045-A0DC-FA0C1B2E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931" y="1288909"/>
            <a:ext cx="10280694" cy="499928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14111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PC19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D132B8-1571-0045-B93C-697D272F6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0683" y="527723"/>
            <a:ext cx="9266238" cy="720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rgbClr val="FF4D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755745-A1D1-1340-ABA6-1B60436EFC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0683" y="1235076"/>
            <a:ext cx="10336213" cy="4823892"/>
          </a:xfrm>
          <a:prstGeom prst="rect">
            <a:avLst/>
          </a:prstGeom>
        </p:spPr>
        <p:txBody>
          <a:bodyPr numCol="1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41988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74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6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Full-Text Search with Azure Search and SQL Database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FF4D00"/>
                </a:solidFill>
                <a:latin typeface="Calibri" charset="0"/>
                <a:ea typeface="Calibri" charset="0"/>
                <a:cs typeface="Calibri" charset="0"/>
              </a:rPr>
              <a:t>ROBERTO FREATO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555242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B2AFC4"/>
                </a:solidFill>
                <a:latin typeface="Calibri" charset="0"/>
                <a:ea typeface="Calibri" charset="0"/>
                <a:cs typeface="Calibri" charset="0"/>
              </a:rPr>
              <a:t>Consultant / Author / Solution Architect - ITALY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D53EA-74A3-4DD7-9D75-F9811AAB2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49" y="1519858"/>
            <a:ext cx="1630692" cy="16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Amazon,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5EAB27-FCD5-48D5-BCB0-C9FFD5F6D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47AD9-FE31-418D-8451-BC27C3295C6C}"/>
              </a:ext>
            </a:extLst>
          </p:cNvPr>
          <p:cNvSpPr/>
          <p:nvPr/>
        </p:nvSpPr>
        <p:spPr>
          <a:xfrm>
            <a:off x="1937637" y="19293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6DD21-1B7B-4974-9C69-5E4DD22B4447}"/>
              </a:ext>
            </a:extLst>
          </p:cNvPr>
          <p:cNvSpPr/>
          <p:nvPr/>
        </p:nvSpPr>
        <p:spPr>
          <a:xfrm>
            <a:off x="7518400" y="4027716"/>
            <a:ext cx="2468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363F7-9C2B-4799-AEBC-2C644003A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A109-6923-41B5-B16F-49B5DAC49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PseudoSyntax: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SEARCH </a:t>
            </a:r>
            <a:r>
              <a:rPr lang="it-IT" b="1" dirty="0">
                <a:solidFill>
                  <a:schemeClr val="bg1"/>
                </a:solidFill>
              </a:rPr>
              <a:t>‘free’</a:t>
            </a:r>
            <a:r>
              <a:rPr lang="it-IT" dirty="0">
                <a:solidFill>
                  <a:schemeClr val="bg1"/>
                </a:solidFill>
              </a:rPr>
              <a:t> INTO ALL THE SEARCHABLE FIELDS OF </a:t>
            </a:r>
            <a:r>
              <a:rPr lang="it-IT" b="1" dirty="0">
                <a:solidFill>
                  <a:schemeClr val="bg1"/>
                </a:solidFill>
              </a:rPr>
              <a:t>Document</a:t>
            </a:r>
          </a:p>
          <a:p>
            <a:r>
              <a:rPr lang="it-IT" dirty="0"/>
              <a:t>With filtering</a:t>
            </a:r>
          </a:p>
          <a:p>
            <a:r>
              <a:rPr lang="it-IT" dirty="0"/>
              <a:t>With automatic sorting on </a:t>
            </a:r>
            <a:r>
              <a:rPr lang="it-IT" b="1" dirty="0"/>
              <a:t>relevance</a:t>
            </a:r>
          </a:p>
          <a:p>
            <a:r>
              <a:rPr lang="it-IT" dirty="0"/>
              <a:t>With manual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9357-1B0B-4968-AB51-290D06729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D61D-D98B-4C22-8D2D-E5CACCB8D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3200" dirty="0"/>
              <a:t>Open dataset taken on Kaggle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https://www.kaggle.com/lava18/google-play-store-apps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it-IT" sz="3200" dirty="0"/>
              <a:t>S</a:t>
            </a:r>
            <a:r>
              <a:rPr lang="en-US" sz="3200" dirty="0" err="1"/>
              <a:t>plitted</a:t>
            </a:r>
            <a:r>
              <a:rPr lang="en-US" sz="3200" dirty="0"/>
              <a:t> by “virtual tenant”</a:t>
            </a:r>
          </a:p>
          <a:p>
            <a:r>
              <a:rPr lang="it-IT" sz="3200" dirty="0"/>
              <a:t>C</a:t>
            </a:r>
            <a:r>
              <a:rPr lang="en-US" sz="3200" dirty="0"/>
              <a:t>leaned and published into 2 separate DBs</a:t>
            </a:r>
          </a:p>
          <a:p>
            <a:endParaRPr lang="it-IT" sz="3200" dirty="0"/>
          </a:p>
          <a:p>
            <a:r>
              <a:rPr lang="it-IT" sz="3200" dirty="0"/>
              <a:t>(also) P</a:t>
            </a:r>
            <a:r>
              <a:rPr lang="en-US" sz="3200" dirty="0" err="1"/>
              <a:t>reliminary</a:t>
            </a:r>
            <a:r>
              <a:rPr lang="en-US" sz="3200" dirty="0"/>
              <a:t> code is available on GitHub: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341B8-3738-482D-A1EE-C829CDBE1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B705-21A9-454A-8A82-212178472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Make the relational data available for search</a:t>
            </a:r>
          </a:p>
          <a:p>
            <a:r>
              <a:rPr lang="it-IT" dirty="0"/>
              <a:t>In a consolidated, single-point of view</a:t>
            </a:r>
          </a:p>
          <a:p>
            <a:r>
              <a:rPr lang="it-IT" dirty="0"/>
              <a:t>With advanced search features (i.e. relevance sort)</a:t>
            </a:r>
          </a:p>
          <a:p>
            <a:r>
              <a:rPr lang="it-IT" dirty="0"/>
              <a:t>Available via APIs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8B104-4026-4C27-A515-7ABE4C682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8711-F683-45F4-A69A-382B9D9C6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3200" dirty="0"/>
              <a:t>Azure portal Import Data Wizard</a:t>
            </a:r>
          </a:p>
          <a:p>
            <a:r>
              <a:rPr lang="it-IT" sz="3200" dirty="0"/>
              <a:t>Fields enrichment via SQL Views</a:t>
            </a:r>
          </a:p>
          <a:p>
            <a:r>
              <a:rPr lang="it-IT" sz="3200" dirty="0"/>
              <a:t>OData search queries</a:t>
            </a:r>
          </a:p>
          <a:p>
            <a:r>
              <a:rPr lang="it-IT" sz="3200" dirty="0"/>
              <a:t>Scoring profiles</a:t>
            </a:r>
          </a:p>
          <a:p>
            <a:r>
              <a:rPr lang="it-IT" sz="3200" dirty="0"/>
              <a:t>Data consolidation from different DBs</a:t>
            </a:r>
          </a:p>
          <a:p>
            <a:r>
              <a:rPr lang="it-IT" sz="3200" dirty="0"/>
              <a:t>API Façade and Azure Search SDK</a:t>
            </a:r>
          </a:p>
          <a:p>
            <a:endParaRPr lang="it-IT" sz="3200" dirty="0"/>
          </a:p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55609"/>
      </p:ext>
    </p:extLst>
  </p:cSld>
  <p:clrMapOvr>
    <a:masterClrMapping/>
  </p:clrMapOvr>
</p:sld>
</file>

<file path=ppt/theme/theme1.xml><?xml version="1.0" encoding="utf-8"?>
<a:theme xmlns:a="http://schemas.openxmlformats.org/drawingml/2006/main" name="ESPC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99426d-c61e-484c-890d-1f685ac8a9b6">
      <UserInfo>
        <DisplayName>Sarah McNamara</DisplayName>
        <AccountId>18</AccountId>
        <AccountType/>
      </UserInfo>
      <UserInfo>
        <DisplayName>Maureen Boyle</DisplayName>
        <AccountId>17</AccountId>
        <AccountType/>
      </UserInfo>
      <UserInfo>
        <DisplayName>Ray Glasheen</DisplayName>
        <AccountId>22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9DC32C683A344AF9D26E5E060F0BE" ma:contentTypeVersion="10" ma:contentTypeDescription="Create a new document." ma:contentTypeScope="" ma:versionID="c78397abe0f61806ed36475303d05b97">
  <xsd:schema xmlns:xsd="http://www.w3.org/2001/XMLSchema" xmlns:xs="http://www.w3.org/2001/XMLSchema" xmlns:p="http://schemas.microsoft.com/office/2006/metadata/properties" xmlns:ns2="ae2e30fd-9f41-4b5e-b9b1-36eb52ce2145" xmlns:ns3="cc99426d-c61e-484c-890d-1f685ac8a9b6" targetNamespace="http://schemas.microsoft.com/office/2006/metadata/properties" ma:root="true" ma:fieldsID="4243acd11fee28cb6a3dc97504248037" ns2:_="" ns3:_="">
    <xsd:import namespace="ae2e30fd-9f41-4b5e-b9b1-36eb52ce2145"/>
    <xsd:import namespace="cc99426d-c61e-484c-890d-1f685ac8a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e30fd-9f41-4b5e-b9b1-36eb52ce21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9426d-c61e-484c-890d-1f685ac8a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C0892-D583-430B-AD43-D1A4EB1EE043}">
  <ds:schemaRefs>
    <ds:schemaRef ds:uri="http://schemas.microsoft.com/office/2006/metadata/properties"/>
    <ds:schemaRef ds:uri="http://schemas.microsoft.com/office/infopath/2007/PartnerControls"/>
    <ds:schemaRef ds:uri="cc99426d-c61e-484c-890d-1f685ac8a9b6"/>
  </ds:schemaRefs>
</ds:datastoreItem>
</file>

<file path=customXml/itemProps2.xml><?xml version="1.0" encoding="utf-8"?>
<ds:datastoreItem xmlns:ds="http://schemas.openxmlformats.org/officeDocument/2006/customXml" ds:itemID="{1492534B-8666-48B2-BF52-FA1C4BA83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2e30fd-9f41-4b5e-b9b1-36eb52ce2145"/>
    <ds:schemaRef ds:uri="cc99426d-c61e-484c-890d-1f685ac8a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283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ESPC19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Roberto Freato</cp:lastModifiedBy>
  <cp:revision>76</cp:revision>
  <dcterms:created xsi:type="dcterms:W3CDTF">2016-06-21T09:22:52Z</dcterms:created>
  <dcterms:modified xsi:type="dcterms:W3CDTF">2019-09-20T13:44:27Z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0x0101009739DC32C683A344AF9D26E5E060F0BE</vt:lpwstr>
  </property>
</Properties>
</file>