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reeMammals/Ocelot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F7A3-BDB4-4EC9-AC05-5E5047F9A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Gateway made easy with Ocelot and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575C0-DA41-47AB-9893-C24860735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b="1" dirty="0"/>
              <a:t>Roberto Freato</a:t>
            </a:r>
            <a:r>
              <a:rPr lang="it-IT" dirty="0"/>
              <a:t> – </a:t>
            </a:r>
            <a:r>
              <a:rPr lang="it-IT" i="1" dirty="0"/>
              <a:t>Consultant / Author / Solution Architect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4109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ViewModel composition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Aggregate requests and project the client-optimized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2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Define dedicated paths for aggregation</a:t>
            </a:r>
          </a:p>
          <a:p>
            <a:r>
              <a:rPr lang="it-IT" dirty="0"/>
              <a:t>Use custom aggregation functions</a:t>
            </a:r>
          </a:p>
          <a:p>
            <a:r>
              <a:rPr lang="it-IT" dirty="0"/>
              <a:t>Minor fixes with headers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87620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Throttling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Traffic limiting under certain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19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Very basic throttling features</a:t>
            </a:r>
          </a:p>
          <a:p>
            <a:r>
              <a:rPr lang="it-IT" dirty="0"/>
              <a:t>Client-dependent feature (header)</a:t>
            </a:r>
          </a:p>
          <a:p>
            <a:r>
              <a:rPr lang="it-IT" dirty="0"/>
              <a:t>Relate to Authorization header (with limitations)</a:t>
            </a:r>
          </a:p>
        </p:txBody>
      </p:sp>
    </p:spTree>
    <p:extLst>
      <p:ext uri="{BB962C8B-B14F-4D97-AF65-F5344CB8AC3E}">
        <p14:creationId xmlns:p14="http://schemas.microsoft.com/office/powerpoint/2010/main" val="1836096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Extension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Extend Ocelot from outside (without pull requests)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6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Simple DI-based configuration extension</a:t>
            </a:r>
          </a:p>
          <a:p>
            <a:r>
              <a:rPr lang="it-IT" dirty="0"/>
              <a:t>Makes the API Gateway stateless</a:t>
            </a:r>
          </a:p>
          <a:p>
            <a:r>
              <a:rPr lang="it-IT" i="1" dirty="0"/>
              <a:t>Not so easy to extend/modify the pipeline</a:t>
            </a:r>
          </a:p>
        </p:txBody>
      </p:sp>
    </p:spTree>
    <p:extLst>
      <p:ext uri="{BB962C8B-B14F-4D97-AF65-F5344CB8AC3E}">
        <p14:creationId xmlns:p14="http://schemas.microsoft.com/office/powerpoint/2010/main" val="1388464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Containerization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Azure App Service for Containers - PaaS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19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Integrated with fully-managed Container Registry</a:t>
            </a:r>
          </a:p>
          <a:p>
            <a:r>
              <a:rPr lang="it-IT" dirty="0"/>
              <a:t>Shared, managed machine pool </a:t>
            </a:r>
          </a:p>
          <a:p>
            <a:r>
              <a:rPr lang="it-IT" dirty="0"/>
              <a:t>Single or multiple container support (with limitations)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637554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Staging/Production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Using the Gateway to discriminate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6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Integration of App Service with custom DNS </a:t>
            </a:r>
          </a:p>
          <a:p>
            <a:r>
              <a:rPr lang="it-IT" dirty="0"/>
              <a:t>Ocelot host-header-based routing</a:t>
            </a:r>
          </a:p>
        </p:txBody>
      </p:sp>
    </p:spTree>
    <p:extLst>
      <p:ext uri="{BB962C8B-B14F-4D97-AF65-F5344CB8AC3E}">
        <p14:creationId xmlns:p14="http://schemas.microsoft.com/office/powerpoint/2010/main" val="241665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41FA-BC6E-49E7-AA90-830FEF5E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Building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A7B2-8F35-455B-B411-B0C716A2F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Common pitfalls:</a:t>
            </a:r>
          </a:p>
          <a:p>
            <a:pPr lvl="1"/>
            <a:r>
              <a:rPr lang="it-IT" dirty="0"/>
              <a:t>«we already have an API, just expose it to the public»</a:t>
            </a:r>
          </a:p>
          <a:p>
            <a:pPr lvl="1"/>
            <a:r>
              <a:rPr lang="it-IT" dirty="0"/>
              <a:t>«we are developing a new API, think about it as it would be the most complete and broader one»</a:t>
            </a:r>
          </a:p>
          <a:p>
            <a:pPr lvl="1"/>
            <a:r>
              <a:rPr lang="it-IT" dirty="0"/>
              <a:t>«we split our platform into several micro-services/apis, but with common libraries and common design patterns»</a:t>
            </a:r>
          </a:p>
          <a:p>
            <a:pPr lvl="1"/>
            <a:r>
              <a:rPr lang="it-IT" dirty="0"/>
              <a:t>«in case we need a new API, we will upgrade the existing clients to use the new version»</a:t>
            </a:r>
          </a:p>
          <a:p>
            <a:r>
              <a:rPr lang="it-IT" u="sng" dirty="0"/>
              <a:t>Instead:</a:t>
            </a:r>
          </a:p>
          <a:p>
            <a:pPr lvl="1"/>
            <a:r>
              <a:rPr lang="it-IT" dirty="0"/>
              <a:t>«we already have an API, </a:t>
            </a:r>
            <a:r>
              <a:rPr lang="it-IT" b="1" dirty="0"/>
              <a:t>protect it behind a revese proxy </a:t>
            </a:r>
            <a:r>
              <a:rPr lang="it-IT" dirty="0"/>
              <a:t>to plug additional logic before clients reach it»</a:t>
            </a:r>
          </a:p>
          <a:p>
            <a:pPr lvl="1"/>
            <a:r>
              <a:rPr lang="it-IT" dirty="0"/>
              <a:t>«we are developing a new API, with the assumption </a:t>
            </a:r>
            <a:r>
              <a:rPr lang="it-IT" b="1" dirty="0"/>
              <a:t>it would change frequently</a:t>
            </a:r>
            <a:r>
              <a:rPr lang="it-IT" dirty="0"/>
              <a:t> in the (even short-term) future»</a:t>
            </a:r>
          </a:p>
          <a:p>
            <a:pPr lvl="1"/>
            <a:r>
              <a:rPr lang="it-IT" dirty="0"/>
              <a:t>«we split out platform into serveral micro-services/apis, and </a:t>
            </a:r>
            <a:r>
              <a:rPr lang="it-IT" b="1" dirty="0"/>
              <a:t>each service will follow its own guidelines </a:t>
            </a:r>
            <a:r>
              <a:rPr lang="it-IT" dirty="0"/>
              <a:t>to be completely independent»</a:t>
            </a:r>
          </a:p>
          <a:p>
            <a:pPr lvl="1"/>
            <a:r>
              <a:rPr lang="it-IT" dirty="0"/>
              <a:t>«in case we need a new API, we will </a:t>
            </a:r>
            <a:r>
              <a:rPr lang="it-IT" b="1" dirty="0"/>
              <a:t>create a new version keeping the client un-aware</a:t>
            </a:r>
            <a:r>
              <a:rPr lang="it-IT" dirty="0"/>
              <a:t> of it»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557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F7A3-BDB4-4EC9-AC05-5E5047F9A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Gateway made easy with Ocelot and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575C0-DA41-47AB-9893-C24860735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b="1" dirty="0"/>
              <a:t>Roberto Freato</a:t>
            </a:r>
            <a:r>
              <a:rPr lang="it-IT" dirty="0"/>
              <a:t> – </a:t>
            </a:r>
            <a:r>
              <a:rPr lang="it-IT" i="1" dirty="0"/>
              <a:t>Consultant / Author / Solution Architect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414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24BD-857D-4919-A1F6-2B923778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Common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D423-6063-461C-AA3F-41D8EEE61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Reverse proxy – Routing</a:t>
            </a:r>
          </a:p>
          <a:p>
            <a:r>
              <a:rPr lang="it-IT" dirty="0"/>
              <a:t>Logging, Monitoring and Analytics</a:t>
            </a:r>
          </a:p>
          <a:p>
            <a:r>
              <a:rPr lang="it-IT" dirty="0"/>
              <a:t>Errors management</a:t>
            </a:r>
          </a:p>
          <a:p>
            <a:r>
              <a:rPr lang="it-IT" dirty="0"/>
              <a:t>Documentation and API Portal</a:t>
            </a:r>
          </a:p>
          <a:p>
            <a:r>
              <a:rPr lang="it-IT" dirty="0"/>
              <a:t>Traffic Management</a:t>
            </a:r>
          </a:p>
          <a:p>
            <a:r>
              <a:rPr lang="it-IT" dirty="0"/>
              <a:t>Authentication</a:t>
            </a:r>
          </a:p>
          <a:p>
            <a:r>
              <a:rPr lang="it-IT" dirty="0"/>
              <a:t>UI Composition / Aggregation</a:t>
            </a:r>
          </a:p>
          <a:p>
            <a:r>
              <a:rPr lang="it-IT" dirty="0"/>
              <a:t>Transformation</a:t>
            </a:r>
          </a:p>
          <a:p>
            <a:r>
              <a:rPr lang="it-IT" dirty="0"/>
              <a:t>API Lifecycle / environments</a:t>
            </a:r>
          </a:p>
          <a:p>
            <a:r>
              <a:rPr lang="it-IT" dirty="0"/>
              <a:t>Caching and acceleration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8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26DA-39FB-43FE-AD20-CCED774D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 Gateways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C483F-1E64-481C-96A3-0134EDB3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Commercial products:</a:t>
            </a:r>
          </a:p>
          <a:p>
            <a:pPr lvl="1"/>
            <a:r>
              <a:rPr lang="it-IT" dirty="0"/>
              <a:t>Apigee (Google)</a:t>
            </a:r>
          </a:p>
          <a:p>
            <a:pPr lvl="1"/>
            <a:r>
              <a:rPr lang="it-IT" dirty="0"/>
              <a:t>Layer 7 (CA Api Gateway)</a:t>
            </a:r>
          </a:p>
          <a:p>
            <a:pPr lvl="1"/>
            <a:r>
              <a:rPr lang="it-IT" dirty="0"/>
              <a:t>WSO2</a:t>
            </a:r>
          </a:p>
          <a:p>
            <a:pPr lvl="1"/>
            <a:r>
              <a:rPr lang="it-IT" dirty="0"/>
              <a:t>MuleSoft</a:t>
            </a:r>
          </a:p>
          <a:p>
            <a:pPr lvl="1"/>
            <a:r>
              <a:rPr lang="it-IT" dirty="0"/>
              <a:t>AWS API Gateway</a:t>
            </a:r>
          </a:p>
          <a:p>
            <a:pPr lvl="1"/>
            <a:r>
              <a:rPr lang="it-IT" dirty="0"/>
              <a:t>Azure API Management</a:t>
            </a:r>
          </a:p>
          <a:p>
            <a:pPr lvl="1"/>
            <a:r>
              <a:rPr lang="it-IT" dirty="0"/>
              <a:t>Axway</a:t>
            </a:r>
          </a:p>
          <a:p>
            <a:endParaRPr lang="it-IT" dirty="0"/>
          </a:p>
          <a:p>
            <a:r>
              <a:rPr lang="it-IT" dirty="0"/>
              <a:t>O</a:t>
            </a:r>
            <a:r>
              <a:rPr lang="en-US" dirty="0"/>
              <a:t>pen source alternatives</a:t>
            </a:r>
          </a:p>
        </p:txBody>
      </p:sp>
    </p:spTree>
    <p:extLst>
      <p:ext uri="{BB962C8B-B14F-4D97-AF65-F5344CB8AC3E}">
        <p14:creationId xmlns:p14="http://schemas.microsoft.com/office/powerpoint/2010/main" val="220971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D594-2075-4791-BCAB-90A532D250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Ocelot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3C1B0-2443-4AD8-B95E-9DDAD6019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.NET Core API Gateway</a:t>
            </a:r>
          </a:p>
          <a:p>
            <a:r>
              <a:rPr lang="en-US" i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https://github.com/ThreeMammals/Ocelot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8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Getting started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Scenario presentation and basic route-only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9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Ocelot delivered as NuGet package</a:t>
            </a:r>
          </a:p>
          <a:p>
            <a:r>
              <a:rPr lang="it-IT" dirty="0"/>
              <a:t>Needs:</a:t>
            </a:r>
          </a:p>
          <a:p>
            <a:pPr lvl="1"/>
            <a:r>
              <a:rPr lang="it-IT" dirty="0"/>
              <a:t> «ocelot.json» configuration file</a:t>
            </a:r>
          </a:p>
          <a:p>
            <a:pPr lvl="1"/>
            <a:r>
              <a:rPr lang="it-IT" dirty="0"/>
              <a:t>Basic declarations</a:t>
            </a:r>
          </a:p>
          <a:p>
            <a:r>
              <a:rPr lang="it-IT" dirty="0"/>
              <a:t>Basic route</a:t>
            </a:r>
          </a:p>
          <a:p>
            <a:r>
              <a:rPr lang="it-IT" dirty="0"/>
              <a:t>Redirection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0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FB6-31E6-4813-8122-001772769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Proxying APIs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937B1-C9A8-410D-8882-F5AFDD669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Proxying Customers and Sales api with version-aware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2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BA35-1217-491D-A6FD-6F9C249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715A-CA63-493D-90E6-595CC591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Versioning with url prefix (alternatives?)</a:t>
            </a:r>
          </a:p>
          <a:p>
            <a:r>
              <a:rPr lang="it-IT" dirty="0"/>
              <a:t>SSL termination is good</a:t>
            </a:r>
          </a:p>
          <a:p>
            <a:r>
              <a:rPr lang="it-IT" dirty="0"/>
              <a:t>Routes can be overlapping (with priorities)</a:t>
            </a:r>
          </a:p>
        </p:txBody>
      </p:sp>
    </p:spTree>
    <p:extLst>
      <p:ext uri="{BB962C8B-B14F-4D97-AF65-F5344CB8AC3E}">
        <p14:creationId xmlns:p14="http://schemas.microsoft.com/office/powerpoint/2010/main" val="192926669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333</TotalTime>
  <Words>470</Words>
  <Application>Microsoft Office PowerPoint</Application>
  <PresentationFormat>Widescreen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Corbel</vt:lpstr>
      <vt:lpstr>Wingdings 2</vt:lpstr>
      <vt:lpstr>Frame</vt:lpstr>
      <vt:lpstr>API Gateway made easy with Ocelot and Containers</vt:lpstr>
      <vt:lpstr>Building APIs</vt:lpstr>
      <vt:lpstr>Common Features</vt:lpstr>
      <vt:lpstr>API Gateways</vt:lpstr>
      <vt:lpstr>Ocelot</vt:lpstr>
      <vt:lpstr>Getting started</vt:lpstr>
      <vt:lpstr>Learned</vt:lpstr>
      <vt:lpstr>Proxying APIs</vt:lpstr>
      <vt:lpstr>Learned</vt:lpstr>
      <vt:lpstr>ViewModel composition</vt:lpstr>
      <vt:lpstr>Learned</vt:lpstr>
      <vt:lpstr>Throttling</vt:lpstr>
      <vt:lpstr>Learned</vt:lpstr>
      <vt:lpstr>Extension</vt:lpstr>
      <vt:lpstr>Learned</vt:lpstr>
      <vt:lpstr>Containerization</vt:lpstr>
      <vt:lpstr>Learned</vt:lpstr>
      <vt:lpstr>Staging/Production</vt:lpstr>
      <vt:lpstr>Learned</vt:lpstr>
      <vt:lpstr>API Gateway made easy with Ocelot and Containers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Gateway made easy with Ocelot and Containers</dc:title>
  <dc:creator>Roberto Freato</dc:creator>
  <cp:lastModifiedBy>Roberto Freato</cp:lastModifiedBy>
  <cp:revision>18</cp:revision>
  <dcterms:created xsi:type="dcterms:W3CDTF">2019-04-16T06:59:20Z</dcterms:created>
  <dcterms:modified xsi:type="dcterms:W3CDTF">2019-04-18T20:56:33Z</dcterms:modified>
</cp:coreProperties>
</file>