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83" r:id="rId5"/>
  </p:sldMasterIdLst>
  <p:notesMasterIdLst>
    <p:notesMasterId r:id="rId12"/>
  </p:notesMasterIdLst>
  <p:sldIdLst>
    <p:sldId id="256" r:id="rId6"/>
    <p:sldId id="265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CAD3"/>
    <a:srgbClr val="2B658F"/>
    <a:srgbClr val="8CB7C9"/>
    <a:srgbClr val="E2E71F"/>
    <a:srgbClr val="40B4E5"/>
    <a:srgbClr val="0A5D66"/>
    <a:srgbClr val="04175C"/>
    <a:srgbClr val="666666"/>
    <a:srgbClr val="FF99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5870E-2BB9-4E4D-8B5A-88B6C640CA9D}" v="2" dt="2018-06-25T14:58:45.137"/>
    <p1510:client id="{F73B294F-8D07-202D-92F9-7F43F6C9B591}" v="6" dt="2018-08-23T15:04:33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 autoAdjust="0"/>
    <p:restoredTop sz="82320" autoAdjust="0"/>
  </p:normalViewPr>
  <p:slideViewPr>
    <p:cSldViewPr snapToGrid="0">
      <p:cViewPr varScale="1">
        <p:scale>
          <a:sx n="96" d="100"/>
          <a:sy n="96" d="100"/>
        </p:scale>
        <p:origin x="37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B101-3225-4967-95B5-ED5755256D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C794-77EE-4724-B493-2E0907BFA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Pre-Title Screen. </a:t>
            </a:r>
          </a:p>
          <a:p>
            <a:r>
              <a:rPr lang="en-US" baseline="0" dirty="0"/>
              <a:t>Please do not place any content on this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your image, </a:t>
            </a:r>
            <a:r>
              <a:rPr lang="en-GB" dirty="0">
                <a:cs typeface="Calibri"/>
              </a:rPr>
              <a:t>please </a:t>
            </a:r>
            <a:r>
              <a:rPr lang="en-GB" dirty="0"/>
              <a:t>insert your picture and scale it to be bigger than the size</a:t>
            </a:r>
            <a:r>
              <a:rPr lang="en-GB" baseline="0" dirty="0"/>
              <a:t> of the white box shown.</a:t>
            </a:r>
            <a:r>
              <a:rPr lang="en-GB" baseline="0" dirty="0">
                <a:cs typeface="Calibri"/>
              </a:rPr>
              <a:t/>
            </a:r>
            <a:br>
              <a:rPr lang="en-GB" baseline="0" dirty="0">
                <a:cs typeface="Calibri"/>
              </a:rPr>
            </a:b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0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2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your image, </a:t>
            </a:r>
            <a:r>
              <a:rPr lang="en-GB" dirty="0">
                <a:cs typeface="Calibri"/>
              </a:rPr>
              <a:t>please </a:t>
            </a:r>
            <a:r>
              <a:rPr lang="en-GB" dirty="0"/>
              <a:t>insert your picture and scale it to be bigger than the size</a:t>
            </a:r>
            <a:r>
              <a:rPr lang="en-GB" baseline="0" dirty="0"/>
              <a:t> of the white box shown.</a:t>
            </a:r>
            <a:r>
              <a:rPr lang="en-GB" baseline="0" dirty="0">
                <a:cs typeface="Calibri"/>
              </a:rPr>
              <a:t/>
            </a:r>
            <a:br>
              <a:rPr lang="en-GB" baseline="0" dirty="0">
                <a:cs typeface="Calibri"/>
              </a:rPr>
            </a:b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5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E4CC28-F82D-6A47-92EB-95F6EBBE17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C1B591-0A98-054D-9781-AADC12B6F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543C-F2E0-B74B-84BA-6F0D2ACB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9376-3A00-9945-9BA4-0DD842F8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072BC-42EE-D846-BE67-61F1B11F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D787-5E12-B243-879E-534B44F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7C5A-ED49-CD44-8BD2-AB85F37B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A782-9FF7-2446-B5E1-3A37D270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3978-1C1C-FD4F-872E-7C8D5E12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A6914-CC4D-454C-8BA6-5F319DFFB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18218-0B6C-F540-ACB7-00FF6A00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3A587-7181-A34D-9DD1-7A4E8D3B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9748E-C638-A34B-991B-8D12E69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ACF19-F8E4-7748-9770-1F77E1CE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FFD5-F47F-A547-92F8-30640D9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695D1-2E66-1747-936B-998578644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5C46-5398-4A49-9174-470B2EA0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D526-E28E-CA40-8F8E-123B449E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C313-6472-4B43-A08C-560FB45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3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BC97E-64CD-7A4E-B80B-00F8C62E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A6A8E-F3C7-464A-BA38-8A79EBE3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3332-E845-BE4F-BDDD-ACAC26D0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86DD-5307-6E42-9CFD-F1029935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C2C7-889E-9B4B-9709-9D77C4F3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E4CC28-F82D-6A47-92EB-95F6EBBE17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C1B591-0A98-054D-9781-AADC12B6F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7DCC-9C74-774C-AB34-C1C6990FF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92A1B-838D-9E4D-851E-80ED279FB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59EE-A759-5644-B85D-06065EDF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B27C-5038-2541-AD4C-A65350CA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195E-C674-4F4E-9DC9-DFBBBB4C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EBB3-0217-E745-9DFB-14F4A3C4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B7FE-5447-9244-848E-1651A318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6108F-F83D-4943-A259-684E68CC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1553-ECF7-7D43-93A2-78381765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FC5C-8A95-EC40-820D-0A4646B7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9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6664-C79D-614E-B815-A38AB8F2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A2CC-08CF-5E47-AB7E-92B7BC7A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D8A-B639-D74C-9EDD-9A336276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5386-1B29-6643-A58F-8736B52B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4A27-C407-5745-9F2E-0F4C0842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1DB-863C-5C4A-AD8F-A9FE443E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9FBC-2B69-3F4C-8E55-57ADE2DC8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0DF7-709E-1444-AC50-5405725C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37E91-D1F0-D548-8EFB-9A5BA42B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ECFA-6895-E442-A879-DF8AC151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DB367-6300-1F45-81AB-996CCD4D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5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D091-F729-884C-9AA6-5DB9E311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3888-EECA-814A-B79D-8E177D76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455EF-065B-A34C-B591-E02D7D2D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D8EAE-3F2C-1442-BFB2-AA0238EDD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7DEEA-B36D-864A-971B-ED3622E2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92082-32BA-9D49-A42F-FC327409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802C9-6CFE-EF44-93A0-BB45C21E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4CBEE-055E-2544-8F37-2F60112F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0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211B-A701-374F-9F5F-D26E64DD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63947-82EE-F142-ACFC-5BBF21A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8A8CA-06A6-8841-A0F9-6DF93EDD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CCB59-4628-DA4C-AAAB-40C07814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7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A4934-C460-E447-BC40-5E46E275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3718D-2B83-EC4C-AB1D-2912FBA694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7FF29-F501-B74D-BA92-7ADB9B37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0210-454D-CA47-9AA9-18A018DA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F1092-266D-CF48-86E0-E052C94D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2FCB0-1C89-8245-A594-5BB6D65E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2ABD-CC28-CB47-9D04-25B7C59BB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291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ymcawellington.org.nz/wp-content/uploads/2013/07/person-placehol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09" y="1338805"/>
            <a:ext cx="1744462" cy="262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Azure Management Libraries for Advanced Code-Based Automation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891" y="2842864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1ECAD3"/>
                </a:solidFill>
                <a:latin typeface="Calibri" charset="0"/>
                <a:ea typeface="Calibri" charset="0"/>
                <a:cs typeface="Calibri" charset="0"/>
              </a:rPr>
              <a:t>Roberto Freato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5891" y="3414569"/>
            <a:ext cx="8011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8CB7C9"/>
                </a:solidFill>
                <a:latin typeface="Calibri" charset="0"/>
                <a:ea typeface="Calibri" charset="0"/>
                <a:cs typeface="Calibri" charset="0"/>
              </a:rPr>
              <a:t>Consultant / Author / Solution Architect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35403-A727-49A2-9BD0-ECF7D4C2A9AC}"/>
              </a:ext>
            </a:extLst>
          </p:cNvPr>
          <p:cNvSpPr txBox="1"/>
          <p:nvPr/>
        </p:nvSpPr>
        <p:spPr>
          <a:xfrm>
            <a:off x="3925891" y="3981637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1ECAD3"/>
                </a:solidFill>
                <a:latin typeface="Calibri" charset="0"/>
                <a:ea typeface="Calibri" charset="0"/>
                <a:cs typeface="Calibri" charset="0"/>
              </a:rPr>
              <a:t>Fabio Franzini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420A6-F748-4C90-8450-FDC4F7EBD100}"/>
              </a:ext>
            </a:extLst>
          </p:cNvPr>
          <p:cNvSpPr txBox="1"/>
          <p:nvPr/>
        </p:nvSpPr>
        <p:spPr>
          <a:xfrm>
            <a:off x="3925891" y="4563391"/>
            <a:ext cx="8011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8CB7C9"/>
                </a:solidFill>
                <a:latin typeface="Calibri" charset="0"/>
                <a:ea typeface="Calibri" charset="0"/>
                <a:cs typeface="Calibri" charset="0"/>
              </a:rPr>
              <a:t>Independent Consultant / Trainer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0" y="1424609"/>
            <a:ext cx="1666461" cy="1666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0" y="3313724"/>
            <a:ext cx="1657338" cy="16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4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4B27F-C4BF-FC47-9D32-41D1D85773B6}"/>
              </a:ext>
            </a:extLst>
          </p:cNvPr>
          <p:cNvSpPr txBox="1"/>
          <p:nvPr/>
        </p:nvSpPr>
        <p:spPr>
          <a:xfrm>
            <a:off x="939174" y="713955"/>
            <a:ext cx="850962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600" dirty="0" smtClean="0">
                <a:latin typeface="Calibri" charset="0"/>
                <a:ea typeface="Calibri" charset="0"/>
                <a:cs typeface="Calibri" charset="0"/>
              </a:rPr>
              <a:t>Infrastructure-as-code</a:t>
            </a:r>
            <a:endParaRPr lang="en-GB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0DC4B-895E-FA44-8A0D-ADF658D81B82}"/>
              </a:ext>
            </a:extLst>
          </p:cNvPr>
          <p:cNvSpPr txBox="1"/>
          <p:nvPr/>
        </p:nvSpPr>
        <p:spPr>
          <a:xfrm>
            <a:off x="939173" y="1360286"/>
            <a:ext cx="10117709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8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endParaRPr lang="en-GB"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alibri Light" charset="0"/>
                <a:ea typeface="Calibri Light" charset="0"/>
                <a:cs typeface="Calibri Light" charset="0"/>
              </a:rPr>
              <a:t>Azure ARM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alibri Light" charset="0"/>
                <a:ea typeface="Calibri Light" charset="0"/>
                <a:cs typeface="Calibri Light" charset="0"/>
              </a:rPr>
              <a:t>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err="1" smtClean="0">
                <a:latin typeface="Calibri Light" charset="0"/>
                <a:ea typeface="Calibri Light" charset="0"/>
                <a:cs typeface="Calibri Light" charset="0"/>
              </a:rPr>
              <a:t>Ansible</a:t>
            </a:r>
            <a:endParaRPr lang="en-GB" sz="2800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alibri Light" charset="0"/>
                <a:ea typeface="Calibri Light" charset="0"/>
                <a:cs typeface="Calibri Light" charset="0"/>
              </a:rPr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alibri Light" charset="0"/>
                <a:ea typeface="Calibri Light" charset="0"/>
                <a:cs typeface="Calibri Light" charset="0"/>
              </a:rPr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alibri Light" charset="0"/>
                <a:ea typeface="Calibri Light" charset="0"/>
                <a:cs typeface="Calibri Light" charset="0"/>
              </a:rPr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alibri Light" charset="0"/>
                <a:ea typeface="Calibri Light" charset="0"/>
                <a:cs typeface="Calibri Light" charset="0"/>
              </a:rPr>
              <a:t>Why not directly C#?</a:t>
            </a:r>
          </a:p>
          <a:p>
            <a:pPr lvl="1"/>
            <a:endParaRPr lang="en-GB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32" y="218661"/>
            <a:ext cx="8594220" cy="61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3AC1-64D8-47F6-AFCC-5B18D777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46B74-AE03-4E5F-957A-EC4D1194E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ymcawellington.org.nz/wp-content/uploads/2013/07/person-placehol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09" y="1338805"/>
            <a:ext cx="1744462" cy="262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Azure Management Libraries for Advanced Code-Based Automation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891" y="2842864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1ECAD3"/>
                </a:solidFill>
                <a:latin typeface="Calibri" charset="0"/>
                <a:ea typeface="Calibri" charset="0"/>
                <a:cs typeface="Calibri" charset="0"/>
              </a:rPr>
              <a:t>Roberto Freato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5891" y="3414569"/>
            <a:ext cx="8011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8CB7C9"/>
                </a:solidFill>
                <a:latin typeface="Calibri" charset="0"/>
                <a:ea typeface="Calibri" charset="0"/>
                <a:cs typeface="Calibri" charset="0"/>
              </a:rPr>
              <a:t>Consultant / Author / Solution Architect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35403-A727-49A2-9BD0-ECF7D4C2A9AC}"/>
              </a:ext>
            </a:extLst>
          </p:cNvPr>
          <p:cNvSpPr txBox="1"/>
          <p:nvPr/>
        </p:nvSpPr>
        <p:spPr>
          <a:xfrm>
            <a:off x="3925891" y="3981637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1ECAD3"/>
                </a:solidFill>
                <a:latin typeface="Calibri" charset="0"/>
                <a:ea typeface="Calibri" charset="0"/>
                <a:cs typeface="Calibri" charset="0"/>
              </a:rPr>
              <a:t>Fabio Franzini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420A6-F748-4C90-8450-FDC4F7EBD100}"/>
              </a:ext>
            </a:extLst>
          </p:cNvPr>
          <p:cNvSpPr txBox="1"/>
          <p:nvPr/>
        </p:nvSpPr>
        <p:spPr>
          <a:xfrm>
            <a:off x="3925891" y="4563391"/>
            <a:ext cx="8011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8CB7C9"/>
                </a:solidFill>
                <a:latin typeface="Calibri" charset="0"/>
                <a:ea typeface="Calibri" charset="0"/>
                <a:cs typeface="Calibri" charset="0"/>
              </a:rPr>
              <a:t>Independent Consultant / Trainer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0" y="1424609"/>
            <a:ext cx="1666461" cy="1666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0" y="3313724"/>
            <a:ext cx="1657338" cy="16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6de8e08-b8e0-46a6-92da-bbacddf73cab">
      <UserInfo>
        <DisplayName>Sarah McNamara</DisplayName>
        <AccountId>18</AccountId>
        <AccountType/>
      </UserInfo>
      <UserInfo>
        <DisplayName>Kevin Monahan</DisplayName>
        <AccountId>17</AccountId>
        <AccountType/>
      </UserInfo>
      <UserInfo>
        <DisplayName>SharingLinks.38cb911a-3653-40c9-9ca3-bbbc7f91071b.OrganizationEdit.55266015-7b3d-4ce8-9422-87b91642af46</DisplayName>
        <AccountId>22</AccountId>
        <AccountType/>
      </UserInfo>
      <UserInfo>
        <DisplayName>Tracy O'Connell</DisplayName>
        <AccountId>16</AccountId>
        <AccountType/>
      </UserInfo>
      <UserInfo>
        <DisplayName>Pamela Miskell</DisplayName>
        <AccountId>20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48DC3201FDA41A2BCB12FF04F29F6" ma:contentTypeVersion="8" ma:contentTypeDescription="Create a new document." ma:contentTypeScope="" ma:versionID="b5385a59abc504ed2732961ac07bb4ce">
  <xsd:schema xmlns:xsd="http://www.w3.org/2001/XMLSchema" xmlns:xs="http://www.w3.org/2001/XMLSchema" xmlns:p="http://schemas.microsoft.com/office/2006/metadata/properties" xmlns:ns2="96082404-c764-4ed5-9b79-610d650cb9e4" xmlns:ns3="26de8e08-b8e0-46a6-92da-bbacddf73cab" targetNamespace="http://schemas.microsoft.com/office/2006/metadata/properties" ma:root="true" ma:fieldsID="c87ab95f7a29712b38de6595e539d4bd" ns2:_="" ns3:_="">
    <xsd:import namespace="96082404-c764-4ed5-9b79-610d650cb9e4"/>
    <xsd:import namespace="26de8e08-b8e0-46a6-92da-bbacddf73c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82404-c764-4ed5-9b79-610d650cb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e8e08-b8e0-46a6-92da-bbacddf73c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5C0892-D583-430B-AD43-D1A4EB1EE043}">
  <ds:schemaRefs>
    <ds:schemaRef ds:uri="http://schemas.microsoft.com/office/2006/metadata/properties"/>
    <ds:schemaRef ds:uri="http://purl.org/dc/terms/"/>
    <ds:schemaRef ds:uri="26de8e08-b8e0-46a6-92da-bbacddf73cab"/>
    <ds:schemaRef ds:uri="http://schemas.microsoft.com/office/2006/documentManagement/types"/>
    <ds:schemaRef ds:uri="96082404-c764-4ed5-9b79-610d650cb9e4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782FBD-C4AD-49F1-B11B-703DF9FAD8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1D355D-7F7E-437F-AEE7-21C345D7BC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082404-c764-4ed5-9b79-610d650cb9e4"/>
    <ds:schemaRef ds:uri="26de8e08-b8e0-46a6-92da-bbacddf73c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89</Words>
  <Application>Microsoft Office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SharePoint Europe Systems</dc:creator>
  <cp:lastModifiedBy>Roberto Freato</cp:lastModifiedBy>
  <cp:revision>56</cp:revision>
  <dcterms:created xsi:type="dcterms:W3CDTF">2016-06-21T09:22:52Z</dcterms:created>
  <dcterms:modified xsi:type="dcterms:W3CDTF">2018-11-15T13:32:56Z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0x010100B2248DC3201FDA41A2BCB12FF04F29F6</vt:lpwstr>
  </property>
</Properties>
</file>