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8" r:id="rId4"/>
    <p:sldId id="260" r:id="rId5"/>
    <p:sldId id="276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4C9CAB-20F3-4A3A-98BE-105F99B54D85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1D00E3-7E9A-4312-8088-234FE4A5D2DF}">
      <dgm:prSet phldrT="[Text]"/>
      <dgm:spPr/>
      <dgm:t>
        <a:bodyPr/>
        <a:lstStyle/>
        <a:p>
          <a:r>
            <a:rPr lang="it-IT" dirty="0"/>
            <a:t>API Gateway</a:t>
          </a:r>
          <a:endParaRPr lang="en-US" dirty="0"/>
        </a:p>
      </dgm:t>
    </dgm:pt>
    <dgm:pt modelId="{F015B68D-CB06-4AB1-BEF7-AABD73ADA881}" type="parTrans" cxnId="{8CBBB112-A201-4A8E-A8D6-444F48FB58C0}">
      <dgm:prSet/>
      <dgm:spPr/>
      <dgm:t>
        <a:bodyPr/>
        <a:lstStyle/>
        <a:p>
          <a:endParaRPr lang="en-US"/>
        </a:p>
      </dgm:t>
    </dgm:pt>
    <dgm:pt modelId="{0E7FEC85-D85F-44BE-8D34-94499B4E832C}" type="sibTrans" cxnId="{8CBBB112-A201-4A8E-A8D6-444F48FB58C0}">
      <dgm:prSet/>
      <dgm:spPr/>
      <dgm:t>
        <a:bodyPr/>
        <a:lstStyle/>
        <a:p>
          <a:endParaRPr lang="en-US"/>
        </a:p>
      </dgm:t>
    </dgm:pt>
    <dgm:pt modelId="{30F09B17-FEDD-4C23-A037-EA8EBF9574C6}">
      <dgm:prSet phldrT="[Text]"/>
      <dgm:spPr/>
      <dgm:t>
        <a:bodyPr/>
        <a:lstStyle/>
        <a:p>
          <a:r>
            <a:rPr lang="it-IT" dirty="0"/>
            <a:t>Storage</a:t>
          </a:r>
          <a:endParaRPr lang="en-US" dirty="0"/>
        </a:p>
      </dgm:t>
    </dgm:pt>
    <dgm:pt modelId="{C5A8AF8C-00F6-425F-A443-AAB8E37158A2}" type="parTrans" cxnId="{1E404699-F2F7-4AB9-ACED-3AADD753C58F}">
      <dgm:prSet/>
      <dgm:spPr/>
      <dgm:t>
        <a:bodyPr/>
        <a:lstStyle/>
        <a:p>
          <a:endParaRPr lang="en-US"/>
        </a:p>
      </dgm:t>
    </dgm:pt>
    <dgm:pt modelId="{FCFEF5EE-C54C-4B35-80D5-8CEE2373393C}" type="sibTrans" cxnId="{1E404699-F2F7-4AB9-ACED-3AADD753C58F}">
      <dgm:prSet/>
      <dgm:spPr/>
      <dgm:t>
        <a:bodyPr/>
        <a:lstStyle/>
        <a:p>
          <a:endParaRPr lang="en-US"/>
        </a:p>
      </dgm:t>
    </dgm:pt>
    <dgm:pt modelId="{CE9BA65B-6732-43ED-8A17-A550BB99E4E0}">
      <dgm:prSet phldrT="[Text]"/>
      <dgm:spPr/>
      <dgm:t>
        <a:bodyPr/>
        <a:lstStyle/>
        <a:p>
          <a:r>
            <a:rPr lang="it-IT" dirty="0"/>
            <a:t>Customers API V1</a:t>
          </a:r>
          <a:endParaRPr lang="en-US" dirty="0"/>
        </a:p>
      </dgm:t>
    </dgm:pt>
    <dgm:pt modelId="{49CBB05A-ACE6-497E-9C9A-AA7C1AA7B1A1}" type="parTrans" cxnId="{7ABEBF2C-6481-44DE-8773-4293D2379138}">
      <dgm:prSet/>
      <dgm:spPr/>
      <dgm:t>
        <a:bodyPr/>
        <a:lstStyle/>
        <a:p>
          <a:endParaRPr lang="en-US"/>
        </a:p>
      </dgm:t>
    </dgm:pt>
    <dgm:pt modelId="{38DA65AB-29BE-4F42-87F0-8915B42EA78A}" type="sibTrans" cxnId="{7ABEBF2C-6481-44DE-8773-4293D2379138}">
      <dgm:prSet/>
      <dgm:spPr/>
      <dgm:t>
        <a:bodyPr/>
        <a:lstStyle/>
        <a:p>
          <a:endParaRPr lang="en-US"/>
        </a:p>
      </dgm:t>
    </dgm:pt>
    <dgm:pt modelId="{B262F4A6-006E-460C-B514-00B4212AB032}">
      <dgm:prSet phldrT="[Text]"/>
      <dgm:spPr/>
      <dgm:t>
        <a:bodyPr/>
        <a:lstStyle/>
        <a:p>
          <a:r>
            <a:rPr lang="it-IT" dirty="0"/>
            <a:t>Sales API V1</a:t>
          </a:r>
          <a:endParaRPr lang="en-US" dirty="0"/>
        </a:p>
      </dgm:t>
    </dgm:pt>
    <dgm:pt modelId="{AB7774BB-466B-47C9-B16A-6F8770BAB4D3}" type="parTrans" cxnId="{E6C428F6-9F06-439A-9AC3-1911CC83ACA2}">
      <dgm:prSet/>
      <dgm:spPr/>
      <dgm:t>
        <a:bodyPr/>
        <a:lstStyle/>
        <a:p>
          <a:endParaRPr lang="en-US"/>
        </a:p>
      </dgm:t>
    </dgm:pt>
    <dgm:pt modelId="{A2F92498-5B11-417B-936C-539FF83A2070}" type="sibTrans" cxnId="{E6C428F6-9F06-439A-9AC3-1911CC83ACA2}">
      <dgm:prSet/>
      <dgm:spPr/>
      <dgm:t>
        <a:bodyPr/>
        <a:lstStyle/>
        <a:p>
          <a:endParaRPr lang="en-US"/>
        </a:p>
      </dgm:t>
    </dgm:pt>
    <dgm:pt modelId="{FDE65E92-EBEB-4D2B-A663-9DE268AA0C8E}">
      <dgm:prSet phldrT="[Text]" custT="1"/>
      <dgm:spPr/>
      <dgm:t>
        <a:bodyPr/>
        <a:lstStyle/>
        <a:p>
          <a:r>
            <a:rPr lang="en-US" sz="2000" dirty="0"/>
            <a:t>https://aw-api-customers.azurewebsites.net</a:t>
          </a:r>
        </a:p>
      </dgm:t>
    </dgm:pt>
    <dgm:pt modelId="{8116683D-40B7-43C7-AE23-9940154BCCDC}" type="parTrans" cxnId="{339C7F6F-E4E3-4AB1-A91C-C07E8DBDD2DE}">
      <dgm:prSet/>
      <dgm:spPr/>
      <dgm:t>
        <a:bodyPr/>
        <a:lstStyle/>
        <a:p>
          <a:endParaRPr lang="en-US"/>
        </a:p>
      </dgm:t>
    </dgm:pt>
    <dgm:pt modelId="{0317FC07-FA65-4CA4-9B6B-9FF4C1B9FA57}" type="sibTrans" cxnId="{339C7F6F-E4E3-4AB1-A91C-C07E8DBDD2DE}">
      <dgm:prSet/>
      <dgm:spPr/>
      <dgm:t>
        <a:bodyPr/>
        <a:lstStyle/>
        <a:p>
          <a:endParaRPr lang="en-US"/>
        </a:p>
      </dgm:t>
    </dgm:pt>
    <dgm:pt modelId="{2511FE89-8824-4B9C-8800-82C063DA72E7}">
      <dgm:prSet phldrT="[Text]" custT="1"/>
      <dgm:spPr/>
      <dgm:t>
        <a:bodyPr/>
        <a:lstStyle/>
        <a:p>
          <a:r>
            <a:rPr lang="en-US" sz="2000" dirty="0"/>
            <a:t>https://aw-salesapi-2019.azurewebsites.net</a:t>
          </a:r>
        </a:p>
      </dgm:t>
    </dgm:pt>
    <dgm:pt modelId="{B2F29E25-4B93-460A-B005-452D106F8DAA}" type="parTrans" cxnId="{F8ADB642-BF78-4292-B0A2-255066020C29}">
      <dgm:prSet/>
      <dgm:spPr/>
      <dgm:t>
        <a:bodyPr/>
        <a:lstStyle/>
        <a:p>
          <a:endParaRPr lang="en-US"/>
        </a:p>
      </dgm:t>
    </dgm:pt>
    <dgm:pt modelId="{6E723853-D33F-463B-960C-2741B1BBF554}" type="sibTrans" cxnId="{F8ADB642-BF78-4292-B0A2-255066020C29}">
      <dgm:prSet/>
      <dgm:spPr/>
      <dgm:t>
        <a:bodyPr/>
        <a:lstStyle/>
        <a:p>
          <a:endParaRPr lang="en-US"/>
        </a:p>
      </dgm:t>
    </dgm:pt>
    <dgm:pt modelId="{37BC13AA-EAA1-4EDA-97BB-925288C5F812}" type="pres">
      <dgm:prSet presAssocID="{224C9CAB-20F3-4A3A-98BE-105F99B54D8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A4F731-73C1-4129-AD86-7301E3BC214A}" type="pres">
      <dgm:prSet presAssocID="{581D00E3-7E9A-4312-8088-234FE4A5D2DF}" presName="vertOne" presStyleCnt="0"/>
      <dgm:spPr/>
    </dgm:pt>
    <dgm:pt modelId="{EE04FE2A-D441-4F34-9C7E-333EAD331C90}" type="pres">
      <dgm:prSet presAssocID="{581D00E3-7E9A-4312-8088-234FE4A5D2DF}" presName="txOne" presStyleLbl="node0" presStyleIdx="0" presStyleCnt="1">
        <dgm:presLayoutVars>
          <dgm:chPref val="3"/>
        </dgm:presLayoutVars>
      </dgm:prSet>
      <dgm:spPr/>
    </dgm:pt>
    <dgm:pt modelId="{E2CCA16C-0EBB-46AA-B677-8048C4ECDEA5}" type="pres">
      <dgm:prSet presAssocID="{581D00E3-7E9A-4312-8088-234FE4A5D2DF}" presName="parTransOne" presStyleCnt="0"/>
      <dgm:spPr/>
    </dgm:pt>
    <dgm:pt modelId="{0D7FCA5A-5027-4B78-8AAB-EE5EDCF61028}" type="pres">
      <dgm:prSet presAssocID="{581D00E3-7E9A-4312-8088-234FE4A5D2DF}" presName="horzOne" presStyleCnt="0"/>
      <dgm:spPr/>
    </dgm:pt>
    <dgm:pt modelId="{EEF47348-B39A-4CF3-9399-B72CB1A585C0}" type="pres">
      <dgm:prSet presAssocID="{30F09B17-FEDD-4C23-A037-EA8EBF9574C6}" presName="vertTwo" presStyleCnt="0"/>
      <dgm:spPr/>
    </dgm:pt>
    <dgm:pt modelId="{76B2C874-9551-4C59-968D-AA2641CF10DC}" type="pres">
      <dgm:prSet presAssocID="{30F09B17-FEDD-4C23-A037-EA8EBF9574C6}" presName="txTwo" presStyleLbl="node2" presStyleIdx="0" presStyleCnt="3">
        <dgm:presLayoutVars>
          <dgm:chPref val="3"/>
        </dgm:presLayoutVars>
      </dgm:prSet>
      <dgm:spPr/>
    </dgm:pt>
    <dgm:pt modelId="{9CAD4487-70E5-4E17-A60E-B70DECB0C887}" type="pres">
      <dgm:prSet presAssocID="{30F09B17-FEDD-4C23-A037-EA8EBF9574C6}" presName="horzTwo" presStyleCnt="0"/>
      <dgm:spPr/>
    </dgm:pt>
    <dgm:pt modelId="{629C3E9C-E770-4A5F-9A78-238D04CF30BD}" type="pres">
      <dgm:prSet presAssocID="{FCFEF5EE-C54C-4B35-80D5-8CEE2373393C}" presName="sibSpaceTwo" presStyleCnt="0"/>
      <dgm:spPr/>
    </dgm:pt>
    <dgm:pt modelId="{35E2F644-156B-44B0-BE37-2821496BC253}" type="pres">
      <dgm:prSet presAssocID="{CE9BA65B-6732-43ED-8A17-A550BB99E4E0}" presName="vertTwo" presStyleCnt="0"/>
      <dgm:spPr/>
    </dgm:pt>
    <dgm:pt modelId="{AABC3740-12D1-4112-A23F-024FC1CEA2C3}" type="pres">
      <dgm:prSet presAssocID="{CE9BA65B-6732-43ED-8A17-A550BB99E4E0}" presName="txTwo" presStyleLbl="node2" presStyleIdx="1" presStyleCnt="3">
        <dgm:presLayoutVars>
          <dgm:chPref val="3"/>
        </dgm:presLayoutVars>
      </dgm:prSet>
      <dgm:spPr/>
    </dgm:pt>
    <dgm:pt modelId="{77D7DA87-3DCC-4A02-9978-7F7E9A71E221}" type="pres">
      <dgm:prSet presAssocID="{CE9BA65B-6732-43ED-8A17-A550BB99E4E0}" presName="parTransTwo" presStyleCnt="0"/>
      <dgm:spPr/>
    </dgm:pt>
    <dgm:pt modelId="{ADDFC273-9B29-4BC6-A413-97827C45F48E}" type="pres">
      <dgm:prSet presAssocID="{CE9BA65B-6732-43ED-8A17-A550BB99E4E0}" presName="horzTwo" presStyleCnt="0"/>
      <dgm:spPr/>
    </dgm:pt>
    <dgm:pt modelId="{8DD841A3-7767-48FA-8FD5-4824A547738B}" type="pres">
      <dgm:prSet presAssocID="{FDE65E92-EBEB-4D2B-A663-9DE268AA0C8E}" presName="vertThree" presStyleCnt="0"/>
      <dgm:spPr/>
    </dgm:pt>
    <dgm:pt modelId="{1E393860-B238-4967-AC68-80B59BE875EE}" type="pres">
      <dgm:prSet presAssocID="{FDE65E92-EBEB-4D2B-A663-9DE268AA0C8E}" presName="txThree" presStyleLbl="node3" presStyleIdx="0" presStyleCnt="2">
        <dgm:presLayoutVars>
          <dgm:chPref val="3"/>
        </dgm:presLayoutVars>
      </dgm:prSet>
      <dgm:spPr/>
    </dgm:pt>
    <dgm:pt modelId="{966DF2D4-CF99-4D20-9198-7BCB3F799A06}" type="pres">
      <dgm:prSet presAssocID="{FDE65E92-EBEB-4D2B-A663-9DE268AA0C8E}" presName="horzThree" presStyleCnt="0"/>
      <dgm:spPr/>
    </dgm:pt>
    <dgm:pt modelId="{F49907F2-2602-4730-8C7F-367AC5857B38}" type="pres">
      <dgm:prSet presAssocID="{38DA65AB-29BE-4F42-87F0-8915B42EA78A}" presName="sibSpaceTwo" presStyleCnt="0"/>
      <dgm:spPr/>
    </dgm:pt>
    <dgm:pt modelId="{DD962EA0-8AC0-45D6-A71A-B6E1AB6FC7A2}" type="pres">
      <dgm:prSet presAssocID="{B262F4A6-006E-460C-B514-00B4212AB032}" presName="vertTwo" presStyleCnt="0"/>
      <dgm:spPr/>
    </dgm:pt>
    <dgm:pt modelId="{AB0831B0-AC4C-4870-AEE9-EFF6147383AB}" type="pres">
      <dgm:prSet presAssocID="{B262F4A6-006E-460C-B514-00B4212AB032}" presName="txTwo" presStyleLbl="node2" presStyleIdx="2" presStyleCnt="3">
        <dgm:presLayoutVars>
          <dgm:chPref val="3"/>
        </dgm:presLayoutVars>
      </dgm:prSet>
      <dgm:spPr/>
    </dgm:pt>
    <dgm:pt modelId="{B92BFCAA-1E9F-4EE0-8BAF-3C1E9A3108DB}" type="pres">
      <dgm:prSet presAssocID="{B262F4A6-006E-460C-B514-00B4212AB032}" presName="parTransTwo" presStyleCnt="0"/>
      <dgm:spPr/>
    </dgm:pt>
    <dgm:pt modelId="{7044A5CD-96E6-441C-BC63-8F24F69C6D64}" type="pres">
      <dgm:prSet presAssocID="{B262F4A6-006E-460C-B514-00B4212AB032}" presName="horzTwo" presStyleCnt="0"/>
      <dgm:spPr/>
    </dgm:pt>
    <dgm:pt modelId="{B0DD7EBA-659E-4BCF-93A2-4587106039A7}" type="pres">
      <dgm:prSet presAssocID="{2511FE89-8824-4B9C-8800-82C063DA72E7}" presName="vertThree" presStyleCnt="0"/>
      <dgm:spPr/>
    </dgm:pt>
    <dgm:pt modelId="{9F6FC6E4-EB2F-45E7-922F-FBB8879C6EBA}" type="pres">
      <dgm:prSet presAssocID="{2511FE89-8824-4B9C-8800-82C063DA72E7}" presName="txThree" presStyleLbl="node3" presStyleIdx="1" presStyleCnt="2">
        <dgm:presLayoutVars>
          <dgm:chPref val="3"/>
        </dgm:presLayoutVars>
      </dgm:prSet>
      <dgm:spPr/>
    </dgm:pt>
    <dgm:pt modelId="{90DF19C1-3690-439E-8D08-5AA48431F472}" type="pres">
      <dgm:prSet presAssocID="{2511FE89-8824-4B9C-8800-82C063DA72E7}" presName="horzThree" presStyleCnt="0"/>
      <dgm:spPr/>
    </dgm:pt>
  </dgm:ptLst>
  <dgm:cxnLst>
    <dgm:cxn modelId="{8CBBB112-A201-4A8E-A8D6-444F48FB58C0}" srcId="{224C9CAB-20F3-4A3A-98BE-105F99B54D85}" destId="{581D00E3-7E9A-4312-8088-234FE4A5D2DF}" srcOrd="0" destOrd="0" parTransId="{F015B68D-CB06-4AB1-BEF7-AABD73ADA881}" sibTransId="{0E7FEC85-D85F-44BE-8D34-94499B4E832C}"/>
    <dgm:cxn modelId="{7ABEBF2C-6481-44DE-8773-4293D2379138}" srcId="{581D00E3-7E9A-4312-8088-234FE4A5D2DF}" destId="{CE9BA65B-6732-43ED-8A17-A550BB99E4E0}" srcOrd="1" destOrd="0" parTransId="{49CBB05A-ACE6-497E-9C9A-AA7C1AA7B1A1}" sibTransId="{38DA65AB-29BE-4F42-87F0-8915B42EA78A}"/>
    <dgm:cxn modelId="{E964903B-DBAD-441D-B9AA-A0041C4099D4}" type="presOf" srcId="{30F09B17-FEDD-4C23-A037-EA8EBF9574C6}" destId="{76B2C874-9551-4C59-968D-AA2641CF10DC}" srcOrd="0" destOrd="0" presId="urn:microsoft.com/office/officeart/2005/8/layout/hierarchy4"/>
    <dgm:cxn modelId="{F8ADB642-BF78-4292-B0A2-255066020C29}" srcId="{B262F4A6-006E-460C-B514-00B4212AB032}" destId="{2511FE89-8824-4B9C-8800-82C063DA72E7}" srcOrd="0" destOrd="0" parTransId="{B2F29E25-4B93-460A-B005-452D106F8DAA}" sibTransId="{6E723853-D33F-463B-960C-2741B1BBF554}"/>
    <dgm:cxn modelId="{679FCC43-EEA3-43F3-94C0-42836AE36F49}" type="presOf" srcId="{224C9CAB-20F3-4A3A-98BE-105F99B54D85}" destId="{37BC13AA-EAA1-4EDA-97BB-925288C5F812}" srcOrd="0" destOrd="0" presId="urn:microsoft.com/office/officeart/2005/8/layout/hierarchy4"/>
    <dgm:cxn modelId="{339C7F6F-E4E3-4AB1-A91C-C07E8DBDD2DE}" srcId="{CE9BA65B-6732-43ED-8A17-A550BB99E4E0}" destId="{FDE65E92-EBEB-4D2B-A663-9DE268AA0C8E}" srcOrd="0" destOrd="0" parTransId="{8116683D-40B7-43C7-AE23-9940154BCCDC}" sibTransId="{0317FC07-FA65-4CA4-9B6B-9FF4C1B9FA57}"/>
    <dgm:cxn modelId="{D1A9F455-A811-4747-8DD3-89C9FB531D98}" type="presOf" srcId="{B262F4A6-006E-460C-B514-00B4212AB032}" destId="{AB0831B0-AC4C-4870-AEE9-EFF6147383AB}" srcOrd="0" destOrd="0" presId="urn:microsoft.com/office/officeart/2005/8/layout/hierarchy4"/>
    <dgm:cxn modelId="{9C694059-875E-46E7-BE9D-28F777A148E1}" type="presOf" srcId="{CE9BA65B-6732-43ED-8A17-A550BB99E4E0}" destId="{AABC3740-12D1-4112-A23F-024FC1CEA2C3}" srcOrd="0" destOrd="0" presId="urn:microsoft.com/office/officeart/2005/8/layout/hierarchy4"/>
    <dgm:cxn modelId="{1E404699-F2F7-4AB9-ACED-3AADD753C58F}" srcId="{581D00E3-7E9A-4312-8088-234FE4A5D2DF}" destId="{30F09B17-FEDD-4C23-A037-EA8EBF9574C6}" srcOrd="0" destOrd="0" parTransId="{C5A8AF8C-00F6-425F-A443-AAB8E37158A2}" sibTransId="{FCFEF5EE-C54C-4B35-80D5-8CEE2373393C}"/>
    <dgm:cxn modelId="{C7077BA3-0FF6-4C62-AD28-78E518E573DF}" type="presOf" srcId="{FDE65E92-EBEB-4D2B-A663-9DE268AA0C8E}" destId="{1E393860-B238-4967-AC68-80B59BE875EE}" srcOrd="0" destOrd="0" presId="urn:microsoft.com/office/officeart/2005/8/layout/hierarchy4"/>
    <dgm:cxn modelId="{7EA345DE-8BD6-49F6-867B-C8659816F216}" type="presOf" srcId="{581D00E3-7E9A-4312-8088-234FE4A5D2DF}" destId="{EE04FE2A-D441-4F34-9C7E-333EAD331C90}" srcOrd="0" destOrd="0" presId="urn:microsoft.com/office/officeart/2005/8/layout/hierarchy4"/>
    <dgm:cxn modelId="{F124EFE6-16D0-43B8-9EA3-2C8C276D0310}" type="presOf" srcId="{2511FE89-8824-4B9C-8800-82C063DA72E7}" destId="{9F6FC6E4-EB2F-45E7-922F-FBB8879C6EBA}" srcOrd="0" destOrd="0" presId="urn:microsoft.com/office/officeart/2005/8/layout/hierarchy4"/>
    <dgm:cxn modelId="{E6C428F6-9F06-439A-9AC3-1911CC83ACA2}" srcId="{581D00E3-7E9A-4312-8088-234FE4A5D2DF}" destId="{B262F4A6-006E-460C-B514-00B4212AB032}" srcOrd="2" destOrd="0" parTransId="{AB7774BB-466B-47C9-B16A-6F8770BAB4D3}" sibTransId="{A2F92498-5B11-417B-936C-539FF83A2070}"/>
    <dgm:cxn modelId="{1661ECCC-8EE7-4A1A-8731-E5F678B30207}" type="presParOf" srcId="{37BC13AA-EAA1-4EDA-97BB-925288C5F812}" destId="{B4A4F731-73C1-4129-AD86-7301E3BC214A}" srcOrd="0" destOrd="0" presId="urn:microsoft.com/office/officeart/2005/8/layout/hierarchy4"/>
    <dgm:cxn modelId="{4A5D58D4-1985-46EF-84C3-E9B6B99B52CC}" type="presParOf" srcId="{B4A4F731-73C1-4129-AD86-7301E3BC214A}" destId="{EE04FE2A-D441-4F34-9C7E-333EAD331C90}" srcOrd="0" destOrd="0" presId="urn:microsoft.com/office/officeart/2005/8/layout/hierarchy4"/>
    <dgm:cxn modelId="{E9EE2BF1-15A9-425B-B42E-C6E288A1673E}" type="presParOf" srcId="{B4A4F731-73C1-4129-AD86-7301E3BC214A}" destId="{E2CCA16C-0EBB-46AA-B677-8048C4ECDEA5}" srcOrd="1" destOrd="0" presId="urn:microsoft.com/office/officeart/2005/8/layout/hierarchy4"/>
    <dgm:cxn modelId="{1D21EF76-EC96-4BBF-90F9-C5C8017CDA16}" type="presParOf" srcId="{B4A4F731-73C1-4129-AD86-7301E3BC214A}" destId="{0D7FCA5A-5027-4B78-8AAB-EE5EDCF61028}" srcOrd="2" destOrd="0" presId="urn:microsoft.com/office/officeart/2005/8/layout/hierarchy4"/>
    <dgm:cxn modelId="{D26A6AF4-CE72-45D2-9B51-6B529B1C3A07}" type="presParOf" srcId="{0D7FCA5A-5027-4B78-8AAB-EE5EDCF61028}" destId="{EEF47348-B39A-4CF3-9399-B72CB1A585C0}" srcOrd="0" destOrd="0" presId="urn:microsoft.com/office/officeart/2005/8/layout/hierarchy4"/>
    <dgm:cxn modelId="{B95AD8E4-D2AA-4246-9A07-0F10E04653BF}" type="presParOf" srcId="{EEF47348-B39A-4CF3-9399-B72CB1A585C0}" destId="{76B2C874-9551-4C59-968D-AA2641CF10DC}" srcOrd="0" destOrd="0" presId="urn:microsoft.com/office/officeart/2005/8/layout/hierarchy4"/>
    <dgm:cxn modelId="{ECA8D574-A8C0-413C-BF76-EC3A51DEB3D3}" type="presParOf" srcId="{EEF47348-B39A-4CF3-9399-B72CB1A585C0}" destId="{9CAD4487-70E5-4E17-A60E-B70DECB0C887}" srcOrd="1" destOrd="0" presId="urn:microsoft.com/office/officeart/2005/8/layout/hierarchy4"/>
    <dgm:cxn modelId="{67623F06-9A9C-4BE3-9C5C-A3786870F3BA}" type="presParOf" srcId="{0D7FCA5A-5027-4B78-8AAB-EE5EDCF61028}" destId="{629C3E9C-E770-4A5F-9A78-238D04CF30BD}" srcOrd="1" destOrd="0" presId="urn:microsoft.com/office/officeart/2005/8/layout/hierarchy4"/>
    <dgm:cxn modelId="{331FBDE4-8697-45B8-99A3-DEEAC649D772}" type="presParOf" srcId="{0D7FCA5A-5027-4B78-8AAB-EE5EDCF61028}" destId="{35E2F644-156B-44B0-BE37-2821496BC253}" srcOrd="2" destOrd="0" presId="urn:microsoft.com/office/officeart/2005/8/layout/hierarchy4"/>
    <dgm:cxn modelId="{23FD4C7C-65CB-47FA-9520-EB0A84753BAA}" type="presParOf" srcId="{35E2F644-156B-44B0-BE37-2821496BC253}" destId="{AABC3740-12D1-4112-A23F-024FC1CEA2C3}" srcOrd="0" destOrd="0" presId="urn:microsoft.com/office/officeart/2005/8/layout/hierarchy4"/>
    <dgm:cxn modelId="{89AD47FF-0434-4EF5-967C-8227AF36CE2D}" type="presParOf" srcId="{35E2F644-156B-44B0-BE37-2821496BC253}" destId="{77D7DA87-3DCC-4A02-9978-7F7E9A71E221}" srcOrd="1" destOrd="0" presId="urn:microsoft.com/office/officeart/2005/8/layout/hierarchy4"/>
    <dgm:cxn modelId="{E5F8F286-5537-42AF-85E2-546B35E7D759}" type="presParOf" srcId="{35E2F644-156B-44B0-BE37-2821496BC253}" destId="{ADDFC273-9B29-4BC6-A413-97827C45F48E}" srcOrd="2" destOrd="0" presId="urn:microsoft.com/office/officeart/2005/8/layout/hierarchy4"/>
    <dgm:cxn modelId="{89A41C73-0E63-45E6-B6D6-90612A56CA3F}" type="presParOf" srcId="{ADDFC273-9B29-4BC6-A413-97827C45F48E}" destId="{8DD841A3-7767-48FA-8FD5-4824A547738B}" srcOrd="0" destOrd="0" presId="urn:microsoft.com/office/officeart/2005/8/layout/hierarchy4"/>
    <dgm:cxn modelId="{E9DC9B19-605C-43AB-8ED1-650C0803AA31}" type="presParOf" srcId="{8DD841A3-7767-48FA-8FD5-4824A547738B}" destId="{1E393860-B238-4967-AC68-80B59BE875EE}" srcOrd="0" destOrd="0" presId="urn:microsoft.com/office/officeart/2005/8/layout/hierarchy4"/>
    <dgm:cxn modelId="{4DF89D7C-5430-495C-8B12-0EEB357304F3}" type="presParOf" srcId="{8DD841A3-7767-48FA-8FD5-4824A547738B}" destId="{966DF2D4-CF99-4D20-9198-7BCB3F799A06}" srcOrd="1" destOrd="0" presId="urn:microsoft.com/office/officeart/2005/8/layout/hierarchy4"/>
    <dgm:cxn modelId="{22FEFBF7-8FBD-420B-8D82-ED8AF1253BB3}" type="presParOf" srcId="{0D7FCA5A-5027-4B78-8AAB-EE5EDCF61028}" destId="{F49907F2-2602-4730-8C7F-367AC5857B38}" srcOrd="3" destOrd="0" presId="urn:microsoft.com/office/officeart/2005/8/layout/hierarchy4"/>
    <dgm:cxn modelId="{51578D33-948B-451E-84F2-D02CE228AF72}" type="presParOf" srcId="{0D7FCA5A-5027-4B78-8AAB-EE5EDCF61028}" destId="{DD962EA0-8AC0-45D6-A71A-B6E1AB6FC7A2}" srcOrd="4" destOrd="0" presId="urn:microsoft.com/office/officeart/2005/8/layout/hierarchy4"/>
    <dgm:cxn modelId="{F4B59E89-9CD3-4763-BCCB-727FB847E851}" type="presParOf" srcId="{DD962EA0-8AC0-45D6-A71A-B6E1AB6FC7A2}" destId="{AB0831B0-AC4C-4870-AEE9-EFF6147383AB}" srcOrd="0" destOrd="0" presId="urn:microsoft.com/office/officeart/2005/8/layout/hierarchy4"/>
    <dgm:cxn modelId="{23B8E459-253C-4979-8151-B211C4D657B2}" type="presParOf" srcId="{DD962EA0-8AC0-45D6-A71A-B6E1AB6FC7A2}" destId="{B92BFCAA-1E9F-4EE0-8BAF-3C1E9A3108DB}" srcOrd="1" destOrd="0" presId="urn:microsoft.com/office/officeart/2005/8/layout/hierarchy4"/>
    <dgm:cxn modelId="{6A94E3FB-424B-47E0-893E-656CA9C0B900}" type="presParOf" srcId="{DD962EA0-8AC0-45D6-A71A-B6E1AB6FC7A2}" destId="{7044A5CD-96E6-441C-BC63-8F24F69C6D64}" srcOrd="2" destOrd="0" presId="urn:microsoft.com/office/officeart/2005/8/layout/hierarchy4"/>
    <dgm:cxn modelId="{5EB65D21-DF78-4E90-8449-FA9551365FD4}" type="presParOf" srcId="{7044A5CD-96E6-441C-BC63-8F24F69C6D64}" destId="{B0DD7EBA-659E-4BCF-93A2-4587106039A7}" srcOrd="0" destOrd="0" presId="urn:microsoft.com/office/officeart/2005/8/layout/hierarchy4"/>
    <dgm:cxn modelId="{63009427-6F3B-464F-8541-1E0CF2F6E5F9}" type="presParOf" srcId="{B0DD7EBA-659E-4BCF-93A2-4587106039A7}" destId="{9F6FC6E4-EB2F-45E7-922F-FBB8879C6EBA}" srcOrd="0" destOrd="0" presId="urn:microsoft.com/office/officeart/2005/8/layout/hierarchy4"/>
    <dgm:cxn modelId="{6960844D-51FA-467A-AF7A-A6FBC9F3202E}" type="presParOf" srcId="{B0DD7EBA-659E-4BCF-93A2-4587106039A7}" destId="{90DF19C1-3690-439E-8D08-5AA48431F47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4FE2A-D441-4F34-9C7E-333EAD331C90}">
      <dsp:nvSpPr>
        <dsp:cNvPr id="0" name=""/>
        <dsp:cNvSpPr/>
      </dsp:nvSpPr>
      <dsp:spPr>
        <a:xfrm>
          <a:off x="2628" y="416"/>
          <a:ext cx="7309942" cy="1620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API Gateway</a:t>
          </a:r>
          <a:endParaRPr lang="en-US" sz="6500" kern="1200" dirty="0"/>
        </a:p>
      </dsp:txBody>
      <dsp:txXfrm>
        <a:off x="50088" y="47876"/>
        <a:ext cx="7215022" cy="1525483"/>
      </dsp:txXfrm>
    </dsp:sp>
    <dsp:sp modelId="{76B2C874-9551-4C59-968D-AA2641CF10DC}">
      <dsp:nvSpPr>
        <dsp:cNvPr id="0" name=""/>
        <dsp:cNvSpPr/>
      </dsp:nvSpPr>
      <dsp:spPr>
        <a:xfrm>
          <a:off x="2628" y="1750435"/>
          <a:ext cx="2307431" cy="1620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Storage</a:t>
          </a:r>
          <a:endParaRPr lang="en-US" sz="3300" kern="1200" dirty="0"/>
        </a:p>
      </dsp:txBody>
      <dsp:txXfrm>
        <a:off x="50088" y="1797895"/>
        <a:ext cx="2212511" cy="1525483"/>
      </dsp:txXfrm>
    </dsp:sp>
    <dsp:sp modelId="{AABC3740-12D1-4112-A23F-024FC1CEA2C3}">
      <dsp:nvSpPr>
        <dsp:cNvPr id="0" name=""/>
        <dsp:cNvSpPr/>
      </dsp:nvSpPr>
      <dsp:spPr>
        <a:xfrm>
          <a:off x="2503884" y="1750435"/>
          <a:ext cx="2307431" cy="1620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Customers API V1</a:t>
          </a:r>
          <a:endParaRPr lang="en-US" sz="3300" kern="1200" dirty="0"/>
        </a:p>
      </dsp:txBody>
      <dsp:txXfrm>
        <a:off x="2551344" y="1797895"/>
        <a:ext cx="2212511" cy="1525483"/>
      </dsp:txXfrm>
    </dsp:sp>
    <dsp:sp modelId="{1E393860-B238-4967-AC68-80B59BE875EE}">
      <dsp:nvSpPr>
        <dsp:cNvPr id="0" name=""/>
        <dsp:cNvSpPr/>
      </dsp:nvSpPr>
      <dsp:spPr>
        <a:xfrm>
          <a:off x="2503884" y="3500455"/>
          <a:ext cx="2307431" cy="1620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https://aw-api-customers.azurewebsites.net</a:t>
          </a:r>
        </a:p>
      </dsp:txBody>
      <dsp:txXfrm>
        <a:off x="2551344" y="3547915"/>
        <a:ext cx="2212511" cy="1525483"/>
      </dsp:txXfrm>
    </dsp:sp>
    <dsp:sp modelId="{AB0831B0-AC4C-4870-AEE9-EFF6147383AB}">
      <dsp:nvSpPr>
        <dsp:cNvPr id="0" name=""/>
        <dsp:cNvSpPr/>
      </dsp:nvSpPr>
      <dsp:spPr>
        <a:xfrm>
          <a:off x="5005139" y="1750435"/>
          <a:ext cx="2307431" cy="1620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Sales API V1</a:t>
          </a:r>
          <a:endParaRPr lang="en-US" sz="3300" kern="1200" dirty="0"/>
        </a:p>
      </dsp:txBody>
      <dsp:txXfrm>
        <a:off x="5052599" y="1797895"/>
        <a:ext cx="2212511" cy="1525483"/>
      </dsp:txXfrm>
    </dsp:sp>
    <dsp:sp modelId="{9F6FC6E4-EB2F-45E7-922F-FBB8879C6EBA}">
      <dsp:nvSpPr>
        <dsp:cNvPr id="0" name=""/>
        <dsp:cNvSpPr/>
      </dsp:nvSpPr>
      <dsp:spPr>
        <a:xfrm>
          <a:off x="5005139" y="3500455"/>
          <a:ext cx="2307431" cy="1620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https://aw-salesapi-2019.azurewebsites.net</a:t>
          </a:r>
        </a:p>
      </dsp:txBody>
      <dsp:txXfrm>
        <a:off x="5052599" y="3547915"/>
        <a:ext cx="2212511" cy="1525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childotg/Events.2019" TargetMode="Externa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reeMammals/Ocelot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F7A3-BDB4-4EC9-AC05-5E5047F9A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 Gateway made easy with Ocelot and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575C0-DA41-47AB-9893-C24860735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b="1" dirty="0"/>
              <a:t>Roberto Freato</a:t>
            </a:r>
            <a:r>
              <a:rPr lang="it-IT" dirty="0"/>
              <a:t> – </a:t>
            </a:r>
            <a:r>
              <a:rPr lang="it-IT" i="1" dirty="0"/>
              <a:t>Consultant / Author / Solution Architect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41092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ViewModel composition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Aggregate requests and project the client-optimized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28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Define dedicated paths for aggregation</a:t>
            </a:r>
          </a:p>
          <a:p>
            <a:r>
              <a:rPr lang="it-IT" dirty="0"/>
              <a:t>Use custom aggregation functions</a:t>
            </a:r>
          </a:p>
          <a:p>
            <a:r>
              <a:rPr lang="it-IT" dirty="0"/>
              <a:t>Minor fixes with headers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876203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Throttling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Traffic limiting under certain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019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Very basic throttling features</a:t>
            </a:r>
          </a:p>
          <a:p>
            <a:r>
              <a:rPr lang="it-IT" dirty="0"/>
              <a:t>Client-dependent feature (header)</a:t>
            </a:r>
          </a:p>
          <a:p>
            <a:r>
              <a:rPr lang="it-IT" dirty="0"/>
              <a:t>Relate to Authorization header (with limitations)</a:t>
            </a:r>
          </a:p>
        </p:txBody>
      </p:sp>
    </p:spTree>
    <p:extLst>
      <p:ext uri="{BB962C8B-B14F-4D97-AF65-F5344CB8AC3E}">
        <p14:creationId xmlns:p14="http://schemas.microsoft.com/office/powerpoint/2010/main" val="1836096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Extension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Extend Ocelot from outside (without pull requests)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62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Simple DI-based configuration extension</a:t>
            </a:r>
          </a:p>
          <a:p>
            <a:r>
              <a:rPr lang="it-IT" dirty="0"/>
              <a:t>Ocelot.Extensions.Configuration has minimal dependencies</a:t>
            </a:r>
          </a:p>
          <a:p>
            <a:pPr lvl="1"/>
            <a:r>
              <a:rPr lang="it-IT"/>
              <a:t>And makes </a:t>
            </a:r>
            <a:r>
              <a:rPr lang="it-IT" dirty="0"/>
              <a:t>the API Gateway stateless</a:t>
            </a:r>
          </a:p>
          <a:p>
            <a:r>
              <a:rPr lang="it-IT" i="1" dirty="0"/>
              <a:t>Not so easy to extend/modify the pipeline</a:t>
            </a:r>
          </a:p>
        </p:txBody>
      </p:sp>
    </p:spTree>
    <p:extLst>
      <p:ext uri="{BB962C8B-B14F-4D97-AF65-F5344CB8AC3E}">
        <p14:creationId xmlns:p14="http://schemas.microsoft.com/office/powerpoint/2010/main" val="1388464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Containerization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Azure App Service for Containers - PaaS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19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Staging/Production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Using the Gateway to discriminate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26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Integrated with fully-managed Container Registry</a:t>
            </a:r>
          </a:p>
          <a:p>
            <a:r>
              <a:rPr lang="it-IT" dirty="0"/>
              <a:t>Shared, managed machine pool </a:t>
            </a:r>
          </a:p>
          <a:p>
            <a:r>
              <a:rPr lang="it-IT" dirty="0"/>
              <a:t>Single or multiple container support (with limitations)</a:t>
            </a:r>
          </a:p>
          <a:p>
            <a:r>
              <a:rPr lang="it-IT" dirty="0"/>
              <a:t>Integration of App Service with custom DNS </a:t>
            </a:r>
          </a:p>
          <a:p>
            <a:r>
              <a:rPr lang="it-IT" dirty="0"/>
              <a:t>Ocelot host-header-based routing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637554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F7A3-BDB4-4EC9-AC05-5E5047F9A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 Gateway made easy with Ocelot and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575C0-DA41-47AB-9893-C24860735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b="1" dirty="0"/>
              <a:t>Roberto Freato</a:t>
            </a:r>
            <a:r>
              <a:rPr lang="it-IT" dirty="0"/>
              <a:t> – </a:t>
            </a:r>
            <a:r>
              <a:rPr lang="it-IT" i="1" dirty="0"/>
              <a:t>Consultant / Author / Solution Architect</a:t>
            </a:r>
          </a:p>
          <a:p>
            <a:r>
              <a:rPr lang="it-IT" i="1" dirty="0"/>
              <a:t>https://www.robertofreato.com</a:t>
            </a:r>
            <a:endParaRPr lang="en-US" i="1" dirty="0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DF93484-CE22-4A8C-A390-4E11145AC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172" y="1143000"/>
            <a:ext cx="1378857" cy="2068286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9D0347C-F387-45E2-932C-22E568B1A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2591" y="1153886"/>
            <a:ext cx="1378857" cy="2068286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E05A5B5-A008-4C1B-BB45-0679BFFFF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8172" y="3298646"/>
            <a:ext cx="1378857" cy="2068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BB820E-A51A-4AE3-99B5-20FC5F545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2591" y="3298646"/>
            <a:ext cx="1378857" cy="206828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6331778-D000-460C-89BB-1794B704D88A}"/>
              </a:ext>
            </a:extLst>
          </p:cNvPr>
          <p:cNvSpPr/>
          <p:nvPr/>
        </p:nvSpPr>
        <p:spPr>
          <a:xfrm>
            <a:off x="1100015" y="5584646"/>
            <a:ext cx="4041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https://github.com/childotg/Events.2019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24BD-857D-4919-A1F6-2B923778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API Gateways: Common </a:t>
            </a:r>
            <a:r>
              <a:rPr lang="it-IT" dirty="0"/>
              <a:t>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2D423-6063-461C-AA3F-41D8EEE61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Reverse proxy – Routing</a:t>
            </a:r>
          </a:p>
          <a:p>
            <a:r>
              <a:rPr lang="it-IT" dirty="0"/>
              <a:t>Logging, Monitoring and Analytics</a:t>
            </a:r>
          </a:p>
          <a:p>
            <a:r>
              <a:rPr lang="it-IT" dirty="0"/>
              <a:t>Errors management</a:t>
            </a:r>
          </a:p>
          <a:p>
            <a:r>
              <a:rPr lang="it-IT" dirty="0"/>
              <a:t>Documentation and API Portal</a:t>
            </a:r>
          </a:p>
          <a:p>
            <a:r>
              <a:rPr lang="it-IT" dirty="0"/>
              <a:t>Traffic Management</a:t>
            </a:r>
          </a:p>
          <a:p>
            <a:r>
              <a:rPr lang="it-IT" dirty="0"/>
              <a:t>Authentication</a:t>
            </a:r>
          </a:p>
          <a:p>
            <a:r>
              <a:rPr lang="it-IT" dirty="0"/>
              <a:t>UI Composition / Aggregation</a:t>
            </a:r>
          </a:p>
          <a:p>
            <a:r>
              <a:rPr lang="it-IT" dirty="0"/>
              <a:t>Transformation</a:t>
            </a:r>
          </a:p>
          <a:p>
            <a:r>
              <a:rPr lang="it-IT" dirty="0"/>
              <a:t>API Lifecycle / environments</a:t>
            </a:r>
          </a:p>
          <a:p>
            <a:r>
              <a:rPr lang="it-IT" dirty="0"/>
              <a:t>Caching and acceleration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8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26DA-39FB-43FE-AD20-CCED774D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API Gateways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C483F-1E64-481C-96A3-0134EDB3B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Commercial products:</a:t>
            </a:r>
          </a:p>
          <a:p>
            <a:pPr lvl="1"/>
            <a:r>
              <a:rPr lang="it-IT" dirty="0"/>
              <a:t>Apigee (Google)</a:t>
            </a:r>
          </a:p>
          <a:p>
            <a:pPr lvl="1"/>
            <a:r>
              <a:rPr lang="it-IT" dirty="0"/>
              <a:t>Layer 7 (CA Api Gateway)</a:t>
            </a:r>
          </a:p>
          <a:p>
            <a:pPr lvl="1"/>
            <a:r>
              <a:rPr lang="it-IT" dirty="0"/>
              <a:t>WSO2</a:t>
            </a:r>
          </a:p>
          <a:p>
            <a:pPr lvl="1"/>
            <a:r>
              <a:rPr lang="it-IT" dirty="0"/>
              <a:t>MuleSoft</a:t>
            </a:r>
          </a:p>
          <a:p>
            <a:pPr lvl="1"/>
            <a:r>
              <a:rPr lang="it-IT" dirty="0"/>
              <a:t>AWS API Gateway</a:t>
            </a:r>
          </a:p>
          <a:p>
            <a:pPr lvl="1"/>
            <a:r>
              <a:rPr lang="it-IT" dirty="0"/>
              <a:t>Azure API Management</a:t>
            </a:r>
          </a:p>
          <a:p>
            <a:pPr lvl="1"/>
            <a:r>
              <a:rPr lang="it-IT" dirty="0"/>
              <a:t>Axway</a:t>
            </a:r>
          </a:p>
          <a:p>
            <a:endParaRPr lang="it-IT" dirty="0"/>
          </a:p>
          <a:p>
            <a:r>
              <a:rPr lang="it-IT" dirty="0"/>
              <a:t>O</a:t>
            </a:r>
            <a:r>
              <a:rPr lang="en-US" dirty="0"/>
              <a:t>pen source alternatives</a:t>
            </a:r>
          </a:p>
        </p:txBody>
      </p:sp>
    </p:spTree>
    <p:extLst>
      <p:ext uri="{BB962C8B-B14F-4D97-AF65-F5344CB8AC3E}">
        <p14:creationId xmlns:p14="http://schemas.microsoft.com/office/powerpoint/2010/main" val="220971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D594-2075-4791-BCAB-90A532D250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Ocelot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3C1B0-2443-4AD8-B95E-9DDAD6019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.NET Core API Gateway</a:t>
            </a:r>
          </a:p>
          <a:p>
            <a:r>
              <a:rPr lang="en-US" i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https://github.com/ThreeMammals/Ocelot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98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26DA-39FB-43FE-AD20-CCED774D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501930-5027-4E65-ABF6-6750838F3D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126259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797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04FE2A-D441-4F34-9C7E-333EAD331C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6B2C874-9551-4C59-968D-AA2641CF10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BC3740-12D1-4112-A23F-024FC1CEA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E393860-B238-4967-AC68-80B59BE875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0831B0-AC4C-4870-AEE9-EFF614738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6FC6E4-EB2F-45E7-922F-FBB8879C6E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Getting started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Scenario presentation and basic route-only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9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Ocelot delivered as NuGet package</a:t>
            </a:r>
          </a:p>
          <a:p>
            <a:r>
              <a:rPr lang="it-IT" dirty="0"/>
              <a:t>Needs:</a:t>
            </a:r>
          </a:p>
          <a:p>
            <a:pPr lvl="1"/>
            <a:r>
              <a:rPr lang="it-IT" dirty="0"/>
              <a:t> «ocelot.json» configuration file</a:t>
            </a:r>
          </a:p>
          <a:p>
            <a:pPr lvl="1"/>
            <a:r>
              <a:rPr lang="it-IT" dirty="0"/>
              <a:t>Basic declarations</a:t>
            </a:r>
          </a:p>
          <a:p>
            <a:r>
              <a:rPr lang="it-IT" dirty="0"/>
              <a:t>Basic route</a:t>
            </a:r>
          </a:p>
          <a:p>
            <a:r>
              <a:rPr lang="it-IT" dirty="0"/>
              <a:t>Redirection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0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Proxying APIs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Proxying Customers and Sales api with version-aware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20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Versioning with url prefix (alternatives?)</a:t>
            </a:r>
          </a:p>
          <a:p>
            <a:r>
              <a:rPr lang="it-IT" dirty="0"/>
              <a:t>SSL termination is good</a:t>
            </a:r>
          </a:p>
          <a:p>
            <a:r>
              <a:rPr lang="it-IT" dirty="0"/>
              <a:t>Routes can be overlapping (with priorities)</a:t>
            </a:r>
          </a:p>
        </p:txBody>
      </p:sp>
    </p:spTree>
    <p:extLst>
      <p:ext uri="{BB962C8B-B14F-4D97-AF65-F5344CB8AC3E}">
        <p14:creationId xmlns:p14="http://schemas.microsoft.com/office/powerpoint/2010/main" val="192926669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425</TotalTime>
  <Words>348</Words>
  <Application>Microsoft Office PowerPoint</Application>
  <PresentationFormat>Widescreen</PresentationFormat>
  <Paragraphs>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Corbel</vt:lpstr>
      <vt:lpstr>Wingdings 2</vt:lpstr>
      <vt:lpstr>Frame</vt:lpstr>
      <vt:lpstr>API Gateway made easy with Ocelot and Containers</vt:lpstr>
      <vt:lpstr>API Gateways: Common Features</vt:lpstr>
      <vt:lpstr>API Gateways</vt:lpstr>
      <vt:lpstr>Ocelot</vt:lpstr>
      <vt:lpstr>Scenario</vt:lpstr>
      <vt:lpstr>Getting started</vt:lpstr>
      <vt:lpstr>Learned</vt:lpstr>
      <vt:lpstr>Proxying APIs</vt:lpstr>
      <vt:lpstr>Learned</vt:lpstr>
      <vt:lpstr>ViewModel composition</vt:lpstr>
      <vt:lpstr>Learned</vt:lpstr>
      <vt:lpstr>Throttling</vt:lpstr>
      <vt:lpstr>Learned</vt:lpstr>
      <vt:lpstr>Extension</vt:lpstr>
      <vt:lpstr>Learned</vt:lpstr>
      <vt:lpstr>Containerization</vt:lpstr>
      <vt:lpstr>Staging/Production</vt:lpstr>
      <vt:lpstr>Learned</vt:lpstr>
      <vt:lpstr>API Gateway made easy with Ocelot and Containers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Gateway made easy with Ocelot and Containers</dc:title>
  <dc:creator>Roberto Freato</dc:creator>
  <cp:lastModifiedBy>Roberto Freato</cp:lastModifiedBy>
  <cp:revision>28</cp:revision>
  <dcterms:created xsi:type="dcterms:W3CDTF">2019-04-16T06:59:20Z</dcterms:created>
  <dcterms:modified xsi:type="dcterms:W3CDTF">2019-05-23T13:06:35Z</dcterms:modified>
</cp:coreProperties>
</file>