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ildotg/Events.2019" TargetMode="External"/><Relationship Id="rId2" Type="http://schemas.openxmlformats.org/officeDocument/2006/relationships/hyperlink" Target="https://www.kaggle.com/lava18/google-play-store-app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ildotg/Events.201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D741B-36B2-4EDE-82C9-04DD4A780B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Full-text search with Azure Search and SQL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B791D-778D-44A8-BFA2-F8C06DEAF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Roberto Freato – Consultant / Author / Solution Architect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6063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D741B-36B2-4EDE-82C9-04DD4A780B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Full-text search with Azure Search and SQL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B791D-778D-44A8-BFA2-F8C06DEAF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Roberto Freato – Consultant / Author / Solution Architect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2109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13D8A-7ECF-4597-8BE3-788782CD3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1A8B986-33AD-4E80-974E-BF617DC66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431" y="-1946721"/>
            <a:ext cx="10813137" cy="8804721"/>
          </a:xfrm>
        </p:spPr>
      </p:pic>
    </p:spTree>
    <p:extLst>
      <p:ext uri="{BB962C8B-B14F-4D97-AF65-F5344CB8AC3E}">
        <p14:creationId xmlns:p14="http://schemas.microsoft.com/office/powerpoint/2010/main" val="393985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10A64-8EC4-4A02-ABFE-E3E3AF1B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Old school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2F0EB9-EBC7-4C0E-909B-0A6BBABDA5FA}"/>
              </a:ext>
            </a:extLst>
          </p:cNvPr>
          <p:cNvSpPr/>
          <p:nvPr/>
        </p:nvSpPr>
        <p:spPr>
          <a:xfrm>
            <a:off x="1804086" y="178056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[Applications]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like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'%free%'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AppType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AppSizeInKb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30000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AppCategory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'GAME'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AppRating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AppReviews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96AE75-17C5-458D-93B2-ED0789FF90C1}"/>
              </a:ext>
            </a:extLst>
          </p:cNvPr>
          <p:cNvSpPr/>
          <p:nvPr/>
        </p:nvSpPr>
        <p:spPr>
          <a:xfrm>
            <a:off x="7471719" y="3883279"/>
            <a:ext cx="26205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FREETEXT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FREETEXTTABLE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CONTAINS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CONTAINSTABLE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20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3C7D8-FA7D-4DAA-B196-1644F022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Search 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3840D-EB98-43BE-9946-137F0443D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PseudoSyntax:</a:t>
            </a:r>
          </a:p>
          <a:p>
            <a:pPr lvl="1"/>
            <a:r>
              <a:rPr lang="it-IT" sz="2400" dirty="0"/>
              <a:t>SEARCH </a:t>
            </a:r>
            <a:r>
              <a:rPr lang="it-IT" sz="2400" b="1" dirty="0"/>
              <a:t>‘free’</a:t>
            </a:r>
            <a:r>
              <a:rPr lang="it-IT" sz="2400" dirty="0"/>
              <a:t> INTO ALL THE SEARCHABLE FIELDS OF </a:t>
            </a:r>
            <a:r>
              <a:rPr lang="it-IT" sz="2400" b="1" dirty="0"/>
              <a:t>Document</a:t>
            </a:r>
          </a:p>
          <a:p>
            <a:r>
              <a:rPr lang="it-IT" sz="2400" dirty="0"/>
              <a:t>With filtering</a:t>
            </a:r>
          </a:p>
          <a:p>
            <a:r>
              <a:rPr lang="it-IT" sz="2400" dirty="0"/>
              <a:t>With automatic sorting on </a:t>
            </a:r>
            <a:r>
              <a:rPr lang="it-IT" sz="2400" b="1" dirty="0"/>
              <a:t>relevance</a:t>
            </a:r>
          </a:p>
          <a:p>
            <a:r>
              <a:rPr lang="it-IT" sz="2400" dirty="0"/>
              <a:t>With manual sorting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013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FDB02-BE1A-4D7D-8EED-7B48D8C04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CFC42-ED54-4E6D-94EC-BB4BBCADF9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Amazon &amp; Google Play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798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180F7-C97D-4999-89D0-37D8A090E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D1957-45F0-4F4D-A5A6-D279C1C54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sz="3200" dirty="0"/>
              <a:t>Open dataset taken on Kaggle</a:t>
            </a:r>
          </a:p>
          <a:p>
            <a:pPr lvl="1"/>
            <a:r>
              <a:rPr lang="en-US" sz="3200" dirty="0">
                <a:hlinkClick r:id="rId2"/>
              </a:rPr>
              <a:t>https://www.kaggle.com/lava18/google-play-store-apps</a:t>
            </a:r>
            <a:endParaRPr lang="en-US" sz="3200" dirty="0"/>
          </a:p>
          <a:p>
            <a:r>
              <a:rPr lang="it-IT" sz="3200" dirty="0"/>
              <a:t>S</a:t>
            </a:r>
            <a:r>
              <a:rPr lang="en-US" sz="3200" dirty="0" err="1"/>
              <a:t>plitted</a:t>
            </a:r>
            <a:r>
              <a:rPr lang="en-US" sz="3200" dirty="0"/>
              <a:t> by “virtual tenant”</a:t>
            </a:r>
          </a:p>
          <a:p>
            <a:r>
              <a:rPr lang="it-IT" sz="3200" dirty="0"/>
              <a:t>C</a:t>
            </a:r>
            <a:r>
              <a:rPr lang="en-US" sz="3200" dirty="0"/>
              <a:t>leaned and published into 2 separate DBs</a:t>
            </a:r>
          </a:p>
          <a:p>
            <a:endParaRPr lang="it-IT" sz="3200" dirty="0"/>
          </a:p>
          <a:p>
            <a:r>
              <a:rPr lang="it-IT" sz="3200" dirty="0"/>
              <a:t>(also) P</a:t>
            </a:r>
            <a:r>
              <a:rPr lang="en-US" sz="3200" dirty="0" err="1"/>
              <a:t>reliminary</a:t>
            </a:r>
            <a:r>
              <a:rPr lang="en-US" sz="3200" dirty="0"/>
              <a:t> code is available on GitHub:</a:t>
            </a:r>
          </a:p>
          <a:p>
            <a:pPr lvl="1"/>
            <a:r>
              <a:rPr lang="en-US" sz="3200" dirty="0">
                <a:hlinkClick r:id="rId3"/>
              </a:rPr>
              <a:t>https://github.com/childotg/Events.2019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5262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DC592-F055-4138-87E4-3C3FBDA6E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Desired target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8BDEC-E6E2-4D79-B3ED-A055C1BAB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Make the relational data available for search</a:t>
            </a:r>
          </a:p>
          <a:p>
            <a:r>
              <a:rPr lang="it-IT" sz="3200" dirty="0"/>
              <a:t>In a consolidated, single-point of view</a:t>
            </a:r>
          </a:p>
          <a:p>
            <a:r>
              <a:rPr lang="it-IT" sz="3200" dirty="0"/>
              <a:t>With advanced search features (i.e. relevance sort)</a:t>
            </a:r>
          </a:p>
          <a:p>
            <a:r>
              <a:rPr lang="it-IT" sz="3200" dirty="0"/>
              <a:t>Available via APIs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9440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FDB02-BE1A-4D7D-8EED-7B48D8C04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CFC42-ED54-4E6D-94EC-BB4BBCADF9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Let’s do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628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DC592-F055-4138-87E4-3C3FBDA6E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What’s happened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8BDEC-E6E2-4D79-B3ED-A055C1BAB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sz="3200" dirty="0"/>
              <a:t>Azure portal Import Data Wizard</a:t>
            </a:r>
          </a:p>
          <a:p>
            <a:r>
              <a:rPr lang="it-IT" sz="3200" dirty="0"/>
              <a:t>Fields enrichment via SQL Views</a:t>
            </a:r>
          </a:p>
          <a:p>
            <a:r>
              <a:rPr lang="it-IT" sz="3200" dirty="0"/>
              <a:t>OData search queries</a:t>
            </a:r>
          </a:p>
          <a:p>
            <a:r>
              <a:rPr lang="it-IT" sz="3200" dirty="0"/>
              <a:t>Scoring profiles</a:t>
            </a:r>
          </a:p>
          <a:p>
            <a:r>
              <a:rPr lang="it-IT" sz="3200" dirty="0"/>
              <a:t>Data consolidation from different DBs</a:t>
            </a:r>
          </a:p>
          <a:p>
            <a:r>
              <a:rPr lang="it-IT" sz="3200" dirty="0"/>
              <a:t>API Façade and Azure Search SDK</a:t>
            </a:r>
          </a:p>
          <a:p>
            <a:endParaRPr lang="it-IT" sz="3200" dirty="0"/>
          </a:p>
          <a:p>
            <a:r>
              <a:rPr lang="it-IT" sz="3200" dirty="0"/>
              <a:t>DEMOS and Slides available on GitHub:</a:t>
            </a:r>
          </a:p>
          <a:p>
            <a:pPr lvl="1"/>
            <a:r>
              <a:rPr lang="en-US" sz="3200" dirty="0">
                <a:hlinkClick r:id="rId2"/>
              </a:rPr>
              <a:t>https://github.com/childotg/Events.2019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4729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32</TotalTime>
  <Words>245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Consolas</vt:lpstr>
      <vt:lpstr>Franklin Gothic Book</vt:lpstr>
      <vt:lpstr>Crop</vt:lpstr>
      <vt:lpstr>Full-text search with Azure Search and SQL Database</vt:lpstr>
      <vt:lpstr>PowerPoint Presentation</vt:lpstr>
      <vt:lpstr>Old school</vt:lpstr>
      <vt:lpstr>Search service</vt:lpstr>
      <vt:lpstr>DEMO</vt:lpstr>
      <vt:lpstr>Scenario</vt:lpstr>
      <vt:lpstr>Desired target</vt:lpstr>
      <vt:lpstr>DEMO</vt:lpstr>
      <vt:lpstr>What’s happened</vt:lpstr>
      <vt:lpstr>Full-text search with Azure Search and SQL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Full-text search with Azure Search and SQL Database</dc:title>
  <dc:creator>Roberto Freato</dc:creator>
  <cp:lastModifiedBy>Roberto Freato</cp:lastModifiedBy>
  <cp:revision>7</cp:revision>
  <dcterms:created xsi:type="dcterms:W3CDTF">2019-04-04T13:12:06Z</dcterms:created>
  <dcterms:modified xsi:type="dcterms:W3CDTF">2019-04-04T13:45:04Z</dcterms:modified>
</cp:coreProperties>
</file>