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75" r:id="rId4"/>
  </p:sldMasterIdLst>
  <p:notesMasterIdLst>
    <p:notesMasterId r:id="rId12"/>
  </p:notesMasterIdLst>
  <p:handoutMasterIdLst>
    <p:handoutMasterId r:id="rId13"/>
  </p:handoutMasterIdLst>
  <p:sldIdLst>
    <p:sldId id="261" r:id="rId5"/>
    <p:sldId id="259" r:id="rId6"/>
    <p:sldId id="3763" r:id="rId7"/>
    <p:sldId id="263" r:id="rId8"/>
    <p:sldId id="3764" r:id="rId9"/>
    <p:sldId id="3765" r:id="rId10"/>
    <p:sldId id="3766" r:id="rId11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70260D5-981D-45E0-B1A0-4847B6E1C8B6}">
          <p14:sldIdLst>
            <p14:sldId id="261"/>
            <p14:sldId id="259"/>
            <p14:sldId id="3763"/>
            <p14:sldId id="263"/>
            <p14:sldId id="3764"/>
            <p14:sldId id="3765"/>
            <p14:sldId id="376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DBCB"/>
    <a:srgbClr val="362213"/>
    <a:srgbClr val="E6E6E6"/>
    <a:srgbClr val="107C10"/>
    <a:srgbClr val="BCCBEC"/>
    <a:srgbClr val="00188F"/>
    <a:srgbClr val="0078D7"/>
    <a:srgbClr val="000000"/>
    <a:srgbClr val="FF8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2136" autoAdjust="0"/>
  </p:normalViewPr>
  <p:slideViewPr>
    <p:cSldViewPr>
      <p:cViewPr>
        <p:scale>
          <a:sx n="118" d="100"/>
          <a:sy n="118" d="100"/>
        </p:scale>
        <p:origin x="84" y="-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-192"/>
    </p:cViewPr>
  </p:sorterViewPr>
  <p:notesViewPr>
    <p:cSldViewPr showGuides="1">
      <p:cViewPr varScale="1">
        <p:scale>
          <a:sx n="60" d="100"/>
          <a:sy n="60" d="100"/>
        </p:scale>
        <p:origin x="3187" y="3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4/26/2019 11:17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4/26/2019 11:17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Pr>
        <a:gradFill rotWithShape="1">
          <a:gsLst>
            <a:gs pos="0">
              <a:schemeClr val="bg2">
                <a:tint val="80000"/>
                <a:satMod val="300000"/>
                <a:lumMod val="50000"/>
              </a:schemeClr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8BBD833-3056-4DB1-B073-F9B8C63A4B7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98729" y="4715019"/>
            <a:ext cx="12833933" cy="2279506"/>
          </a:xfrm>
          <a:prstGeom prst="rect">
            <a:avLst/>
          </a:prstGeom>
          <a:effectLst>
            <a:glow rad="254000">
              <a:srgbClr val="C6C6C6">
                <a:alpha val="50000"/>
              </a:srgbClr>
            </a:glow>
          </a:effectLst>
        </p:spPr>
      </p:pic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  <p:pic>
        <p:nvPicPr>
          <p:cNvPr id="9" name="Picture 3">
            <a:extLst>
              <a:ext uri="{FF2B5EF4-FFF2-40B4-BE49-F238E27FC236}">
                <a16:creationId xmlns:a16="http://schemas.microsoft.com/office/drawing/2014/main" id="{63DA951F-8986-4ED8-80C7-5714B338E14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958946" y="185214"/>
            <a:ext cx="3235955" cy="28800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882B869A-5982-496D-85D2-1E34AC818A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6400736" cy="1828786"/>
          </a:xfrm>
          <a:noFill/>
        </p:spPr>
        <p:txBody>
          <a:bodyPr lIns="146304" tIns="91440" rIns="146304" bIns="91440" anchor="b" anchorCtr="0"/>
          <a:lstStyle>
            <a:lvl1pPr>
              <a:defRPr sz="48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82B46426-884C-430C-89BF-4AD8B5D24B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54863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455010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EDAE9F4E-92A4-4838-92A9-29F38905B9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39365" y="5081438"/>
            <a:ext cx="2022473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32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381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0109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9038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77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110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12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13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31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8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514350" marR="0" lvl="1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14350" marR="0" lvl="2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14350" marR="0" lvl="3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14350" marR="0" lvl="4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365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231775" marR="0" lvl="1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31775" marR="0" lvl="2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31775" marR="0" lvl="3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31775" marR="0" lvl="4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93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5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0E93A6-4C48-464F-BE97-0EB458EEDE8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39365" y="5081438"/>
            <a:ext cx="2022473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993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57424399-DA7E-460D-BF7E-8D8F0013F1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39365" y="5081438"/>
            <a:ext cx="2022473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903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1D9DC53-2979-47D8-9DA5-8C2A32AB97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59027" y="5081438"/>
            <a:ext cx="2022472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63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602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6" r:id="rId1"/>
    <p:sldLayoutId id="2147484480" r:id="rId2"/>
    <p:sldLayoutId id="2147484481" r:id="rId3"/>
    <p:sldLayoutId id="2147484482" r:id="rId4"/>
    <p:sldLayoutId id="2147484483" r:id="rId5"/>
    <p:sldLayoutId id="2147484484" r:id="rId6"/>
    <p:sldLayoutId id="2147484485" r:id="rId7"/>
    <p:sldLayoutId id="2147484486" r:id="rId8"/>
    <p:sldLayoutId id="2147484487" r:id="rId9"/>
    <p:sldLayoutId id="2147484488" r:id="rId10"/>
    <p:sldLayoutId id="2147484489" r:id="rId11"/>
    <p:sldLayoutId id="2147484490" r:id="rId12"/>
    <p:sldLayoutId id="2147484491" r:id="rId13"/>
    <p:sldLayoutId id="2147484492" r:id="rId14"/>
    <p:sldLayoutId id="2147484493" r:id="rId15"/>
    <p:sldLayoutId id="2147484494" r:id="rId16"/>
    <p:sldLayoutId id="2147484496" r:id="rId17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8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ildotg/Events.2019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82" y="-4382"/>
            <a:ext cx="12434711" cy="5423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56" dirty="0">
                <a:solidFill>
                  <a:srgbClr val="000000"/>
                </a:solidFill>
                <a:cs typeface="Segoe UI Light" panose="020B0502040204020203" pitchFamily="34" charset="0"/>
              </a:rPr>
              <a:t>Welcome to 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82" y="5998777"/>
            <a:ext cx="12434711" cy="670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72" dirty="0">
                <a:solidFill>
                  <a:srgbClr val="000000"/>
                </a:solidFill>
                <a:cs typeface="Segoe UI Light" panose="020B0502040204020203" pitchFamily="34" charset="0"/>
              </a:rPr>
              <a:t>Italy - Milan</a:t>
            </a:r>
          </a:p>
        </p:txBody>
      </p:sp>
      <p:pic>
        <p:nvPicPr>
          <p:cNvPr id="2" name="Picture 2" descr="https://global.azurebootcamp.net/wp-content/uploads/2018/09/logo-2019-500x44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583" y="490589"/>
            <a:ext cx="4857309" cy="4323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69268"/>
      </p:ext>
    </p:extLst>
  </p:cSld>
  <p:clrMapOvr>
    <a:masterClrMapping/>
  </p:clrMapOvr>
  <p:transition advTm="5000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061836"/>
              </p:ext>
            </p:extLst>
          </p:nvPr>
        </p:nvGraphicFramePr>
        <p:xfrm>
          <a:off x="1417637" y="1592262"/>
          <a:ext cx="10287000" cy="4425059"/>
        </p:xfrm>
        <a:graphic>
          <a:graphicData uri="http://schemas.openxmlformats.org/drawingml/2006/table">
            <a:tbl>
              <a:tblPr firstRow="1" firstCol="1" bandRow="1">
                <a:tableStyleId>{125E5076-3810-47DD-B79F-674D7AD40C01}</a:tableStyleId>
              </a:tblPr>
              <a:tblGrid>
                <a:gridCol w="1893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2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2690644306"/>
                    </a:ext>
                  </a:extLst>
                </a:gridCol>
              </a:tblGrid>
              <a:tr h="32060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Time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260" marR="93260" marT="46630" marB="4663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Activity / Session Title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260" marR="93260" marT="46630" marB="4663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Speaker</a:t>
                      </a:r>
                    </a:p>
                  </a:txBody>
                  <a:tcPr marL="93260" marR="93260" marT="46630" marB="4663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15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9:00 – 9:30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260" marR="93260" marT="46630" marB="4663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Guest arrival, Registration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260" marR="93260" marT="46630" marB="4663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Staff</a:t>
                      </a:r>
                    </a:p>
                  </a:txBody>
                  <a:tcPr marL="93260" marR="93260" marT="46630" marB="4663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74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9:30 – 10:00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260" marR="93260" marT="46630" marB="4663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Keynote</a:t>
                      </a:r>
                    </a:p>
                  </a:txBody>
                  <a:tcPr marL="93260" marR="93260" marT="46630" marB="4663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Marco Dal Pino</a:t>
                      </a:r>
                    </a:p>
                  </a:txBody>
                  <a:tcPr marL="93260" marR="93260" marT="46630" marB="4663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87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10:00 – 10:50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260" marR="93260" marT="46630" marB="4663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Usare Azure IaaS in modo serio. Casi d'uso reali.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93260" marR="93260" marT="46630" marB="4663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Francesco Valerio Buccoli</a:t>
                      </a:r>
                    </a:p>
                  </a:txBody>
                  <a:tcPr marL="93260" marR="93260" marT="46630" marB="4663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4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10:50 – 11:05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260" marR="93260" marT="46630" marB="4663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Break</a:t>
                      </a:r>
                    </a:p>
                  </a:txBody>
                  <a:tcPr marL="93260" marR="93260" marT="46630" marB="4663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260" marR="93260" marT="46630" marB="4663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4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11:05 – 11:55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260" marR="93260" marT="46630" marB="4663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Azure Pipelines for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Githubbers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93260" marR="93260" marT="46630" marB="4663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Massimo Bonanni</a:t>
                      </a:r>
                    </a:p>
                  </a:txBody>
                  <a:tcPr marL="93260" marR="93260" marT="46630" marB="4663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14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11:55 – 12:45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260" marR="93260" marT="46630" marB="4663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400" dirty="0">
                          <a:effectLst/>
                          <a:latin typeface="+mn-lt"/>
                        </a:rPr>
                        <a:t>Ricerche intelligenti con Cognitive </a:t>
                      </a:r>
                      <a:r>
                        <a:rPr lang="it-IT" sz="1400" dirty="0" err="1">
                          <a:effectLst/>
                          <a:latin typeface="+mn-lt"/>
                        </a:rPr>
                        <a:t>Search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93260" marR="93260" marT="46630" marB="4663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Marco Minerva – Riccardo Cappello</a:t>
                      </a:r>
                    </a:p>
                  </a:txBody>
                  <a:tcPr marL="93260" marR="93260" marT="46630" marB="4663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12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12:45 – 14:15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260" marR="93260" marT="46630" marB="4663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Lunch &amp; Session: Introduction to .NET Core Microservices Development with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AzureDevSpaces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93260" marR="93260" marT="46630" marB="4663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Giancarlo Lelli</a:t>
                      </a:r>
                    </a:p>
                  </a:txBody>
                  <a:tcPr marL="93260" marR="93260" marT="46630" marB="4663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96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14:15 – 15:05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260" marR="93260" marT="46630" marB="4663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Industrial IoT: Dalle parole ai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fatti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260" marR="93260" marT="46630" marB="4663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Riccardo </a:t>
                      </a:r>
                      <a:r>
                        <a:rPr lang="en-US" sz="14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Zamana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260" marR="93260" marT="46630" marB="4663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610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15:05 – 15:20</a:t>
                      </a:r>
                    </a:p>
                  </a:txBody>
                  <a:tcPr marL="93260" marR="93260" marT="46630" marB="4663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Break</a:t>
                      </a:r>
                    </a:p>
                  </a:txBody>
                  <a:tcPr marL="93260" marR="93260" marT="46630" marB="4663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260" marR="93260" marT="46630" marB="46630"/>
                </a:tc>
                <a:extLst>
                  <a:ext uri="{0D108BD9-81ED-4DB2-BD59-A6C34878D82A}">
                    <a16:rowId xmlns:a16="http://schemas.microsoft.com/office/drawing/2014/main" val="39027389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15:20 – 16:10</a:t>
                      </a:r>
                    </a:p>
                  </a:txBody>
                  <a:tcPr marL="93260" marR="93260" marT="46630" marB="4663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Azure PaaS Databases</a:t>
                      </a:r>
                    </a:p>
                  </a:txBody>
                  <a:tcPr marL="93260" marR="93260" marT="46630" marB="4663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Gianluca Hotz</a:t>
                      </a:r>
                    </a:p>
                  </a:txBody>
                  <a:tcPr marL="93260" marR="93260" marT="46630" marB="46630"/>
                </a:tc>
                <a:extLst>
                  <a:ext uri="{0D108BD9-81ED-4DB2-BD59-A6C34878D82A}">
                    <a16:rowId xmlns:a16="http://schemas.microsoft.com/office/drawing/2014/main" val="1880155245"/>
                  </a:ext>
                </a:extLst>
              </a:tr>
              <a:tr h="3029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16:10 – 17:00</a:t>
                      </a:r>
                    </a:p>
                  </a:txBody>
                  <a:tcPr marL="93260" marR="93260" marT="46630" marB="4663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Automate deeply with the power of PaaS</a:t>
                      </a:r>
                    </a:p>
                  </a:txBody>
                  <a:tcPr marL="93260" marR="93260" marT="46630" marB="4663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Roberto Freato</a:t>
                      </a:r>
                    </a:p>
                  </a:txBody>
                  <a:tcPr marL="93260" marR="93260" marT="46630" marB="46630"/>
                </a:tc>
                <a:extLst>
                  <a:ext uri="{0D108BD9-81ED-4DB2-BD59-A6C34878D82A}">
                    <a16:rowId xmlns:a16="http://schemas.microsoft.com/office/drawing/2014/main" val="3204921309"/>
                  </a:ext>
                </a:extLst>
              </a:tr>
              <a:tr h="3011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17:00 – 17:30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260" marR="93260" marT="46630" marB="4663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Closing Remarks,</a:t>
                      </a:r>
                      <a:r>
                        <a:rPr lang="en-US" sz="1400" baseline="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Questions, Raffle &amp; Guest Departure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260" marR="93260" marT="46630" marB="4663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Staff</a:t>
                      </a:r>
                    </a:p>
                  </a:txBody>
                  <a:tcPr marL="93260" marR="93260" marT="46630" marB="46630"/>
                </a:tc>
                <a:extLst>
                  <a:ext uri="{0D108BD9-81ED-4DB2-BD59-A6C34878D82A}">
                    <a16:rowId xmlns:a16="http://schemas.microsoft.com/office/drawing/2014/main" val="3387269587"/>
                  </a:ext>
                </a:extLst>
              </a:tr>
            </a:tbl>
          </a:graphicData>
        </a:graphic>
      </p:graphicFrame>
      <p:sp>
        <p:nvSpPr>
          <p:cNvPr id="3" name="Title 1"/>
          <p:cNvSpPr txBox="1">
            <a:spLocks/>
          </p:cNvSpPr>
          <p:nvPr/>
        </p:nvSpPr>
        <p:spPr>
          <a:xfrm>
            <a:off x="2082494" y="210439"/>
            <a:ext cx="10815582" cy="76278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88" dirty="0"/>
              <a:t>Day's Schedule</a:t>
            </a:r>
          </a:p>
        </p:txBody>
      </p:sp>
      <p:pic>
        <p:nvPicPr>
          <p:cNvPr id="4" name="Picture 2" descr="https://global.azurebootcamp.net/wp-content/uploads/2018/09/logo-2019-250x2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29" y="-95316"/>
            <a:ext cx="1547631" cy="1374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4748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000">
        <p:fade/>
      </p:transition>
    </mc:Choice>
    <mc:Fallback>
      <p:transition spd="med" advTm="8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DB1269-551A-497E-AE71-00942BA83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Automate deeply with the power of PaaS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6ADE6B3-9C66-4831-B204-C6F020B8F99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it-IT" dirty="0"/>
              <a:t>Roberto Freato</a:t>
            </a:r>
          </a:p>
          <a:p>
            <a:r>
              <a:rPr lang="it-IT" sz="2000" i="1" dirty="0"/>
              <a:t>Consultant / Author / Solution Architect</a:t>
            </a:r>
          </a:p>
        </p:txBody>
      </p:sp>
    </p:spTree>
    <p:extLst>
      <p:ext uri="{BB962C8B-B14F-4D97-AF65-F5344CB8AC3E}">
        <p14:creationId xmlns:p14="http://schemas.microsoft.com/office/powerpoint/2010/main" val="30225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80954" y="-4382"/>
            <a:ext cx="7474568" cy="5423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56" dirty="0">
                <a:solidFill>
                  <a:srgbClr val="000000"/>
                </a:solidFill>
                <a:cs typeface="Segoe UI Light" panose="020B0502040204020203" pitchFamily="34" charset="0"/>
              </a:rPr>
              <a:t>A BIG thank you to the 2019 Global Sponsors!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149" y="3441419"/>
            <a:ext cx="3561933" cy="730474"/>
          </a:xfrm>
          <a:prstGeom prst="rect">
            <a:avLst/>
          </a:prstGeom>
        </p:spPr>
      </p:pic>
      <p:pic>
        <p:nvPicPr>
          <p:cNvPr id="22" name="Picture 21" descr="https://global.azurebootcamp.net/wp-content/uploads/2013/04/microsoft-dx-300x292.png">
            <a:extLst>
              <a:ext uri="{FF2B5EF4-FFF2-40B4-BE49-F238E27FC236}">
                <a16:creationId xmlns:a16="http://schemas.microsoft.com/office/drawing/2014/main" id="{2592A8B3-9CB7-41AA-B644-25AE0333A6E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5308" y="2968842"/>
            <a:ext cx="2195395" cy="18476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https://global.azurebootcamp.net/wp-content/uploads/2018/03/jetbrains-150x15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409" y="992936"/>
            <a:ext cx="1457193" cy="1457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s://global.azurebootcamp.net/wp-content/uploads/2018/09/logo-2019-250x22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29" y="-95316"/>
            <a:ext cx="1547631" cy="1374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global.azurebootcamp.net/wp-content/uploads/2019/03/Enzo-1024x3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480" y="3537125"/>
            <a:ext cx="3004147" cy="883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global.azurebootcamp.net/wp-content/uploads/2019/03/SMU-Logo-Color-w-Ops-1024x39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352" y="1821750"/>
            <a:ext cx="2987600" cy="1143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global.azurebootcamp.net/wp-content/uploads/2019/03/Progate-ForLightBackground-1024x335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798" y="5548516"/>
            <a:ext cx="3566673" cy="116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s://global.azurebootcamp.net/wp-content/uploads/2019/03/483x140_KEMP_HRZ_GreyYellow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7350" y="4903944"/>
            <a:ext cx="3225864" cy="933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2353" y="4991864"/>
            <a:ext cx="3924445" cy="845182"/>
          </a:xfrm>
          <a:prstGeom prst="rect">
            <a:avLst/>
          </a:prstGeom>
        </p:spPr>
      </p:pic>
      <p:pic>
        <p:nvPicPr>
          <p:cNvPr id="1026" name="Picture 2" descr="https://global.azurebootcamp.net/wp-content/uploads/2018/12/Serverless360_logo_png-1024x135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327" y="2111205"/>
            <a:ext cx="4283957" cy="564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135586"/>
      </p:ext>
    </p:extLst>
  </p:cSld>
  <p:clrMapOvr>
    <a:masterClrMapping/>
  </p:clrMapOvr>
  <p:transition advTm="5000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544D04E2-3998-4287-9441-DE1DA5986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DD70719-5354-4B09-A00A-D276F687F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6" name="Content Placeholder 4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635239AA-B1B6-4812-9283-85A76C703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637" y="525462"/>
            <a:ext cx="8847567" cy="628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86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E0A61025-2F07-4219-B5F9-AE1F45424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Let’s do it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67BED8C-9E52-4DAD-B205-CED35B26E5F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4846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DB1269-551A-497E-AE71-00942BA83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Automate deeply with the power of PaaS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6ADE6B3-9C66-4831-B204-C6F020B8F99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it-IT" dirty="0"/>
              <a:t>Roberto Freato</a:t>
            </a:r>
          </a:p>
          <a:p>
            <a:r>
              <a:rPr lang="it-IT" sz="2000" i="1" dirty="0"/>
              <a:t>Consultant / Author / Solution Architect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E9B351-622F-4203-9CC3-8C2E508771BC}"/>
              </a:ext>
            </a:extLst>
          </p:cNvPr>
          <p:cNvSpPr/>
          <p:nvPr/>
        </p:nvSpPr>
        <p:spPr>
          <a:xfrm>
            <a:off x="350837" y="4706575"/>
            <a:ext cx="915314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200" dirty="0"/>
              <a:t>DEMOS and Slides available on GitHub:</a:t>
            </a:r>
          </a:p>
          <a:p>
            <a:pPr lvl="1"/>
            <a:r>
              <a:rPr lang="en-US" sz="3200" dirty="0">
                <a:hlinkClick r:id="rId2"/>
              </a:rPr>
              <a:t>https://github.com/childotg/Events.2019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29659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5-50155_Microsoft_Tech_Summit_Light_Template">
  <a:themeElements>
    <a:clrScheme name="Microsoft Tech Summit">
      <a:dk1>
        <a:srgbClr val="282828"/>
      </a:dk1>
      <a:lt1>
        <a:srgbClr val="FFFFFF"/>
      </a:lt1>
      <a:dk2>
        <a:srgbClr val="0078D7"/>
      </a:dk2>
      <a:lt2>
        <a:srgbClr val="E6E6E6"/>
      </a:lt2>
      <a:accent1>
        <a:srgbClr val="0078D7"/>
      </a:accent1>
      <a:accent2>
        <a:srgbClr val="D83B01"/>
      </a:accent2>
      <a:accent3>
        <a:srgbClr val="002050"/>
      </a:accent3>
      <a:accent4>
        <a:srgbClr val="00BCF2"/>
      </a:accent4>
      <a:accent5>
        <a:srgbClr val="FF8C00"/>
      </a:accent5>
      <a:accent6>
        <a:srgbClr val="D2D2D2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1" id="{6C3C5F1B-BA4C-42F6-BEC4-8075A89F5AE9}" vid="{FA5DE619-5767-4ECF-AB59-45928B952D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odified0 xmlns="c8a226eb-880c-4838-960a-dd9849c9b254" xsi:nil="true"/>
    <date xmlns="c8a226eb-880c-4838-960a-dd9849c9b254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46AE1664EAC9049A1A610C2EF7C0B4E" ma:contentTypeVersion="11" ma:contentTypeDescription="Create a new document." ma:contentTypeScope="" ma:versionID="c4093068ebf87054a99f54ee95ddb138">
  <xsd:schema xmlns:xsd="http://www.w3.org/2001/XMLSchema" xmlns:xs="http://www.w3.org/2001/XMLSchema" xmlns:p="http://schemas.microsoft.com/office/2006/metadata/properties" xmlns:ns2="c8a226eb-880c-4838-960a-dd9849c9b254" xmlns:ns3="11753f83-bfd2-44e9-81b9-672f1850bef6" targetNamespace="http://schemas.microsoft.com/office/2006/metadata/properties" ma:root="true" ma:fieldsID="dcdd60cb3bb1fba6e25967431b7b2761" ns2:_="" ns3:_="">
    <xsd:import namespace="c8a226eb-880c-4838-960a-dd9849c9b254"/>
    <xsd:import namespace="11753f83-bfd2-44e9-81b9-672f1850be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odified0" minOccurs="0"/>
                <xsd:element ref="ns2: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a226eb-880c-4838-960a-dd9849c9b2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odified0" ma:index="17" nillable="true" ma:displayName="Modified" ma:format="DateOnly" ma:internalName="Modified0">
      <xsd:simpleType>
        <xsd:restriction base="dms:DateTime"/>
      </xsd:simpleType>
    </xsd:element>
    <xsd:element name="date" ma:index="18" nillable="true" ma:displayName="date" ma:format="DateOnly" ma:internalName="dat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753f83-bfd2-44e9-81b9-672f1850bef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schemas.microsoft.com/office/2006/metadata/properties"/>
    <ds:schemaRef ds:uri="http://schemas.microsoft.com/office/infopath/2007/PartnerControls"/>
    <ds:schemaRef ds:uri="c8a226eb-880c-4838-960a-dd9849c9b254"/>
  </ds:schemaRefs>
</ds:datastoreItem>
</file>

<file path=customXml/itemProps3.xml><?xml version="1.0" encoding="utf-8"?>
<ds:datastoreItem xmlns:ds="http://schemas.openxmlformats.org/officeDocument/2006/customXml" ds:itemID="{14513574-0A9F-43F9-86EB-37F973596F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a226eb-880c-4838-960a-dd9849c9b254"/>
    <ds:schemaRef ds:uri="11753f83-bfd2-44e9-81b9-672f1850be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9</TotalTime>
  <Words>200</Words>
  <Application>Microsoft Office PowerPoint</Application>
  <PresentationFormat>Custom</PresentationFormat>
  <Paragraphs>50</Paragraphs>
  <Slides>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Consolas</vt:lpstr>
      <vt:lpstr>Segoe UI</vt:lpstr>
      <vt:lpstr>Segoe UI Light</vt:lpstr>
      <vt:lpstr>Segoe UI Semilight</vt:lpstr>
      <vt:lpstr>Times New Roman</vt:lpstr>
      <vt:lpstr>Wingdings</vt:lpstr>
      <vt:lpstr>5-50155_Microsoft_Tech_Summit_Light_Template</vt:lpstr>
      <vt:lpstr>PowerPoint Presentation</vt:lpstr>
      <vt:lpstr>PowerPoint Presentation</vt:lpstr>
      <vt:lpstr>Automate deeply with the power of PaaS</vt:lpstr>
      <vt:lpstr>PowerPoint Presentation</vt:lpstr>
      <vt:lpstr>PowerPoint Presentation</vt:lpstr>
      <vt:lpstr>Let’s do it</vt:lpstr>
      <vt:lpstr>Automate deeply with the power of PaaS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&lt;Speech title here&gt;</dc:subject>
  <dc:creator>Roberto Freato</dc:creator>
  <cp:keywords>Microsoft Tech Summit</cp:keywords>
  <dc:description>Template: Mitchell Derrey, Silver Fox Productions_x000d_
Formatting: _x000d_
Audience Type:</dc:description>
  <cp:lastModifiedBy>Roberto Freato</cp:lastModifiedBy>
  <cp:revision>4</cp:revision>
  <dcterms:created xsi:type="dcterms:W3CDTF">2019-04-26T21:17:25Z</dcterms:created>
  <dcterms:modified xsi:type="dcterms:W3CDTF">2019-04-26T21:27:21Z</dcterms:modified>
  <cp:category>Microsoft Tech Summit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0x010100A46AE1664EAC9049A1A610C2EF7C0B4E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Owner">
    <vt:lpwstr>mabonann@microsoft.com</vt:lpwstr>
  </property>
  <property fmtid="{D5CDD505-2E9C-101B-9397-08002B2CF9AE}" pid="14" name="MSIP_Label_f42aa342-8706-4288-bd11-ebb85995028c_SetDate">
    <vt:lpwstr>2018-03-22T11:28:01.8343546Z</vt:lpwstr>
  </property>
  <property fmtid="{D5CDD505-2E9C-101B-9397-08002B2CF9AE}" pid="15" name="MSIP_Label_f42aa342-8706-4288-bd11-ebb85995028c_Name">
    <vt:lpwstr>General</vt:lpwstr>
  </property>
  <property fmtid="{D5CDD505-2E9C-101B-9397-08002B2CF9AE}" pid="16" name="MSIP_Label_f42aa342-8706-4288-bd11-ebb85995028c_Application">
    <vt:lpwstr>Microsoft Azure Information Protection</vt:lpwstr>
  </property>
  <property fmtid="{D5CDD505-2E9C-101B-9397-08002B2CF9AE}" pid="17" name="MSIP_Label_f42aa342-8706-4288-bd11-ebb85995028c_Extended_MSFT_Method">
    <vt:lpwstr>Automatic</vt:lpwstr>
  </property>
  <property fmtid="{D5CDD505-2E9C-101B-9397-08002B2CF9AE}" pid="18" name="Sensitivity">
    <vt:lpwstr>General</vt:lpwstr>
  </property>
</Properties>
</file>