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Tw Cen MT" panose="020B06020201040206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KpTSjtseuKdrPLKRxyI8JLP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4DDFF-AE99-4F9E-82ED-B4425AB15B5E}" v="1017" dt="2019-10-18T07:51:3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4cae2aea23786276" providerId="LiveId" clId="{6184DDFF-AE99-4F9E-82ED-B4425AB15B5E}"/>
    <pc:docChg chg="undo custSel addSld delSld modSld sldOrd modMainMaster">
      <pc:chgData name="Roberto Freato" userId="4cae2aea23786276" providerId="LiveId" clId="{6184DDFF-AE99-4F9E-82ED-B4425AB15B5E}" dt="2019-10-18T07:51:30.476" v="2066" actId="1076"/>
      <pc:docMkLst>
        <pc:docMk/>
      </pc:docMkLst>
      <pc:sldChg chg="modSp">
        <pc:chgData name="Roberto Freato" userId="4cae2aea23786276" providerId="LiveId" clId="{6184DDFF-AE99-4F9E-82ED-B4425AB15B5E}" dt="2019-10-16T07:36:28.404" v="54" actId="6549"/>
        <pc:sldMkLst>
          <pc:docMk/>
          <pc:sldMk cId="0" sldId="256"/>
        </pc:sldMkLst>
        <pc:spChg chg="mod">
          <ac:chgData name="Roberto Freato" userId="4cae2aea23786276" providerId="LiveId" clId="{6184DDFF-AE99-4F9E-82ED-B4425AB15B5E}" dt="2019-10-16T07:36:28.404" v="54" actId="6549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modAnim">
        <pc:chgData name="Roberto Freato" userId="4cae2aea23786276" providerId="LiveId" clId="{6184DDFF-AE99-4F9E-82ED-B4425AB15B5E}" dt="2019-10-16T08:22:55.853" v="701" actId="1035"/>
        <pc:sldMkLst>
          <pc:docMk/>
          <pc:sldMk cId="0" sldId="257"/>
        </pc:sldMkLst>
        <pc:spChg chg="add mod ord topLvl">
          <ac:chgData name="Roberto Freato" userId="4cae2aea23786276" providerId="LiveId" clId="{6184DDFF-AE99-4F9E-82ED-B4425AB15B5E}" dt="2019-10-16T08:04:04.717" v="241" actId="164"/>
          <ac:spMkLst>
            <pc:docMk/>
            <pc:sldMk cId="0" sldId="257"/>
            <ac:spMk id="6" creationId="{851D584D-3DA9-4D77-976A-4878AEA800D9}"/>
          </ac:spMkLst>
        </pc:spChg>
        <pc:spChg chg="add mod">
          <ac:chgData name="Roberto Freato" userId="4cae2aea23786276" providerId="LiveId" clId="{6184DDFF-AE99-4F9E-82ED-B4425AB15B5E}" dt="2019-10-16T08:02:08.006" v="219" actId="164"/>
          <ac:spMkLst>
            <pc:docMk/>
            <pc:sldMk cId="0" sldId="257"/>
            <ac:spMk id="18" creationId="{62AA389B-32CB-4982-82AD-F431D9619122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19" creationId="{2D26E6A4-B4FD-4828-A728-03B43E75EC13}"/>
          </ac:spMkLst>
        </pc:spChg>
        <pc:spChg chg="add mod">
          <ac:chgData name="Roberto Freato" userId="4cae2aea23786276" providerId="LiveId" clId="{6184DDFF-AE99-4F9E-82ED-B4425AB15B5E}" dt="2019-10-16T08:04:07.824" v="242" actId="164"/>
          <ac:spMkLst>
            <pc:docMk/>
            <pc:sldMk cId="0" sldId="257"/>
            <ac:spMk id="29" creationId="{35985DF2-520D-4732-9B97-856BF019E71A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0" creationId="{4883A429-2CAB-48FF-AA2F-CB12A1457994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7" creationId="{11228186-6EDA-4004-8543-4F92612E2BFF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8" creationId="{2AB2E391-BD40-4F13-902A-2754C34878C1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4" creationId="{5895528D-380D-4231-B6CC-4571DB3DB697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5" creationId="{C994806B-3092-4419-8908-EE80615EE64C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9" creationId="{4B10313C-897E-4DEF-BB34-54D6B36AAAC6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60" creationId="{DF06665B-7D45-4196-8BA7-A4B3CD42B591}"/>
          </ac:spMkLst>
        </pc:spChg>
        <pc:spChg chg="del">
          <ac:chgData name="Roberto Freato" userId="4cae2aea23786276" providerId="LiveId" clId="{6184DDFF-AE99-4F9E-82ED-B4425AB15B5E}" dt="2019-10-16T07:59:58.813" v="138" actId="478"/>
          <ac:spMkLst>
            <pc:docMk/>
            <pc:sldMk cId="0" sldId="257"/>
            <ac:spMk id="66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68" creationId="{00000000-0000-0000-0000-000000000000}"/>
          </ac:spMkLst>
        </pc:spChg>
        <pc:spChg chg="add del mod">
          <ac:chgData name="Roberto Freato" userId="4cae2aea23786276" providerId="LiveId" clId="{6184DDFF-AE99-4F9E-82ED-B4425AB15B5E}" dt="2019-10-16T08:01:37.435" v="214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0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1" creationId="{00000000-0000-0000-0000-000000000000}"/>
          </ac:spMkLst>
        </pc:spChg>
        <pc:spChg chg="mod">
          <ac:chgData name="Roberto Freato" userId="4cae2aea23786276" providerId="LiveId" clId="{6184DDFF-AE99-4F9E-82ED-B4425AB15B5E}" dt="2019-10-16T08:01:32.201" v="210" actId="1076"/>
          <ac:spMkLst>
            <pc:docMk/>
            <pc:sldMk cId="0" sldId="257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3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7:45:59.564" v="110" actId="478"/>
          <ac:spMkLst>
            <pc:docMk/>
            <pc:sldMk cId="0" sldId="257"/>
            <ac:spMk id="7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1" creationId="{2141904E-978C-4E75-99A1-70924EC4B25E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2" creationId="{49C2BAF6-6A86-44F9-B0EA-C8B0163C2851}"/>
          </ac:spMkLst>
        </pc:spChg>
        <pc:grpChg chg="add del mod">
          <ac:chgData name="Roberto Freato" userId="4cae2aea23786276" providerId="LiveId" clId="{6184DDFF-AE99-4F9E-82ED-B4425AB15B5E}" dt="2019-10-16T08:02:22.753" v="225" actId="165"/>
          <ac:grpSpMkLst>
            <pc:docMk/>
            <pc:sldMk cId="0" sldId="257"/>
            <ac:grpSpMk id="7" creationId="{4B862CDE-513A-4758-AC3C-D5F9B2B6C8AF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8" creationId="{92BE95B7-3F40-4FE6-9749-88BB96E01E31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3" creationId="{84721119-4777-4B09-AA03-A636A236E15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4" creationId="{A3A92A6A-F4D8-4193-8F1D-9FC9739ED485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0" creationId="{7402879F-F39C-4392-8B4C-09329520D583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3" creationId="{C5E249D9-70E9-4736-8DA3-CC5306EC5B8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4" creationId="{A378BA23-B3F1-4BCA-A5B3-7CB1F0129A80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44" creationId="{74B0A9E5-F8E2-440B-AD02-46FA5F709D88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1" creationId="{B32C56AF-0A20-4CB1-A5F3-D5F3BBBE2F7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6" creationId="{D705D524-E55E-416F-A0F0-D49544403B3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78" creationId="{4D101B4D-3BA6-40DE-A44D-17AC8F676480}"/>
          </ac:grpSpMkLst>
        </pc:grpChg>
        <pc:picChg chg="add del mod ord topLvl">
          <ac:chgData name="Roberto Freato" userId="4cae2aea23786276" providerId="LiveId" clId="{6184DDFF-AE99-4F9E-82ED-B4425AB15B5E}" dt="2019-10-16T08:02:44.424" v="228" actId="478"/>
          <ac:picMkLst>
            <pc:docMk/>
            <pc:sldMk cId="0" sldId="257"/>
            <ac:picMk id="3" creationId="{57A54CC5-4790-48CA-9EA8-C7F4B814E610}"/>
          </ac:picMkLst>
        </pc:picChg>
        <pc:picChg chg="add mod ord">
          <ac:chgData name="Roberto Freato" userId="4cae2aea23786276" providerId="LiveId" clId="{6184DDFF-AE99-4F9E-82ED-B4425AB15B5E}" dt="2019-10-16T08:02:08.006" v="219" actId="164"/>
          <ac:picMkLst>
            <pc:docMk/>
            <pc:sldMk cId="0" sldId="257"/>
            <ac:picMk id="5" creationId="{92E2CD1C-7B08-4C3A-971F-1549263134AD}"/>
          </ac:picMkLst>
        </pc:picChg>
        <pc:picChg chg="add mod">
          <ac:chgData name="Roberto Freato" userId="4cae2aea23786276" providerId="LiveId" clId="{6184DDFF-AE99-4F9E-82ED-B4425AB15B5E}" dt="2019-10-16T08:04:04.717" v="241" actId="164"/>
          <ac:picMkLst>
            <pc:docMk/>
            <pc:sldMk cId="0" sldId="257"/>
            <ac:picMk id="10" creationId="{064EA8F8-AD8D-4240-85BC-7738BF38C1B7}"/>
          </ac:picMkLst>
        </pc:picChg>
        <pc:picChg chg="add mod">
          <ac:chgData name="Roberto Freato" userId="4cae2aea23786276" providerId="LiveId" clId="{6184DDFF-AE99-4F9E-82ED-B4425AB15B5E}" dt="2019-10-16T08:04:07.824" v="242" actId="164"/>
          <ac:picMkLst>
            <pc:docMk/>
            <pc:sldMk cId="0" sldId="257"/>
            <ac:picMk id="12" creationId="{8B1DBD53-F00B-4601-810E-EC58E42C3C79}"/>
          </ac:picMkLst>
        </pc:picChg>
        <pc:picChg chg="add del mod">
          <ac:chgData name="Roberto Freato" userId="4cae2aea23786276" providerId="LiveId" clId="{6184DDFF-AE99-4F9E-82ED-B4425AB15B5E}" dt="2019-10-16T08:03:06.491" v="235" actId="478"/>
          <ac:picMkLst>
            <pc:docMk/>
            <pc:sldMk cId="0" sldId="257"/>
            <ac:picMk id="30" creationId="{0C1468AC-7B13-49D7-A13E-13807E561D30}"/>
          </ac:picMkLst>
        </pc:picChg>
        <pc:picChg chg="del mod">
          <ac:chgData name="Roberto Freato" userId="4cae2aea23786276" providerId="LiveId" clId="{6184DDFF-AE99-4F9E-82ED-B4425AB15B5E}" dt="2019-10-16T07:59:51.082" v="137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Roberto Freato" userId="4cae2aea23786276" providerId="LiveId" clId="{6184DDFF-AE99-4F9E-82ED-B4425AB15B5E}" dt="2019-10-16T08:00:22.395" v="140" actId="478"/>
          <ac:picMkLst>
            <pc:docMk/>
            <pc:sldMk cId="0" sldId="257"/>
            <ac:picMk id="74" creationId="{00000000-0000-0000-0000-000000000000}"/>
          </ac:picMkLst>
        </pc:picChg>
        <pc:picChg chg="add del mod">
          <ac:chgData name="Roberto Freato" userId="4cae2aea23786276" providerId="LiveId" clId="{6184DDFF-AE99-4F9E-82ED-B4425AB15B5E}" dt="2019-10-16T08:01:36.850" v="213" actId="478"/>
          <ac:picMkLst>
            <pc:docMk/>
            <pc:sldMk cId="0" sldId="257"/>
            <ac:picMk id="75" creationId="{00000000-0000-0000-0000-000000000000}"/>
          </ac:picMkLst>
        </pc:pic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16" creationId="{A253C9B8-5B7A-471F-B5AD-EB06E834AD97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28" creationId="{450B5B0C-C269-4C40-BC2E-A96EAE107F60}"/>
          </ac:cxnSpMkLst>
        </pc:cxnChg>
        <pc:cxnChg chg="add del mod">
          <ac:chgData name="Roberto Freato" userId="4cae2aea23786276" providerId="LiveId" clId="{6184DDFF-AE99-4F9E-82ED-B4425AB15B5E}" dt="2019-10-16T08:11:01.234" v="518" actId="11529"/>
          <ac:cxnSpMkLst>
            <pc:docMk/>
            <pc:sldMk cId="0" sldId="257"/>
            <ac:cxnSpMk id="32" creationId="{6ED18CF2-4306-411C-B661-26A786F227E3}"/>
          </ac:cxnSpMkLst>
        </pc:cxn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37" creationId="{CD03EBB4-C628-4B74-83F7-AB6913C8E14C}"/>
          </ac:cxnSpMkLst>
        </pc:cxnChg>
        <pc:cxnChg chg="add del mod">
          <ac:chgData name="Roberto Freato" userId="4cae2aea23786276" providerId="LiveId" clId="{6184DDFF-AE99-4F9E-82ED-B4425AB15B5E}" dt="2019-10-16T08:07:46.707" v="342" actId="478"/>
          <ac:cxnSpMkLst>
            <pc:docMk/>
            <pc:sldMk cId="0" sldId="257"/>
            <ac:cxnSpMk id="41" creationId="{D2F2D182-E996-489F-A989-2253948D57E2}"/>
          </ac:cxnSpMkLst>
        </pc:cxnChg>
        <pc:cxnChg chg="add del mod">
          <ac:chgData name="Roberto Freato" userId="4cae2aea23786276" providerId="LiveId" clId="{6184DDFF-AE99-4F9E-82ED-B4425AB15B5E}" dt="2019-10-16T08:07:47.392" v="343" actId="478"/>
          <ac:cxnSpMkLst>
            <pc:docMk/>
            <pc:sldMk cId="0" sldId="257"/>
            <ac:cxnSpMk id="42" creationId="{1D470665-5180-4633-B25F-9117165A5486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63" creationId="{43BBFCE4-4B79-4397-8ACB-4BBA3EF67A1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77" creationId="{2C117E83-CC12-4DA2-AFD4-CB8991798291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3" creationId="{0C4E39C3-6657-43E3-8385-7995D3531D54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4" creationId="{737BAC0E-8741-40ED-9EC8-989A7B23D7F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5" creationId="{AF948D71-4A0F-4A9F-89C0-6AF8C40009AA}"/>
          </ac:cxnSpMkLst>
        </pc:cxnChg>
      </pc:sldChg>
      <pc:sldChg chg="addSp delSp modSp add delAnim">
        <pc:chgData name="Roberto Freato" userId="4cae2aea23786276" providerId="LiveId" clId="{6184DDFF-AE99-4F9E-82ED-B4425AB15B5E}" dt="2019-10-16T08:32:37.945" v="727" actId="1076"/>
        <pc:sldMkLst>
          <pc:docMk/>
          <pc:sldMk cId="4294037291" sldId="258"/>
        </pc:sldMkLst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19" creationId="{2D26E6A4-B4FD-4828-A728-03B43E75EC13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0" creationId="{4883A429-2CAB-48FF-AA2F-CB12A1457994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7" creationId="{11228186-6EDA-4004-8543-4F92612E2BFF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8" creationId="{2AB2E391-BD40-4F13-902A-2754C34878C1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4" creationId="{5895528D-380D-4231-B6CC-4571DB3DB697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5" creationId="{C994806B-3092-4419-8908-EE80615EE64C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9" creationId="{4B10313C-897E-4DEF-BB34-54D6B36AAAC6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60" creationId="{DF06665B-7D45-4196-8BA7-A4B3CD42B591}"/>
          </ac:spMkLst>
        </pc:spChg>
        <pc:spChg chg="mod">
          <ac:chgData name="Roberto Freato" userId="4cae2aea23786276" providerId="LiveId" clId="{6184DDFF-AE99-4F9E-82ED-B4425AB15B5E}" dt="2019-10-16T08:23:15.108" v="722" actId="20577"/>
          <ac:spMkLst>
            <pc:docMk/>
            <pc:sldMk cId="4294037291" sldId="258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1" creationId="{2141904E-978C-4E75-99A1-70924EC4B25E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2" creationId="{49C2BAF6-6A86-44F9-B0EA-C8B0163C2851}"/>
          </ac:spMkLst>
        </pc:s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8" creationId="{92BE95B7-3F40-4FE6-9749-88BB96E01E31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3" creationId="{84721119-4777-4B09-AA03-A636A236E15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4" creationId="{A3A92A6A-F4D8-4193-8F1D-9FC9739ED485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0" creationId="{7402879F-F39C-4392-8B4C-09329520D583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3" creationId="{C5E249D9-70E9-4736-8DA3-CC5306EC5B8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4" creationId="{A378BA23-B3F1-4BCA-A5B3-7CB1F0129A80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44" creationId="{74B0A9E5-F8E2-440B-AD02-46FA5F709D88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1" creationId="{B32C56AF-0A20-4CB1-A5F3-D5F3BBBE2F7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6" creationId="{D705D524-E55E-416F-A0F0-D49544403B3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78" creationId="{4D101B4D-3BA6-40DE-A44D-17AC8F676480}"/>
          </ac:grpSpMkLst>
        </pc:grpChg>
        <pc:picChg chg="add mod">
          <ac:chgData name="Roberto Freato" userId="4cae2aea23786276" providerId="LiveId" clId="{6184DDFF-AE99-4F9E-82ED-B4425AB15B5E}" dt="2019-10-16T08:32:37.945" v="727" actId="1076"/>
          <ac:picMkLst>
            <pc:docMk/>
            <pc:sldMk cId="4294037291" sldId="258"/>
            <ac:picMk id="2" creationId="{D07A6800-6D30-4DE1-AABF-C56173F5D6B6}"/>
          </ac:picMkLst>
        </pc:pic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28" creationId="{450B5B0C-C269-4C40-BC2E-A96EAE107F60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63" creationId="{43BBFCE4-4B79-4397-8ACB-4BBA3EF67A1F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77" creationId="{2C117E83-CC12-4DA2-AFD4-CB8991798291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3" creationId="{0C4E39C3-6657-43E3-8385-7995D3531D54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4" creationId="{737BAC0E-8741-40ED-9EC8-989A7B23D7FF}"/>
          </ac:cxnSpMkLst>
        </pc:cxn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5" creationId="{AF948D71-4A0F-4A9F-89C0-6AF8C40009AA}"/>
          </ac:cxnSpMkLst>
        </pc:cxnChg>
      </pc:sldChg>
      <pc:sldChg chg="addSp delSp modSp add del modAnim">
        <pc:chgData name="Roberto Freato" userId="4cae2aea23786276" providerId="LiveId" clId="{6184DDFF-AE99-4F9E-82ED-B4425AB15B5E}" dt="2019-10-18T07:50:26.367" v="2034" actId="2696"/>
        <pc:sldMkLst>
          <pc:docMk/>
          <pc:sldMk cId="2767454054" sldId="259"/>
        </pc:sldMkLst>
        <pc:spChg chg="mod">
          <ac:chgData name="Roberto Freato" userId="4cae2aea23786276" providerId="LiveId" clId="{6184DDFF-AE99-4F9E-82ED-B4425AB15B5E}" dt="2019-10-18T07:49:30.321" v="1979" actId="20577"/>
          <ac:spMkLst>
            <pc:docMk/>
            <pc:sldMk cId="2767454054" sldId="259"/>
            <ac:spMk id="72" creationId="{00000000-0000-0000-0000-000000000000}"/>
          </ac:spMkLst>
        </pc:spChg>
        <pc:graphicFrameChg chg="add mod">
          <ac:chgData name="Roberto Freato" userId="4cae2aea23786276" providerId="LiveId" clId="{6184DDFF-AE99-4F9E-82ED-B4425AB15B5E}" dt="2019-10-18T07:26:24.815" v="935" actId="20577"/>
          <ac:graphicFrameMkLst>
            <pc:docMk/>
            <pc:sldMk cId="2767454054" sldId="259"/>
            <ac:graphicFrameMk id="2" creationId="{77809941-9ABD-48AA-BF23-7ACBA5C06A81}"/>
          </ac:graphicFrameMkLst>
        </pc:graphicFrameChg>
        <pc:picChg chg="del">
          <ac:chgData name="Roberto Freato" userId="4cae2aea23786276" providerId="LiveId" clId="{6184DDFF-AE99-4F9E-82ED-B4425AB15B5E}" dt="2019-10-16T08:33:40.204" v="753" actId="478"/>
          <ac:picMkLst>
            <pc:docMk/>
            <pc:sldMk cId="2767454054" sldId="259"/>
            <ac:picMk id="2" creationId="{D07A6800-6D30-4DE1-AABF-C56173F5D6B6}"/>
          </ac:picMkLst>
        </pc:picChg>
      </pc:sldChg>
      <pc:sldChg chg="modSp add">
        <pc:chgData name="Roberto Freato" userId="4cae2aea23786276" providerId="LiveId" clId="{6184DDFF-AE99-4F9E-82ED-B4425AB15B5E}" dt="2019-10-18T07:29:27.138" v="1000" actId="403"/>
        <pc:sldMkLst>
          <pc:docMk/>
          <pc:sldMk cId="448908116" sldId="260"/>
        </pc:sldMkLst>
        <pc:spChg chg="mod">
          <ac:chgData name="Roberto Freato" userId="4cae2aea23786276" providerId="LiveId" clId="{6184DDFF-AE99-4F9E-82ED-B4425AB15B5E}" dt="2019-10-18T07:29:03.302" v="955" actId="20577"/>
          <ac:spMkLst>
            <pc:docMk/>
            <pc:sldMk cId="448908116" sldId="260"/>
            <ac:spMk id="2" creationId="{6B89579E-F60C-4F8B-BEE7-C3BD0C74DFC1}"/>
          </ac:spMkLst>
        </pc:spChg>
        <pc:spChg chg="mod">
          <ac:chgData name="Roberto Freato" userId="4cae2aea23786276" providerId="LiveId" clId="{6184DDFF-AE99-4F9E-82ED-B4425AB15B5E}" dt="2019-10-18T07:29:27.138" v="1000" actId="403"/>
          <ac:spMkLst>
            <pc:docMk/>
            <pc:sldMk cId="448908116" sldId="26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2:54.525" v="1181" actId="20577"/>
        <pc:sldMkLst>
          <pc:docMk/>
          <pc:sldMk cId="3717413060" sldId="261"/>
        </pc:sldMkLst>
        <pc:spChg chg="mod">
          <ac:chgData name="Roberto Freato" userId="4cae2aea23786276" providerId="LiveId" clId="{6184DDFF-AE99-4F9E-82ED-B4425AB15B5E}" dt="2019-10-18T07:30:31.239" v="1054" actId="20577"/>
          <ac:spMkLst>
            <pc:docMk/>
            <pc:sldMk cId="3717413060" sldId="26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2:54.525" v="1181" actId="20577"/>
          <ac:graphicFrameMkLst>
            <pc:docMk/>
            <pc:sldMk cId="3717413060" sldId="26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3:41.905" v="1214" actId="20577"/>
        <pc:sldMkLst>
          <pc:docMk/>
          <pc:sldMk cId="2049043001" sldId="262"/>
        </pc:sldMkLst>
        <pc:spChg chg="mod">
          <ac:chgData name="Roberto Freato" userId="4cae2aea23786276" providerId="LiveId" clId="{6184DDFF-AE99-4F9E-82ED-B4425AB15B5E}" dt="2019-10-18T07:33:41.905" v="1214" actId="20577"/>
          <ac:spMkLst>
            <pc:docMk/>
            <pc:sldMk cId="2049043001" sldId="262"/>
            <ac:spMk id="3" creationId="{21E462BE-1A5F-422E-8CC9-934E3DAEC4E8}"/>
          </ac:spMkLst>
        </pc:spChg>
      </pc:sldChg>
      <pc:sldChg chg="add del">
        <pc:chgData name="Roberto Freato" userId="4cae2aea23786276" providerId="LiveId" clId="{6184DDFF-AE99-4F9E-82ED-B4425AB15B5E}" dt="2019-10-18T07:33:28.166" v="1183" actId="2696"/>
        <pc:sldMkLst>
          <pc:docMk/>
          <pc:sldMk cId="4151414629" sldId="262"/>
        </pc:sldMkLst>
      </pc:sldChg>
      <pc:sldChg chg="modSp add ord">
        <pc:chgData name="Roberto Freato" userId="4cae2aea23786276" providerId="LiveId" clId="{6184DDFF-AE99-4F9E-82ED-B4425AB15B5E}" dt="2019-10-18T07:39:53.308" v="1536"/>
        <pc:sldMkLst>
          <pc:docMk/>
          <pc:sldMk cId="3365815627" sldId="263"/>
        </pc:sldMkLst>
        <pc:spChg chg="mod">
          <ac:chgData name="Roberto Freato" userId="4cae2aea23786276" providerId="LiveId" clId="{6184DDFF-AE99-4F9E-82ED-B4425AB15B5E}" dt="2019-10-18T07:34:01.291" v="1226" actId="20577"/>
          <ac:spMkLst>
            <pc:docMk/>
            <pc:sldMk cId="3365815627" sldId="263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9:53.308" v="1536"/>
          <ac:graphicFrameMkLst>
            <pc:docMk/>
            <pc:sldMk cId="3365815627" sldId="263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7:16.616" v="1400" actId="20577"/>
        <pc:sldMkLst>
          <pc:docMk/>
          <pc:sldMk cId="1938069112" sldId="264"/>
        </pc:sldMkLst>
        <pc:spChg chg="mod">
          <ac:chgData name="Roberto Freato" userId="4cae2aea23786276" providerId="LiveId" clId="{6184DDFF-AE99-4F9E-82ED-B4425AB15B5E}" dt="2019-10-18T07:37:16.616" v="1400" actId="20577"/>
          <ac:spMkLst>
            <pc:docMk/>
            <pc:sldMk cId="1938069112" sldId="264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8:53.923" v="1491" actId="13782"/>
        <pc:sldMkLst>
          <pc:docMk/>
          <pc:sldMk cId="3047746230" sldId="265"/>
        </pc:sldMkLst>
        <pc:spChg chg="mod">
          <ac:chgData name="Roberto Freato" userId="4cae2aea23786276" providerId="LiveId" clId="{6184DDFF-AE99-4F9E-82ED-B4425AB15B5E}" dt="2019-10-18T07:37:38.752" v="1419" actId="20577"/>
          <ac:spMkLst>
            <pc:docMk/>
            <pc:sldMk cId="3047746230" sldId="265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8:53.923" v="1491" actId="13782"/>
          <ac:graphicFrameMkLst>
            <pc:docMk/>
            <pc:sldMk cId="3047746230" sldId="265"/>
            <ac:graphicFrameMk id="2" creationId="{77809941-9ABD-48AA-BF23-7ACBA5C06A81}"/>
          </ac:graphicFrameMkLst>
        </pc:graphicFrameChg>
      </pc:sldChg>
      <pc:sldChg chg="add del">
        <pc:chgData name="Roberto Freato" userId="4cae2aea23786276" providerId="LiveId" clId="{6184DDFF-AE99-4F9E-82ED-B4425AB15B5E}" dt="2019-10-18T07:37:33.154" v="1404"/>
        <pc:sldMkLst>
          <pc:docMk/>
          <pc:sldMk cId="78315048" sldId="266"/>
        </pc:sldMkLst>
      </pc:sldChg>
      <pc:sldChg chg="modSp add ord">
        <pc:chgData name="Roberto Freato" userId="4cae2aea23786276" providerId="LiveId" clId="{6184DDFF-AE99-4F9E-82ED-B4425AB15B5E}" dt="2019-10-18T07:39:17.728" v="1535" actId="20577"/>
        <pc:sldMkLst>
          <pc:docMk/>
          <pc:sldMk cId="2341862854" sldId="266"/>
        </pc:sldMkLst>
        <pc:spChg chg="mod">
          <ac:chgData name="Roberto Freato" userId="4cae2aea23786276" providerId="LiveId" clId="{6184DDFF-AE99-4F9E-82ED-B4425AB15B5E}" dt="2019-10-18T07:39:17.728" v="1535" actId="20577"/>
          <ac:spMkLst>
            <pc:docMk/>
            <pc:sldMk cId="2341862854" sldId="266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8:57.563" v="1970" actId="20577"/>
        <pc:sldMkLst>
          <pc:docMk/>
          <pc:sldMk cId="1755856172" sldId="267"/>
        </pc:sldMkLst>
        <pc:spChg chg="mod">
          <ac:chgData name="Roberto Freato" userId="4cae2aea23786276" providerId="LiveId" clId="{6184DDFF-AE99-4F9E-82ED-B4425AB15B5E}" dt="2019-10-18T07:40:08.865" v="1560" actId="20577"/>
          <ac:spMkLst>
            <pc:docMk/>
            <pc:sldMk cId="1755856172" sldId="267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8:57.563" v="1970" actId="20577"/>
          <ac:graphicFrameMkLst>
            <pc:docMk/>
            <pc:sldMk cId="1755856172" sldId="267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2:48.077" v="1711" actId="6549"/>
        <pc:sldMkLst>
          <pc:docMk/>
          <pc:sldMk cId="2562085312" sldId="268"/>
        </pc:sldMkLst>
        <pc:spChg chg="mod">
          <ac:chgData name="Roberto Freato" userId="4cae2aea23786276" providerId="LiveId" clId="{6184DDFF-AE99-4F9E-82ED-B4425AB15B5E}" dt="2019-10-18T07:42:48.077" v="1711" actId="6549"/>
          <ac:spMkLst>
            <pc:docMk/>
            <pc:sldMk cId="2562085312" sldId="268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3:39.902" v="1802" actId="13782"/>
        <pc:sldMkLst>
          <pc:docMk/>
          <pc:sldMk cId="1283974722" sldId="269"/>
        </pc:sldMkLst>
        <pc:spChg chg="mod">
          <ac:chgData name="Roberto Freato" userId="4cae2aea23786276" providerId="LiveId" clId="{6184DDFF-AE99-4F9E-82ED-B4425AB15B5E}" dt="2019-10-18T07:42:59.167" v="1726" actId="20577"/>
          <ac:spMkLst>
            <pc:docMk/>
            <pc:sldMk cId="1283974722" sldId="269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3:39.902" v="1802" actId="13782"/>
          <ac:graphicFrameMkLst>
            <pc:docMk/>
            <pc:sldMk cId="1283974722" sldId="269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3:55.753" v="1840" actId="20577"/>
        <pc:sldMkLst>
          <pc:docMk/>
          <pc:sldMk cId="3135744196" sldId="270"/>
        </pc:sldMkLst>
        <pc:spChg chg="mod">
          <ac:chgData name="Roberto Freato" userId="4cae2aea23786276" providerId="LiveId" clId="{6184DDFF-AE99-4F9E-82ED-B4425AB15B5E}" dt="2019-10-18T07:43:55.753" v="1840" actId="20577"/>
          <ac:spMkLst>
            <pc:docMk/>
            <pc:sldMk cId="3135744196" sldId="27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5:25.649" v="1932" actId="13782"/>
        <pc:sldMkLst>
          <pc:docMk/>
          <pc:sldMk cId="2594029843" sldId="271"/>
        </pc:sldMkLst>
        <pc:spChg chg="mod">
          <ac:chgData name="Roberto Freato" userId="4cae2aea23786276" providerId="LiveId" clId="{6184DDFF-AE99-4F9E-82ED-B4425AB15B5E}" dt="2019-10-18T07:44:27.370" v="1875" actId="20577"/>
          <ac:spMkLst>
            <pc:docMk/>
            <pc:sldMk cId="2594029843" sldId="27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5:25.649" v="1932" actId="13782"/>
          <ac:graphicFrameMkLst>
            <pc:docMk/>
            <pc:sldMk cId="2594029843" sldId="27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5:41.815" v="1967" actId="20577"/>
        <pc:sldMkLst>
          <pc:docMk/>
          <pc:sldMk cId="2114552020" sldId="272"/>
        </pc:sldMkLst>
        <pc:spChg chg="mod">
          <ac:chgData name="Roberto Freato" userId="4cae2aea23786276" providerId="LiveId" clId="{6184DDFF-AE99-4F9E-82ED-B4425AB15B5E}" dt="2019-10-18T07:45:41.815" v="1967" actId="20577"/>
          <ac:spMkLst>
            <pc:docMk/>
            <pc:sldMk cId="2114552020" sldId="272"/>
            <ac:spMk id="3" creationId="{21E462BE-1A5F-422E-8CC9-934E3DAEC4E8}"/>
          </ac:spMkLst>
        </pc:spChg>
      </pc:sldChg>
      <pc:sldChg chg="add ord">
        <pc:chgData name="Roberto Freato" userId="4cae2aea23786276" providerId="LiveId" clId="{6184DDFF-AE99-4F9E-82ED-B4425AB15B5E}" dt="2019-10-18T07:45:50.272" v="1969"/>
        <pc:sldMkLst>
          <pc:docMk/>
          <pc:sldMk cId="3503572356" sldId="273"/>
        </pc:sldMkLst>
      </pc:sldChg>
      <pc:sldChg chg="addSp modSp add">
        <pc:chgData name="Roberto Freato" userId="4cae2aea23786276" providerId="LiveId" clId="{6184DDFF-AE99-4F9E-82ED-B4425AB15B5E}" dt="2019-10-18T07:51:30.476" v="2066" actId="1076"/>
        <pc:sldMkLst>
          <pc:docMk/>
          <pc:sldMk cId="3644074246" sldId="274"/>
        </pc:sldMkLst>
        <pc:graphicFrameChg chg="mod">
          <ac:chgData name="Roberto Freato" userId="4cae2aea23786276" providerId="LiveId" clId="{6184DDFF-AE99-4F9E-82ED-B4425AB15B5E}" dt="2019-10-18T07:50:53.147" v="2036" actId="1076"/>
          <ac:graphicFrameMkLst>
            <pc:docMk/>
            <pc:sldMk cId="3644074246" sldId="274"/>
            <ac:graphicFrameMk id="2" creationId="{77809941-9ABD-48AA-BF23-7ACBA5C06A81}"/>
          </ac:graphicFrameMkLst>
        </pc:graphicFrameChg>
        <pc:graphicFrameChg chg="add mod">
          <ac:chgData name="Roberto Freato" userId="4cae2aea23786276" providerId="LiveId" clId="{6184DDFF-AE99-4F9E-82ED-B4425AB15B5E}" dt="2019-10-18T07:51:30.476" v="2066" actId="1076"/>
          <ac:graphicFrameMkLst>
            <pc:docMk/>
            <pc:sldMk cId="3644074246" sldId="274"/>
            <ac:graphicFrameMk id="3" creationId="{CC35515F-8973-49AF-87EB-72EF786728E3}"/>
          </ac:graphicFrameMkLst>
        </pc:graphicFrameChg>
      </pc:sldChg>
      <pc:sldChg chg="modSp add ord">
        <pc:chgData name="Roberto Freato" userId="4cae2aea23786276" providerId="LiveId" clId="{6184DDFF-AE99-4F9E-82ED-B4425AB15B5E}" dt="2019-10-18T07:50:22.013" v="2033" actId="20577"/>
        <pc:sldMkLst>
          <pc:docMk/>
          <pc:sldMk cId="3088832189" sldId="275"/>
        </pc:sldMkLst>
        <pc:spChg chg="mod">
          <ac:chgData name="Roberto Freato" userId="4cae2aea23786276" providerId="LiveId" clId="{6184DDFF-AE99-4F9E-82ED-B4425AB15B5E}" dt="2019-10-18T07:50:22.013" v="2033" actId="20577"/>
          <ac:spMkLst>
            <pc:docMk/>
            <pc:sldMk cId="3088832189" sldId="275"/>
            <ac:spMk id="3" creationId="{21E462BE-1A5F-422E-8CC9-934E3DAEC4E8}"/>
          </ac:spMkLst>
        </pc:spChg>
      </pc:sldChg>
      <pc:sldMasterChg chg="addSp modSp delSldLayout modSldLayout">
        <pc:chgData name="Roberto Freato" userId="4cae2aea23786276" providerId="LiveId" clId="{6184DDFF-AE99-4F9E-82ED-B4425AB15B5E}" dt="2019-10-18T07:28:41.136" v="951" actId="2711"/>
        <pc:sldMasterMkLst>
          <pc:docMk/>
          <pc:sldMasterMk cId="0" sldId="2147483648"/>
        </pc:sldMasterMkLst>
        <pc:spChg chg="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9" creationId="{299F00A0-3DBD-4567-AFE5-424BBE1D320B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0" creationId="{AA034675-CD2C-4A8D-AF7D-30D2080DDF21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1" creationId="{058A9ABB-3DCB-4783-9DC1-6F4EF43CB068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2" creationId="{4457D034-4F9D-45D5-BBE5-E63F3F0C73E5}"/>
          </ac:spMkLst>
        </pc:spChg>
        <pc:spChg chg="add 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14" creationId="{538F1E98-791F-4907-9453-1452812288E0}"/>
          </ac:spMkLst>
        </pc:spChg>
        <pc:picChg chg="add">
          <ac:chgData name="Roberto Freato" userId="4cae2aea23786276" providerId="LiveId" clId="{6184DDFF-AE99-4F9E-82ED-B4425AB15B5E}" dt="2019-10-16T07:59:46.286" v="136"/>
          <ac:picMkLst>
            <pc:docMk/>
            <pc:sldMasterMk cId="0" sldId="2147483648"/>
            <ac:picMk id="5" creationId="{75F18BE7-9FC7-4F48-BC86-D98F5F5E135A}"/>
          </ac:picMkLst>
        </pc:picChg>
        <pc:picChg chg="add mod">
          <ac:chgData name="Roberto Freato" userId="4cae2aea23786276" providerId="LiveId" clId="{6184DDFF-AE99-4F9E-82ED-B4425AB15B5E}" dt="2019-10-16T08:33:24.658" v="751" actId="1036"/>
          <ac:picMkLst>
            <pc:docMk/>
            <pc:sldMasterMk cId="0" sldId="2147483648"/>
            <ac:picMk id="13" creationId="{99835F74-C188-4125-98A0-B53B2BC94711}"/>
          </ac:picMkLst>
        </pc:picChg>
        <pc:picChg chg="add mod">
          <ac:chgData name="Roberto Freato" userId="4cae2aea23786276" providerId="LiveId" clId="{6184DDFF-AE99-4F9E-82ED-B4425AB15B5E}" dt="2019-10-16T08:01:20.388" v="209" actId="1035"/>
          <ac:picMkLst>
            <pc:docMk/>
            <pc:sldMasterMk cId="0" sldId="2147483648"/>
            <ac:picMk id="15" creationId="{FA53D8AB-4165-4CFF-AE2B-89BBC9FEECED}"/>
          </ac:picMkLst>
        </pc:picChg>
        <pc:sldLayoutChg chg="addSp delSp">
          <pc:chgData name="Roberto Freato" userId="4cae2aea23786276" providerId="LiveId" clId="{6184DDFF-AE99-4F9E-82ED-B4425AB15B5E}" dt="2019-10-16T07:59:44.869" v="135"/>
          <pc:sldLayoutMkLst>
            <pc:docMk/>
            <pc:sldMasterMk cId="0" sldId="2147483648"/>
            <pc:sldLayoutMk cId="0" sldId="2147483649"/>
          </pc:sldLayoutMkLst>
          <pc:picChg chg="add del">
            <ac:chgData name="Roberto Freato" userId="4cae2aea23786276" providerId="LiveId" clId="{6184DDFF-AE99-4F9E-82ED-B4425AB15B5E}" dt="2019-10-16T07:59:44.869" v="135"/>
            <ac:picMkLst>
              <pc:docMk/>
              <pc:sldMasterMk cId="0" sldId="2147483648"/>
              <pc:sldLayoutMk cId="0" sldId="2147483649"/>
              <ac:picMk id="5" creationId="{BE5B9DA6-17B5-4360-9384-9E5CD69D67E9}"/>
            </ac:picMkLst>
          </pc:picChg>
        </pc:sldLayoutChg>
        <pc:sldLayoutChg chg="modSp">
          <pc:chgData name="Roberto Freato" userId="4cae2aea23786276" providerId="LiveId" clId="{6184DDFF-AE99-4F9E-82ED-B4425AB15B5E}" dt="2019-10-18T07:28:41.136" v="951" actId="2711"/>
          <pc:sldLayoutMkLst>
            <pc:docMk/>
            <pc:sldMasterMk cId="0" sldId="2147483648"/>
            <pc:sldLayoutMk cId="0" sldId="2147483658"/>
          </pc:sldLayoutMkLst>
          <pc:spChg chg="mod">
            <ac:chgData name="Roberto Freato" userId="4cae2aea23786276" providerId="LiveId" clId="{6184DDFF-AE99-4F9E-82ED-B4425AB15B5E}" dt="2019-10-18T07:28:25.886" v="949" actId="255"/>
            <ac:spMkLst>
              <pc:docMk/>
              <pc:sldMasterMk cId="0" sldId="2147483648"/>
              <pc:sldLayoutMk cId="0" sldId="2147483658"/>
              <ac:spMk id="45" creationId="{00000000-0000-0000-0000-000000000000}"/>
            </ac:spMkLst>
          </pc:spChg>
          <pc:spChg chg="mod">
            <ac:chgData name="Roberto Freato" userId="4cae2aea23786276" providerId="LiveId" clId="{6184DDFF-AE99-4F9E-82ED-B4425AB15B5E}" dt="2019-10-18T07:28:41.136" v="951" actId="2711"/>
            <ac:spMkLst>
              <pc:docMk/>
              <pc:sldMasterMk cId="0" sldId="2147483648"/>
              <pc:sldLayoutMk cId="0" sldId="2147483658"/>
              <ac:spMk id="46" creationId="{00000000-0000-0000-0000-000000000000}"/>
            </ac:spMkLst>
          </pc:spChg>
        </pc:sldLayoutChg>
      </pc:sldMasterChg>
    </pc:docChg>
  </pc:docChgLst>
</pc:chgInfo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Direct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C990CB7D-7CF4-418F-9E27-0A98CB64C485}">
      <dgm:prSet phldrT="[Text]"/>
      <dgm:spPr/>
      <dgm:t>
        <a:bodyPr/>
        <a:lstStyle/>
        <a:p>
          <a:r>
            <a:rPr lang="it-IT" dirty="0"/>
            <a:t>FTP</a:t>
          </a:r>
          <a:endParaRPr lang="en-US" dirty="0"/>
        </a:p>
      </dgm:t>
    </dgm:pt>
    <dgm:pt modelId="{48583981-ADE3-4646-A907-F847D457F387}" type="parTrans" cxnId="{EFFAAAA8-68FC-4D3C-8952-17792551EACE}">
      <dgm:prSet/>
      <dgm:spPr/>
      <dgm:t>
        <a:bodyPr/>
        <a:lstStyle/>
        <a:p>
          <a:endParaRPr lang="en-US"/>
        </a:p>
      </dgm:t>
    </dgm:pt>
    <dgm:pt modelId="{51F1E466-3E71-4F89-B36F-153E4E38FC3D}" type="sibTrans" cxnId="{EFFAAAA8-68FC-4D3C-8952-17792551EACE}">
      <dgm:prSet/>
      <dgm:spPr/>
      <dgm:t>
        <a:bodyPr/>
        <a:lstStyle/>
        <a:p>
          <a:endParaRPr lang="en-US"/>
        </a:p>
      </dgm:t>
    </dgm:pt>
    <dgm:pt modelId="{36E0EF14-C2E7-4541-AB36-AB26B2A6FB6D}">
      <dgm:prSet phldrT="[Text]"/>
      <dgm:spPr/>
      <dgm:t>
        <a:bodyPr/>
        <a:lstStyle/>
        <a:p>
          <a:r>
            <a:rPr lang="it-IT" dirty="0"/>
            <a:t>WebDeploy</a:t>
          </a:r>
          <a:endParaRPr lang="en-US" dirty="0"/>
        </a:p>
      </dgm:t>
    </dgm:pt>
    <dgm:pt modelId="{8D320B1E-70A6-43B0-BD05-C0A045FF53C4}" type="parTrans" cxnId="{05B7CD71-FCC8-4DFA-83E4-9035235C4F85}">
      <dgm:prSet/>
      <dgm:spPr/>
      <dgm:t>
        <a:bodyPr/>
        <a:lstStyle/>
        <a:p>
          <a:endParaRPr lang="en-US"/>
        </a:p>
      </dgm:t>
    </dgm:pt>
    <dgm:pt modelId="{C64C454F-F0E0-47DD-9C0C-2C667D0C17F4}" type="sibTrans" cxnId="{05B7CD71-FCC8-4DFA-83E4-9035235C4F85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Indirect (Manual)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F61CE904-D3ED-41D6-ABCC-D9956710EE32}">
      <dgm:prSet phldrT="[Text]"/>
      <dgm:spPr/>
      <dgm:t>
        <a:bodyPr/>
        <a:lstStyle/>
        <a:p>
          <a:r>
            <a:rPr lang="it-IT" dirty="0"/>
            <a:t>OneDrive</a:t>
          </a:r>
          <a:endParaRPr lang="en-US" dirty="0"/>
        </a:p>
      </dgm:t>
    </dgm:pt>
    <dgm:pt modelId="{A7AB1E4D-6F78-4ABE-8523-8A4D45DD31BC}" type="parTrans" cxnId="{7DF952C9-C0E3-439C-8371-5322B9E8E71D}">
      <dgm:prSet/>
      <dgm:spPr/>
      <dgm:t>
        <a:bodyPr/>
        <a:lstStyle/>
        <a:p>
          <a:endParaRPr lang="en-US"/>
        </a:p>
      </dgm:t>
    </dgm:pt>
    <dgm:pt modelId="{3DA7984E-46E8-438D-BC41-BC4EF45140CF}" type="sibTrans" cxnId="{7DF952C9-C0E3-439C-8371-5322B9E8E71D}">
      <dgm:prSet/>
      <dgm:spPr/>
      <dgm:t>
        <a:bodyPr/>
        <a:lstStyle/>
        <a:p>
          <a:endParaRPr lang="en-US"/>
        </a:p>
      </dgm:t>
    </dgm:pt>
    <dgm:pt modelId="{709D8F69-CAA4-4AFC-A853-FBF22B37619B}">
      <dgm:prSet phldrT="[Text]"/>
      <dgm:spPr/>
      <dgm:t>
        <a:bodyPr/>
        <a:lstStyle/>
        <a:p>
          <a:r>
            <a:rPr lang="it-IT" dirty="0"/>
            <a:t>Dropbox</a:t>
          </a:r>
          <a:endParaRPr lang="en-US" dirty="0"/>
        </a:p>
      </dgm:t>
    </dgm:pt>
    <dgm:pt modelId="{5FD58A6D-0861-4886-B4D9-6B21EED57A64}" type="parTrans" cxnId="{AC34584A-FFDA-43F7-A4F1-F535EA86764E}">
      <dgm:prSet/>
      <dgm:spPr/>
      <dgm:t>
        <a:bodyPr/>
        <a:lstStyle/>
        <a:p>
          <a:endParaRPr lang="en-US"/>
        </a:p>
      </dgm:t>
    </dgm:pt>
    <dgm:pt modelId="{3F283E99-E688-4A78-B3C4-669B3988901D}" type="sibTrans" cxnId="{AC34584A-FFDA-43F7-A4F1-F535EA86764E}">
      <dgm:prSet/>
      <dgm:spPr/>
      <dgm:t>
        <a:bodyPr/>
        <a:lstStyle/>
        <a:p>
          <a:endParaRPr lang="en-US"/>
        </a:p>
      </dgm:t>
    </dgm:pt>
    <dgm:pt modelId="{C5934C67-C735-4D9F-A077-DCCB09A82DF3}">
      <dgm:prSet phldrT="[Text]"/>
      <dgm:spPr/>
      <dgm:t>
        <a:bodyPr/>
        <a:lstStyle/>
        <a:p>
          <a:r>
            <a:rPr lang="it-IT" dirty="0"/>
            <a:t>Indirect (CI)</a:t>
          </a:r>
        </a:p>
      </dgm:t>
    </dgm:pt>
    <dgm:pt modelId="{3ACB703F-39D5-4080-8552-848BD90103AB}" type="parTrans" cxnId="{304C256E-EDA4-4A48-A86A-8A6525B44E90}">
      <dgm:prSet/>
      <dgm:spPr/>
      <dgm:t>
        <a:bodyPr/>
        <a:lstStyle/>
        <a:p>
          <a:endParaRPr lang="en-US"/>
        </a:p>
      </dgm:t>
    </dgm:pt>
    <dgm:pt modelId="{398A7AF5-3767-4FBD-858E-71C75184DCBA}" type="sibTrans" cxnId="{304C256E-EDA4-4A48-A86A-8A6525B44E90}">
      <dgm:prSet/>
      <dgm:spPr/>
      <dgm:t>
        <a:bodyPr/>
        <a:lstStyle/>
        <a:p>
          <a:endParaRPr lang="en-US"/>
        </a:p>
      </dgm:t>
    </dgm:pt>
    <dgm:pt modelId="{9D7D3626-8C91-4D6B-8FDE-8D7117A719A5}">
      <dgm:prSet phldrT="[Text]"/>
      <dgm:spPr/>
      <dgm:t>
        <a:bodyPr/>
        <a:lstStyle/>
        <a:p>
          <a:r>
            <a:rPr lang="it-IT" dirty="0"/>
            <a:t>Local Git</a:t>
          </a:r>
          <a:endParaRPr lang="en-US" dirty="0"/>
        </a:p>
      </dgm:t>
    </dgm:pt>
    <dgm:pt modelId="{3B6112A6-FE8D-4837-A33C-78EAFFEB0DB2}" type="parTrans" cxnId="{BC831F10-A59D-43EE-9777-6358D34C21C5}">
      <dgm:prSet/>
      <dgm:spPr/>
      <dgm:t>
        <a:bodyPr/>
        <a:lstStyle/>
        <a:p>
          <a:endParaRPr lang="en-US"/>
        </a:p>
      </dgm:t>
    </dgm:pt>
    <dgm:pt modelId="{F8CF7F37-BB27-45B4-A973-F8F2CAA47701}" type="sibTrans" cxnId="{BC831F10-A59D-43EE-9777-6358D34C21C5}">
      <dgm:prSet/>
      <dgm:spPr/>
      <dgm:t>
        <a:bodyPr/>
        <a:lstStyle/>
        <a:p>
          <a:endParaRPr lang="en-US"/>
        </a:p>
      </dgm:t>
    </dgm:pt>
    <dgm:pt modelId="{48836166-3152-40FF-A0BC-DA2CA2FA70C2}">
      <dgm:prSet phldrT="[Text]"/>
      <dgm:spPr/>
      <dgm:t>
        <a:bodyPr/>
        <a:lstStyle/>
        <a:p>
          <a:r>
            <a:rPr lang="it-IT" dirty="0"/>
            <a:t>Pipelines</a:t>
          </a:r>
          <a:endParaRPr lang="en-US" dirty="0"/>
        </a:p>
      </dgm:t>
    </dgm:pt>
    <dgm:pt modelId="{29410A18-170F-43A3-AFD7-A413E95E2907}" type="parTrans" cxnId="{40A23240-9F37-4462-BE22-4A79A036C83D}">
      <dgm:prSet/>
      <dgm:spPr/>
      <dgm:t>
        <a:bodyPr/>
        <a:lstStyle/>
        <a:p>
          <a:endParaRPr lang="en-US"/>
        </a:p>
      </dgm:t>
    </dgm:pt>
    <dgm:pt modelId="{266867B3-1920-420A-BDFD-76AEBD33BF1F}" type="sibTrans" cxnId="{40A23240-9F37-4462-BE22-4A79A036C83D}">
      <dgm:prSet/>
      <dgm:spPr/>
      <dgm:t>
        <a:bodyPr/>
        <a:lstStyle/>
        <a:p>
          <a:endParaRPr lang="en-US"/>
        </a:p>
      </dgm:t>
    </dgm:pt>
    <dgm:pt modelId="{A588B81F-91C0-40F7-BC56-37185F9AE618}">
      <dgm:prSet phldrT="[Text]"/>
      <dgm:spPr/>
      <dgm:t>
        <a:bodyPr/>
        <a:lstStyle/>
        <a:p>
          <a:r>
            <a:rPr lang="it-IT" dirty="0"/>
            <a:t>GitHub</a:t>
          </a:r>
          <a:endParaRPr lang="en-US" dirty="0"/>
        </a:p>
      </dgm:t>
    </dgm:pt>
    <dgm:pt modelId="{D84EA1CB-AE87-4633-9AD0-8CB439F5DA3E}" type="parTrans" cxnId="{66CC2FDE-3A4B-44EC-BF78-C547C250BC3B}">
      <dgm:prSet/>
      <dgm:spPr/>
      <dgm:t>
        <a:bodyPr/>
        <a:lstStyle/>
        <a:p>
          <a:endParaRPr lang="en-US"/>
        </a:p>
      </dgm:t>
    </dgm:pt>
    <dgm:pt modelId="{60E0AB3A-E160-4B32-AE4D-2CAB57FE40B0}" type="sibTrans" cxnId="{66CC2FDE-3A4B-44EC-BF78-C547C250BC3B}">
      <dgm:prSet/>
      <dgm:spPr/>
      <dgm:t>
        <a:bodyPr/>
        <a:lstStyle/>
        <a:p>
          <a:endParaRPr lang="en-US"/>
        </a:p>
      </dgm:t>
    </dgm:pt>
    <dgm:pt modelId="{482EB863-0F41-4466-A13D-DBC91F974DED}">
      <dgm:prSet phldrT="[Text]"/>
      <dgm:spPr/>
      <dgm:t>
        <a:bodyPr/>
        <a:lstStyle/>
        <a:p>
          <a:r>
            <a:rPr lang="it-IT" dirty="0"/>
            <a:t>Bitbucket</a:t>
          </a:r>
          <a:endParaRPr lang="en-US" dirty="0"/>
        </a:p>
      </dgm:t>
    </dgm:pt>
    <dgm:pt modelId="{9418C8BD-1861-45A0-ABEE-7F84E0B48F2A}" type="parTrans" cxnId="{3DBBF99E-7805-4E46-8C0B-A3B3AACA029B}">
      <dgm:prSet/>
      <dgm:spPr/>
      <dgm:t>
        <a:bodyPr/>
        <a:lstStyle/>
        <a:p>
          <a:endParaRPr lang="en-US"/>
        </a:p>
      </dgm:t>
    </dgm:pt>
    <dgm:pt modelId="{07A6B09B-9D25-460B-9A87-FED7A7189E01}" type="sibTrans" cxnId="{3DBBF99E-7805-4E46-8C0B-A3B3AACA029B}">
      <dgm:prSet/>
      <dgm:spPr/>
      <dgm:t>
        <a:bodyPr/>
        <a:lstStyle/>
        <a:p>
          <a:endParaRPr lang="en-US"/>
        </a:p>
      </dgm:t>
    </dgm:pt>
    <dgm:pt modelId="{5F720A7D-9D3A-4FB1-8B5A-1D6C29D7DD66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98B886C1-0EE2-42E2-B29A-2C8176FEB9C8}" type="pres">
      <dgm:prSet presAssocID="{BA74ECB3-8875-4BF8-9D8E-78BE2D8984F9}" presName="composite" presStyleCnt="0"/>
      <dgm:spPr/>
    </dgm:pt>
    <dgm:pt modelId="{EB4D0338-31E9-4AC3-8E3B-9F4A11534714}" type="pres">
      <dgm:prSet presAssocID="{BA74ECB3-8875-4BF8-9D8E-78BE2D8984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C21CBA-4C97-48FF-8D33-2D189C2C4393}" type="pres">
      <dgm:prSet presAssocID="{BA74ECB3-8875-4BF8-9D8E-78BE2D8984F9}" presName="desTx" presStyleLbl="alignAccFollowNode1" presStyleIdx="0" presStyleCnt="3">
        <dgm:presLayoutVars>
          <dgm:bulletEnabled val="1"/>
        </dgm:presLayoutVars>
      </dgm:prSet>
      <dgm:spPr/>
    </dgm:pt>
    <dgm:pt modelId="{7BF8C97F-5CF6-4630-9F4B-130803759BC9}" type="pres">
      <dgm:prSet presAssocID="{0A512892-1367-4022-A71D-BB15840AA619}" presName="space" presStyleCnt="0"/>
      <dgm:spPr/>
    </dgm:pt>
    <dgm:pt modelId="{8791D3AD-C832-4A39-A913-489BF67AF4A2}" type="pres">
      <dgm:prSet presAssocID="{2E793F69-C6A3-4A4B-BDC5-906A99D72E93}" presName="composite" presStyleCnt="0"/>
      <dgm:spPr/>
    </dgm:pt>
    <dgm:pt modelId="{411D7E36-7774-4B48-900B-D187DD81C195}" type="pres">
      <dgm:prSet presAssocID="{2E793F69-C6A3-4A4B-BDC5-906A99D72E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110ED-335D-4E32-A351-8A95D8C276B0}" type="pres">
      <dgm:prSet presAssocID="{2E793F69-C6A3-4A4B-BDC5-906A99D72E93}" presName="desTx" presStyleLbl="alignAccFollowNode1" presStyleIdx="1" presStyleCnt="3">
        <dgm:presLayoutVars>
          <dgm:bulletEnabled val="1"/>
        </dgm:presLayoutVars>
      </dgm:prSet>
      <dgm:spPr/>
    </dgm:pt>
    <dgm:pt modelId="{C5E51D98-372F-4232-BFCC-B0F2E50EE261}" type="pres">
      <dgm:prSet presAssocID="{B94DF90B-D078-4706-8D7A-BC91CD4A973C}" presName="space" presStyleCnt="0"/>
      <dgm:spPr/>
    </dgm:pt>
    <dgm:pt modelId="{5169EC60-E676-462E-BD73-0A7FAD97BC86}" type="pres">
      <dgm:prSet presAssocID="{C5934C67-C735-4D9F-A077-DCCB09A82DF3}" presName="composite" presStyleCnt="0"/>
      <dgm:spPr/>
    </dgm:pt>
    <dgm:pt modelId="{8A28D639-24CB-459E-ADEA-5F7E5456A368}" type="pres">
      <dgm:prSet presAssocID="{C5934C67-C735-4D9F-A077-DCCB09A82D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F26CB11-CF67-49E1-B964-2DCE6A524291}" type="pres">
      <dgm:prSet presAssocID="{C5934C67-C735-4D9F-A077-DCCB09A82D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BC2A07-17AF-4119-9117-0DDC911E52F7}" type="presOf" srcId="{36E0EF14-C2E7-4541-AB36-AB26B2A6FB6D}" destId="{82C21CBA-4C97-48FF-8D33-2D189C2C4393}" srcOrd="0" destOrd="1" presId="urn:microsoft.com/office/officeart/2005/8/layout/hList1"/>
    <dgm:cxn modelId="{BC831F10-A59D-43EE-9777-6358D34C21C5}" srcId="{C5934C67-C735-4D9F-A077-DCCB09A82DF3}" destId="{9D7D3626-8C91-4D6B-8FDE-8D7117A719A5}" srcOrd="0" destOrd="0" parTransId="{3B6112A6-FE8D-4837-A33C-78EAFFEB0DB2}" sibTransId="{F8CF7F37-BB27-45B4-A973-F8F2CAA47701}"/>
    <dgm:cxn modelId="{D34A703A-8B6D-4731-AFC0-BC4D8B6FB836}" type="presOf" srcId="{A588B81F-91C0-40F7-BC56-37185F9AE618}" destId="{6F26CB11-CF67-49E1-B964-2DCE6A524291}" srcOrd="0" destOrd="2" presId="urn:microsoft.com/office/officeart/2005/8/layout/hList1"/>
    <dgm:cxn modelId="{40A23240-9F37-4462-BE22-4A79A036C83D}" srcId="{C5934C67-C735-4D9F-A077-DCCB09A82DF3}" destId="{48836166-3152-40FF-A0BC-DA2CA2FA70C2}" srcOrd="1" destOrd="0" parTransId="{29410A18-170F-43A3-AFD7-A413E95E2907}" sibTransId="{266867B3-1920-420A-BDFD-76AEBD33BF1F}"/>
    <dgm:cxn modelId="{2DE44B49-E306-462D-B880-C12ABE3A71C6}" type="presOf" srcId="{709D8F69-CAA4-4AFC-A853-FBF22B37619B}" destId="{82C110ED-335D-4E32-A351-8A95D8C276B0}" srcOrd="0" destOrd="1" presId="urn:microsoft.com/office/officeart/2005/8/layout/hList1"/>
    <dgm:cxn modelId="{AC34584A-FFDA-43F7-A4F1-F535EA86764E}" srcId="{2E793F69-C6A3-4A4B-BDC5-906A99D72E93}" destId="{709D8F69-CAA4-4AFC-A853-FBF22B37619B}" srcOrd="1" destOrd="0" parTransId="{5FD58A6D-0861-4886-B4D9-6B21EED57A64}" sibTransId="{3F283E99-E688-4A78-B3C4-669B3988901D}"/>
    <dgm:cxn modelId="{304C256E-EDA4-4A48-A86A-8A6525B44E90}" srcId="{A1F88B16-79F8-41A1-83A9-8A428E71B47C}" destId="{C5934C67-C735-4D9F-A077-DCCB09A82DF3}" srcOrd="2" destOrd="0" parTransId="{3ACB703F-39D5-4080-8552-848BD90103AB}" sibTransId="{398A7AF5-3767-4FBD-858E-71C75184DCBA}"/>
    <dgm:cxn modelId="{05B7CD71-FCC8-4DFA-83E4-9035235C4F85}" srcId="{BA74ECB3-8875-4BF8-9D8E-78BE2D8984F9}" destId="{36E0EF14-C2E7-4541-AB36-AB26B2A6FB6D}" srcOrd="1" destOrd="0" parTransId="{8D320B1E-70A6-43B0-BD05-C0A045FF53C4}" sibTransId="{C64C454F-F0E0-47DD-9C0C-2C667D0C17F4}"/>
    <dgm:cxn modelId="{83974257-D293-46A8-908A-2B7756D345CA}" type="presOf" srcId="{48836166-3152-40FF-A0BC-DA2CA2FA70C2}" destId="{6F26CB11-CF67-49E1-B964-2DCE6A524291}" srcOrd="0" destOrd="1" presId="urn:microsoft.com/office/officeart/2005/8/layout/hList1"/>
    <dgm:cxn modelId="{4E7AE179-5F54-4C38-864E-5BF950E10840}" type="presOf" srcId="{2E793F69-C6A3-4A4B-BDC5-906A99D72E93}" destId="{411D7E36-7774-4B48-900B-D187DD81C195}" srcOrd="0" destOrd="0" presId="urn:microsoft.com/office/officeart/2005/8/layout/hList1"/>
    <dgm:cxn modelId="{E2A3F15A-2FC3-48AC-A9E9-B85A18B8C5F3}" type="presOf" srcId="{C990CB7D-7CF4-418F-9E27-0A98CB64C485}" destId="{82C21CBA-4C97-48FF-8D33-2D189C2C4393}" srcOrd="0" destOrd="0" presId="urn:microsoft.com/office/officeart/2005/8/layout/hList1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35220C82-2185-4448-8AF1-A2EE8CEEC8D2}" type="presOf" srcId="{482EB863-0F41-4466-A13D-DBC91F974DED}" destId="{6F26CB11-CF67-49E1-B964-2DCE6A524291}" srcOrd="0" destOrd="3" presId="urn:microsoft.com/office/officeart/2005/8/layout/hList1"/>
    <dgm:cxn modelId="{AD526C83-3A85-45CC-8F7A-6527AEFA5805}" type="presOf" srcId="{A1F88B16-79F8-41A1-83A9-8A428E71B47C}" destId="{5F720A7D-9D3A-4FB1-8B5A-1D6C29D7DD66}" srcOrd="0" destOrd="0" presId="urn:microsoft.com/office/officeart/2005/8/layout/hList1"/>
    <dgm:cxn modelId="{3DBBF99E-7805-4E46-8C0B-A3B3AACA029B}" srcId="{C5934C67-C735-4D9F-A077-DCCB09A82DF3}" destId="{482EB863-0F41-4466-A13D-DBC91F974DED}" srcOrd="3" destOrd="0" parTransId="{9418C8BD-1861-45A0-ABEE-7F84E0B48F2A}" sibTransId="{07A6B09B-9D25-460B-9A87-FED7A7189E01}"/>
    <dgm:cxn modelId="{EFFAAAA8-68FC-4D3C-8952-17792551EACE}" srcId="{BA74ECB3-8875-4BF8-9D8E-78BE2D8984F9}" destId="{C990CB7D-7CF4-418F-9E27-0A98CB64C485}" srcOrd="0" destOrd="0" parTransId="{48583981-ADE3-4646-A907-F847D457F387}" sibTransId="{51F1E466-3E71-4F89-B36F-153E4E38FC3D}"/>
    <dgm:cxn modelId="{559BA3C7-D2A0-4511-8228-55C4137F40AC}" type="presOf" srcId="{C5934C67-C735-4D9F-A077-DCCB09A82DF3}" destId="{8A28D639-24CB-459E-ADEA-5F7E5456A368}" srcOrd="0" destOrd="0" presId="urn:microsoft.com/office/officeart/2005/8/layout/hList1"/>
    <dgm:cxn modelId="{7DF952C9-C0E3-439C-8371-5322B9E8E71D}" srcId="{2E793F69-C6A3-4A4B-BDC5-906A99D72E93}" destId="{F61CE904-D3ED-41D6-ABCC-D9956710EE32}" srcOrd="0" destOrd="0" parTransId="{A7AB1E4D-6F78-4ABE-8523-8A4D45DD31BC}" sibTransId="{3DA7984E-46E8-438D-BC41-BC4EF45140CF}"/>
    <dgm:cxn modelId="{D16D8FCB-99EC-4598-BFD9-70F92D173F18}" type="presOf" srcId="{9D7D3626-8C91-4D6B-8FDE-8D7117A719A5}" destId="{6F26CB11-CF67-49E1-B964-2DCE6A524291}" srcOrd="0" destOrd="0" presId="urn:microsoft.com/office/officeart/2005/8/layout/hList1"/>
    <dgm:cxn modelId="{86F8F8CD-5EDB-4516-8C5D-6B1B31DBF6CD}" type="presOf" srcId="{BA74ECB3-8875-4BF8-9D8E-78BE2D8984F9}" destId="{EB4D0338-31E9-4AC3-8E3B-9F4A11534714}" srcOrd="0" destOrd="0" presId="urn:microsoft.com/office/officeart/2005/8/layout/hList1"/>
    <dgm:cxn modelId="{66CC2FDE-3A4B-44EC-BF78-C547C250BC3B}" srcId="{C5934C67-C735-4D9F-A077-DCCB09A82DF3}" destId="{A588B81F-91C0-40F7-BC56-37185F9AE618}" srcOrd="2" destOrd="0" parTransId="{D84EA1CB-AE87-4633-9AD0-8CB439F5DA3E}" sibTransId="{60E0AB3A-E160-4B32-AE4D-2CAB57FE40B0}"/>
    <dgm:cxn modelId="{BB8943EA-B292-44D3-B130-2FAC3CC107DD}" srcId="{A1F88B16-79F8-41A1-83A9-8A428E71B47C}" destId="{2E793F69-C6A3-4A4B-BDC5-906A99D72E93}" srcOrd="1" destOrd="0" parTransId="{984D2575-D4BA-4BB5-9ECA-5F0B98CB0435}" sibTransId="{B94DF90B-D078-4706-8D7A-BC91CD4A973C}"/>
    <dgm:cxn modelId="{2F274AEB-BE2B-4F2C-BA20-9DD4CB0FD186}" type="presOf" srcId="{F61CE904-D3ED-41D6-ABCC-D9956710EE32}" destId="{82C110ED-335D-4E32-A351-8A95D8C276B0}" srcOrd="0" destOrd="0" presId="urn:microsoft.com/office/officeart/2005/8/layout/hList1"/>
    <dgm:cxn modelId="{F25F5E79-8677-4239-834A-6AEE665F1572}" type="presParOf" srcId="{5F720A7D-9D3A-4FB1-8B5A-1D6C29D7DD66}" destId="{98B886C1-0EE2-42E2-B29A-2C8176FEB9C8}" srcOrd="0" destOrd="0" presId="urn:microsoft.com/office/officeart/2005/8/layout/hList1"/>
    <dgm:cxn modelId="{DF54551F-C051-44B6-880F-C0112CE13270}" type="presParOf" srcId="{98B886C1-0EE2-42E2-B29A-2C8176FEB9C8}" destId="{EB4D0338-31E9-4AC3-8E3B-9F4A11534714}" srcOrd="0" destOrd="0" presId="urn:microsoft.com/office/officeart/2005/8/layout/hList1"/>
    <dgm:cxn modelId="{D190F7BD-7C2D-420B-97A7-6278EAFC88E9}" type="presParOf" srcId="{98B886C1-0EE2-42E2-B29A-2C8176FEB9C8}" destId="{82C21CBA-4C97-48FF-8D33-2D189C2C4393}" srcOrd="1" destOrd="0" presId="urn:microsoft.com/office/officeart/2005/8/layout/hList1"/>
    <dgm:cxn modelId="{1307EA5B-FF2C-458D-94FD-6EF087BBFBA2}" type="presParOf" srcId="{5F720A7D-9D3A-4FB1-8B5A-1D6C29D7DD66}" destId="{7BF8C97F-5CF6-4630-9F4B-130803759BC9}" srcOrd="1" destOrd="0" presId="urn:microsoft.com/office/officeart/2005/8/layout/hList1"/>
    <dgm:cxn modelId="{38B25285-DFD7-439F-AA79-7160371C398E}" type="presParOf" srcId="{5F720A7D-9D3A-4FB1-8B5A-1D6C29D7DD66}" destId="{8791D3AD-C832-4A39-A913-489BF67AF4A2}" srcOrd="2" destOrd="0" presId="urn:microsoft.com/office/officeart/2005/8/layout/hList1"/>
    <dgm:cxn modelId="{EA7ABAFE-1533-4A4D-9F5E-610F33D58FF2}" type="presParOf" srcId="{8791D3AD-C832-4A39-A913-489BF67AF4A2}" destId="{411D7E36-7774-4B48-900B-D187DD81C195}" srcOrd="0" destOrd="0" presId="urn:microsoft.com/office/officeart/2005/8/layout/hList1"/>
    <dgm:cxn modelId="{DE12753A-C03E-47BB-AB42-53300DE4586D}" type="presParOf" srcId="{8791D3AD-C832-4A39-A913-489BF67AF4A2}" destId="{82C110ED-335D-4E32-A351-8A95D8C276B0}" srcOrd="1" destOrd="0" presId="urn:microsoft.com/office/officeart/2005/8/layout/hList1"/>
    <dgm:cxn modelId="{A11C7D1D-03FA-4E6A-8869-7EACC061F3FA}" type="presParOf" srcId="{5F720A7D-9D3A-4FB1-8B5A-1D6C29D7DD66}" destId="{C5E51D98-372F-4232-BFCC-B0F2E50EE261}" srcOrd="3" destOrd="0" presId="urn:microsoft.com/office/officeart/2005/8/layout/hList1"/>
    <dgm:cxn modelId="{C2CBADD2-1A18-4C99-9698-C85A530E99CA}" type="presParOf" srcId="{5F720A7D-9D3A-4FB1-8B5A-1D6C29D7DD66}" destId="{5169EC60-E676-462E-BD73-0A7FAD97BC86}" srcOrd="4" destOrd="0" presId="urn:microsoft.com/office/officeart/2005/8/layout/hList1"/>
    <dgm:cxn modelId="{951B80AE-7B62-41E2-89F8-E39E3C8B5666}" type="presParOf" srcId="{5169EC60-E676-462E-BD73-0A7FAD97BC86}" destId="{8A28D639-24CB-459E-ADEA-5F7E5456A368}" srcOrd="0" destOrd="0" presId="urn:microsoft.com/office/officeart/2005/8/layout/hList1"/>
    <dgm:cxn modelId="{980EFADA-05F3-4654-B363-B6C9D684A9ED}" type="presParOf" srcId="{5169EC60-E676-462E-BD73-0A7FAD97BC86}" destId="{6F26CB11-CF67-49E1-B964-2DCE6A5242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45D76-D403-4E4F-B928-064EAFD06D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2B825-4AC1-4738-8A3B-0EF69D5965FA}">
      <dgm:prSet phldrT="[Text]"/>
      <dgm:spPr/>
      <dgm:t>
        <a:bodyPr/>
        <a:lstStyle/>
        <a:p>
          <a:r>
            <a:rPr lang="it-IT" dirty="0"/>
            <a:t>Slots</a:t>
          </a:r>
          <a:endParaRPr lang="en-US" dirty="0"/>
        </a:p>
      </dgm:t>
    </dgm:pt>
    <dgm:pt modelId="{D6A0351C-9C53-4382-A6E0-E82CA5945FCD}" type="parTrans" cxnId="{F3088D68-3D36-495E-9A4E-6A4D8F86E0A2}">
      <dgm:prSet/>
      <dgm:spPr/>
      <dgm:t>
        <a:bodyPr/>
        <a:lstStyle/>
        <a:p>
          <a:endParaRPr lang="en-US"/>
        </a:p>
      </dgm:t>
    </dgm:pt>
    <dgm:pt modelId="{CA743606-9034-424F-993A-D5424C8B854E}" type="sibTrans" cxnId="{F3088D68-3D36-495E-9A4E-6A4D8F86E0A2}">
      <dgm:prSet/>
      <dgm:spPr/>
      <dgm:t>
        <a:bodyPr/>
        <a:lstStyle/>
        <a:p>
          <a:endParaRPr lang="en-US"/>
        </a:p>
      </dgm:t>
    </dgm:pt>
    <dgm:pt modelId="{684C70CA-9139-4CDB-ACBB-0036B05E60CE}">
      <dgm:prSet phldrT="[Text]"/>
      <dgm:spPr/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330A4ABB-B115-4565-91DF-634E41053E26}" type="parTrans" cxnId="{7A01C9F6-86BF-4B8D-A895-32A7A2789D3E}">
      <dgm:prSet/>
      <dgm:spPr/>
      <dgm:t>
        <a:bodyPr/>
        <a:lstStyle/>
        <a:p>
          <a:endParaRPr lang="en-US"/>
        </a:p>
      </dgm:t>
    </dgm:pt>
    <dgm:pt modelId="{35362248-FC71-4475-B5FE-12DBC952C27B}" type="sibTrans" cxnId="{7A01C9F6-86BF-4B8D-A895-32A7A2789D3E}">
      <dgm:prSet/>
      <dgm:spPr/>
      <dgm:t>
        <a:bodyPr/>
        <a:lstStyle/>
        <a:p>
          <a:endParaRPr lang="en-US"/>
        </a:p>
      </dgm:t>
    </dgm:pt>
    <dgm:pt modelId="{6B967943-4412-4EBC-9FDC-6B02DE97045F}" type="pres">
      <dgm:prSet presAssocID="{4E345D76-D403-4E4F-B928-064EAFD06DB9}" presName="diagram" presStyleCnt="0">
        <dgm:presLayoutVars>
          <dgm:dir/>
          <dgm:resizeHandles val="exact"/>
        </dgm:presLayoutVars>
      </dgm:prSet>
      <dgm:spPr/>
    </dgm:pt>
    <dgm:pt modelId="{DBE74AFA-70CC-4724-B07D-EB72868D458F}" type="pres">
      <dgm:prSet presAssocID="{0D62B825-4AC1-4738-8A3B-0EF69D5965FA}" presName="node" presStyleLbl="node1" presStyleIdx="0" presStyleCnt="2">
        <dgm:presLayoutVars>
          <dgm:bulletEnabled val="1"/>
        </dgm:presLayoutVars>
      </dgm:prSet>
      <dgm:spPr/>
    </dgm:pt>
    <dgm:pt modelId="{1F888ACE-65AB-4EFC-A60D-F90BB6CD175F}" type="pres">
      <dgm:prSet presAssocID="{CA743606-9034-424F-993A-D5424C8B854E}" presName="sibTrans" presStyleCnt="0"/>
      <dgm:spPr/>
    </dgm:pt>
    <dgm:pt modelId="{EDEDE667-B0FE-4129-9C98-C363F5D06CB8}" type="pres">
      <dgm:prSet presAssocID="{684C70CA-9139-4CDB-ACBB-0036B05E60CE}" presName="node" presStyleLbl="node1" presStyleIdx="1" presStyleCnt="2">
        <dgm:presLayoutVars>
          <dgm:bulletEnabled val="1"/>
        </dgm:presLayoutVars>
      </dgm:prSet>
      <dgm:spPr/>
    </dgm:pt>
  </dgm:ptLst>
  <dgm:cxnLst>
    <dgm:cxn modelId="{E60FB32E-0C57-41F1-B481-2C6ACE549D41}" type="presOf" srcId="{4E345D76-D403-4E4F-B928-064EAFD06DB9}" destId="{6B967943-4412-4EBC-9FDC-6B02DE97045F}" srcOrd="0" destOrd="0" presId="urn:microsoft.com/office/officeart/2005/8/layout/default"/>
    <dgm:cxn modelId="{F3088D68-3D36-495E-9A4E-6A4D8F86E0A2}" srcId="{4E345D76-D403-4E4F-B928-064EAFD06DB9}" destId="{0D62B825-4AC1-4738-8A3B-0EF69D5965FA}" srcOrd="0" destOrd="0" parTransId="{D6A0351C-9C53-4382-A6E0-E82CA5945FCD}" sibTransId="{CA743606-9034-424F-993A-D5424C8B854E}"/>
    <dgm:cxn modelId="{8202126A-FB56-437B-9EAB-413249B6AF15}" type="presOf" srcId="{684C70CA-9139-4CDB-ACBB-0036B05E60CE}" destId="{EDEDE667-B0FE-4129-9C98-C363F5D06CB8}" srcOrd="0" destOrd="0" presId="urn:microsoft.com/office/officeart/2005/8/layout/default"/>
    <dgm:cxn modelId="{FB915DA5-7E04-4A56-AF9E-11338B919AE7}" type="presOf" srcId="{0D62B825-4AC1-4738-8A3B-0EF69D5965FA}" destId="{DBE74AFA-70CC-4724-B07D-EB72868D458F}" srcOrd="0" destOrd="0" presId="urn:microsoft.com/office/officeart/2005/8/layout/default"/>
    <dgm:cxn modelId="{7A01C9F6-86BF-4B8D-A895-32A7A2789D3E}" srcId="{4E345D76-D403-4E4F-B928-064EAFD06DB9}" destId="{684C70CA-9139-4CDB-ACBB-0036B05E60CE}" srcOrd="1" destOrd="0" parTransId="{330A4ABB-B115-4565-91DF-634E41053E26}" sibTransId="{35362248-FC71-4475-B5FE-12DBC952C27B}"/>
    <dgm:cxn modelId="{0471B094-B04B-4D88-B661-889BFDC21942}" type="presParOf" srcId="{6B967943-4412-4EBC-9FDC-6B02DE97045F}" destId="{DBE74AFA-70CC-4724-B07D-EB72868D458F}" srcOrd="0" destOrd="0" presId="urn:microsoft.com/office/officeart/2005/8/layout/default"/>
    <dgm:cxn modelId="{234A83E5-778B-4E42-B3E6-C0C8E47EBDBA}" type="presParOf" srcId="{6B967943-4412-4EBC-9FDC-6B02DE97045F}" destId="{1F888ACE-65AB-4EFC-A60D-F90BB6CD175F}" srcOrd="1" destOrd="0" presId="urn:microsoft.com/office/officeart/2005/8/layout/default"/>
    <dgm:cxn modelId="{72572116-B97E-49F0-816E-D4FCF143435B}" type="presParOf" srcId="{6B967943-4412-4EBC-9FDC-6B02DE97045F}" destId="{EDEDE667-B0FE-4129-9C98-C363F5D06CB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Client certificates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Declarative Authentication with external IdPs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SSL Only (and Custom certificates)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7C08EBF-BE16-484C-9230-1BB306607067}" type="pres">
      <dgm:prSet presAssocID="{A1F88B16-79F8-41A1-83A9-8A428E71B47C}" presName="linear" presStyleCnt="0">
        <dgm:presLayoutVars>
          <dgm:animLvl val="lvl"/>
          <dgm:resizeHandles val="exact"/>
        </dgm:presLayoutVars>
      </dgm:prSet>
      <dgm:spPr/>
    </dgm:pt>
    <dgm:pt modelId="{F84CF045-9A5B-4447-B8A1-98ECC68D0AF2}" type="pres">
      <dgm:prSet presAssocID="{BA74ECB3-8875-4BF8-9D8E-78BE2D8984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56AA76-ECD1-4A2C-B766-552F4A876DBE}" type="pres">
      <dgm:prSet presAssocID="{0A512892-1367-4022-A71D-BB15840AA619}" presName="spacer" presStyleCnt="0"/>
      <dgm:spPr/>
    </dgm:pt>
    <dgm:pt modelId="{59D82EAB-01DD-46A7-BEF6-79CE49DB7321}" type="pres">
      <dgm:prSet presAssocID="{72E45845-49C0-4C6A-A252-974ECD54B4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5FDA0C-CA29-4258-AED4-5A57394D7AC1}" type="pres">
      <dgm:prSet presAssocID="{4A1C9D47-3A1B-4C5B-A81E-EE8E2F6C9A07}" presName="spacer" presStyleCnt="0"/>
      <dgm:spPr/>
    </dgm:pt>
    <dgm:pt modelId="{77650592-FBD2-45C3-99CC-BB0739D589FB}" type="pres">
      <dgm:prSet presAssocID="{2E793F69-C6A3-4A4B-BDC5-906A99D72E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B968F088-970D-4538-B01C-EC5192F19C03}" type="presOf" srcId="{72E45845-49C0-4C6A-A252-974ECD54B4B7}" destId="{59D82EAB-01DD-46A7-BEF6-79CE49DB7321}" srcOrd="0" destOrd="0" presId="urn:microsoft.com/office/officeart/2005/8/layout/vList2"/>
    <dgm:cxn modelId="{0A5AB689-6388-4B2F-89AF-5A8BF13BD97D}" type="presOf" srcId="{2E793F69-C6A3-4A4B-BDC5-906A99D72E93}" destId="{77650592-FBD2-45C3-99CC-BB0739D589FB}" srcOrd="0" destOrd="0" presId="urn:microsoft.com/office/officeart/2005/8/layout/vList2"/>
    <dgm:cxn modelId="{FA7FB4E2-B4F8-4CBD-9AF0-6D9889AFE81E}" type="presOf" srcId="{BA74ECB3-8875-4BF8-9D8E-78BE2D8984F9}" destId="{F84CF045-9A5B-4447-B8A1-98ECC68D0AF2}" srcOrd="0" destOrd="0" presId="urn:microsoft.com/office/officeart/2005/8/layout/vList2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3EC5E9FC-3621-4244-B717-7341D68C8F0E}" type="presOf" srcId="{A1F88B16-79F8-41A1-83A9-8A428E71B47C}" destId="{17C08EBF-BE16-484C-9230-1BB306607067}" srcOrd="0" destOrd="0" presId="urn:microsoft.com/office/officeart/2005/8/layout/vList2"/>
    <dgm:cxn modelId="{1C689093-EB68-497E-826E-F55EC8080FF9}" type="presParOf" srcId="{17C08EBF-BE16-484C-9230-1BB306607067}" destId="{F84CF045-9A5B-4447-B8A1-98ECC68D0AF2}" srcOrd="0" destOrd="0" presId="urn:microsoft.com/office/officeart/2005/8/layout/vList2"/>
    <dgm:cxn modelId="{623F7169-9823-400F-97CC-DD5BC8F03429}" type="presParOf" srcId="{17C08EBF-BE16-484C-9230-1BB306607067}" destId="{0456AA76-ECD1-4A2C-B766-552F4A876DBE}" srcOrd="1" destOrd="0" presId="urn:microsoft.com/office/officeart/2005/8/layout/vList2"/>
    <dgm:cxn modelId="{1F9FD67A-61B2-4E79-93A1-114A4AC73039}" type="presParOf" srcId="{17C08EBF-BE16-484C-9230-1BB306607067}" destId="{59D82EAB-01DD-46A7-BEF6-79CE49DB7321}" srcOrd="2" destOrd="0" presId="urn:microsoft.com/office/officeart/2005/8/layout/vList2"/>
    <dgm:cxn modelId="{B0FFF9FE-50F9-41EF-850D-D61506216294}" type="presParOf" srcId="{17C08EBF-BE16-484C-9230-1BB306607067}" destId="{0C5FDA0C-CA29-4258-AED4-5A57394D7AC1}" srcOrd="3" destOrd="0" presId="urn:microsoft.com/office/officeart/2005/8/layout/vList2"/>
    <dgm:cxn modelId="{E6F5A92A-5F3F-486B-ACB4-E51E8B25CBE2}" type="presParOf" srcId="{17C08EBF-BE16-484C-9230-1BB306607067}" destId="{77650592-FBD2-45C3-99CC-BB0739D589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Automated Backups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Isolated Console access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Resources Monitoring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C3B6E10-314D-4BAC-8F87-5CD1F1816B39}">
      <dgm:prSet phldrT="[Text]"/>
      <dgm:spPr/>
      <dgm:t>
        <a:bodyPr/>
        <a:lstStyle/>
        <a:p>
          <a:r>
            <a:rPr lang="it-IT" dirty="0"/>
            <a:t>App Service Editor</a:t>
          </a:r>
          <a:endParaRPr lang="en-US" dirty="0"/>
        </a:p>
      </dgm:t>
    </dgm:pt>
    <dgm:pt modelId="{FC7DC3B2-A00F-40CB-8597-4ECF362D3A2D}" type="parTrans" cxnId="{71FC71D2-939D-4FC4-8860-6F9F445D05A9}">
      <dgm:prSet/>
      <dgm:spPr/>
      <dgm:t>
        <a:bodyPr/>
        <a:lstStyle/>
        <a:p>
          <a:endParaRPr lang="en-US"/>
        </a:p>
      </dgm:t>
    </dgm:pt>
    <dgm:pt modelId="{721D33F9-AE1C-405B-BDEA-ADF90A983E75}" type="sibTrans" cxnId="{71FC71D2-939D-4FC4-8860-6F9F445D05A9}">
      <dgm:prSet/>
      <dgm:spPr/>
      <dgm:t>
        <a:bodyPr/>
        <a:lstStyle/>
        <a:p>
          <a:endParaRPr lang="en-US"/>
        </a:p>
      </dgm:t>
    </dgm:pt>
    <dgm:pt modelId="{088A1925-64B5-42D4-9F1D-129DF90FE894}">
      <dgm:prSet phldrT="[Text]"/>
      <dgm:spPr/>
      <dgm:t>
        <a:bodyPr/>
        <a:lstStyle/>
        <a:p>
          <a:r>
            <a:rPr lang="it-IT" dirty="0"/>
            <a:t>Automation and Resources Portal</a:t>
          </a:r>
          <a:endParaRPr lang="en-US" dirty="0"/>
        </a:p>
      </dgm:t>
    </dgm:pt>
    <dgm:pt modelId="{64269E14-5DD6-492D-A098-BCCF1A22B603}" type="parTrans" cxnId="{90825D00-3476-4D77-99B4-096B2736705F}">
      <dgm:prSet/>
      <dgm:spPr/>
      <dgm:t>
        <a:bodyPr/>
        <a:lstStyle/>
        <a:p>
          <a:endParaRPr lang="en-US"/>
        </a:p>
      </dgm:t>
    </dgm:pt>
    <dgm:pt modelId="{DA6B7F4A-1CB3-4036-A451-52E320C91D9F}" type="sibTrans" cxnId="{90825D00-3476-4D77-99B4-096B2736705F}">
      <dgm:prSet/>
      <dgm:spPr/>
      <dgm:t>
        <a:bodyPr/>
        <a:lstStyle/>
        <a:p>
          <a:endParaRPr lang="en-US"/>
        </a:p>
      </dgm:t>
    </dgm:pt>
    <dgm:pt modelId="{4A5C5482-AA7D-4798-A7CF-2FF7FB0B6D81}">
      <dgm:prSet phldrT="[Text]"/>
      <dgm:spPr/>
      <dgm:t>
        <a:bodyPr/>
        <a:lstStyle/>
        <a:p>
          <a:r>
            <a:rPr lang="it-IT" dirty="0"/>
            <a:t>Real-time logging</a:t>
          </a:r>
          <a:endParaRPr lang="en-US" dirty="0"/>
        </a:p>
      </dgm:t>
    </dgm:pt>
    <dgm:pt modelId="{97760F57-3F2B-4C51-A853-BB33D1645408}" type="parTrans" cxnId="{FC4BDD60-1F38-4AA7-ADAD-A994A553F111}">
      <dgm:prSet/>
      <dgm:spPr/>
      <dgm:t>
        <a:bodyPr/>
        <a:lstStyle/>
        <a:p>
          <a:endParaRPr lang="en-US"/>
        </a:p>
      </dgm:t>
    </dgm:pt>
    <dgm:pt modelId="{04BD7BCC-7116-4B9F-ACA4-A6F935961D5E}" type="sibTrans" cxnId="{FC4BDD60-1F38-4AA7-ADAD-A994A553F111}">
      <dgm:prSet/>
      <dgm:spPr/>
      <dgm:t>
        <a:bodyPr/>
        <a:lstStyle/>
        <a:p>
          <a:endParaRPr lang="en-US"/>
        </a:p>
      </dgm:t>
    </dgm:pt>
    <dgm:pt modelId="{AB1A1E96-395F-4183-825B-834CE639CB76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4128FE49-00E6-4123-A568-F76516636289}" type="pres">
      <dgm:prSet presAssocID="{BA74ECB3-8875-4BF8-9D8E-78BE2D8984F9}" presName="node" presStyleLbl="node1" presStyleIdx="0" presStyleCnt="6">
        <dgm:presLayoutVars>
          <dgm:bulletEnabled val="1"/>
        </dgm:presLayoutVars>
      </dgm:prSet>
      <dgm:spPr/>
    </dgm:pt>
    <dgm:pt modelId="{93C21063-564C-41AF-9399-70BDD25604B3}" type="pres">
      <dgm:prSet presAssocID="{0A512892-1367-4022-A71D-BB15840AA619}" presName="sibTrans" presStyleCnt="0"/>
      <dgm:spPr/>
    </dgm:pt>
    <dgm:pt modelId="{3F46FE91-3924-4CAE-90AE-3940D441B32A}" type="pres">
      <dgm:prSet presAssocID="{72E45845-49C0-4C6A-A252-974ECD54B4B7}" presName="node" presStyleLbl="node1" presStyleIdx="1" presStyleCnt="6">
        <dgm:presLayoutVars>
          <dgm:bulletEnabled val="1"/>
        </dgm:presLayoutVars>
      </dgm:prSet>
      <dgm:spPr/>
    </dgm:pt>
    <dgm:pt modelId="{2159A69D-1D51-4B4B-8461-0C841774A257}" type="pres">
      <dgm:prSet presAssocID="{4A1C9D47-3A1B-4C5B-A81E-EE8E2F6C9A07}" presName="sibTrans" presStyleCnt="0"/>
      <dgm:spPr/>
    </dgm:pt>
    <dgm:pt modelId="{EF056F19-50C6-4C8B-AC36-4E9577A9448D}" type="pres">
      <dgm:prSet presAssocID="{2E793F69-C6A3-4A4B-BDC5-906A99D72E93}" presName="node" presStyleLbl="node1" presStyleIdx="2" presStyleCnt="6">
        <dgm:presLayoutVars>
          <dgm:bulletEnabled val="1"/>
        </dgm:presLayoutVars>
      </dgm:prSet>
      <dgm:spPr/>
    </dgm:pt>
    <dgm:pt modelId="{7D928708-DCBD-4876-AF3B-FD1CD5CE9309}" type="pres">
      <dgm:prSet presAssocID="{B94DF90B-D078-4706-8D7A-BC91CD4A973C}" presName="sibTrans" presStyleCnt="0"/>
      <dgm:spPr/>
    </dgm:pt>
    <dgm:pt modelId="{C12D061F-A88D-4A7F-AA17-A3EE1761B13D}" type="pres">
      <dgm:prSet presAssocID="{1C3B6E10-314D-4BAC-8F87-5CD1F1816B39}" presName="node" presStyleLbl="node1" presStyleIdx="3" presStyleCnt="6">
        <dgm:presLayoutVars>
          <dgm:bulletEnabled val="1"/>
        </dgm:presLayoutVars>
      </dgm:prSet>
      <dgm:spPr/>
    </dgm:pt>
    <dgm:pt modelId="{722BF6FB-E0FB-4C71-9B88-D631D673C5FB}" type="pres">
      <dgm:prSet presAssocID="{721D33F9-AE1C-405B-BDEA-ADF90A983E75}" presName="sibTrans" presStyleCnt="0"/>
      <dgm:spPr/>
    </dgm:pt>
    <dgm:pt modelId="{CB78C39A-9274-47D3-8351-D31CF1211055}" type="pres">
      <dgm:prSet presAssocID="{088A1925-64B5-42D4-9F1D-129DF90FE894}" presName="node" presStyleLbl="node1" presStyleIdx="4" presStyleCnt="6">
        <dgm:presLayoutVars>
          <dgm:bulletEnabled val="1"/>
        </dgm:presLayoutVars>
      </dgm:prSet>
      <dgm:spPr/>
    </dgm:pt>
    <dgm:pt modelId="{14244BCE-57F9-45E4-A203-0D1AD75B3E3A}" type="pres">
      <dgm:prSet presAssocID="{DA6B7F4A-1CB3-4036-A451-52E320C91D9F}" presName="sibTrans" presStyleCnt="0"/>
      <dgm:spPr/>
    </dgm:pt>
    <dgm:pt modelId="{835058A0-166A-47BA-8D76-40C0FCA35C42}" type="pres">
      <dgm:prSet presAssocID="{4A5C5482-AA7D-4798-A7CF-2FF7FB0B6D81}" presName="node" presStyleLbl="node1" presStyleIdx="5" presStyleCnt="6">
        <dgm:presLayoutVars>
          <dgm:bulletEnabled val="1"/>
        </dgm:presLayoutVars>
      </dgm:prSet>
      <dgm:spPr/>
    </dgm:pt>
  </dgm:ptLst>
  <dgm:cxnLst>
    <dgm:cxn modelId="{90825D00-3476-4D77-99B4-096B2736705F}" srcId="{A1F88B16-79F8-41A1-83A9-8A428E71B47C}" destId="{088A1925-64B5-42D4-9F1D-129DF90FE894}" srcOrd="4" destOrd="0" parTransId="{64269E14-5DD6-492D-A098-BCCF1A22B603}" sibTransId="{DA6B7F4A-1CB3-4036-A451-52E320C91D9F}"/>
    <dgm:cxn modelId="{7269C610-5776-46A3-9252-05A04E6D4A6D}" type="presOf" srcId="{1C3B6E10-314D-4BAC-8F87-5CD1F1816B39}" destId="{C12D061F-A88D-4A7F-AA17-A3EE1761B13D}" srcOrd="0" destOrd="0" presId="urn:microsoft.com/office/officeart/2005/8/layout/default"/>
    <dgm:cxn modelId="{9AC1F832-4D23-49DB-8214-21B754409E44}" type="presOf" srcId="{4A5C5482-AA7D-4798-A7CF-2FF7FB0B6D81}" destId="{835058A0-166A-47BA-8D76-40C0FCA35C42}" srcOrd="0" destOrd="0" presId="urn:microsoft.com/office/officeart/2005/8/layout/default"/>
    <dgm:cxn modelId="{FC4BDD60-1F38-4AA7-ADAD-A994A553F111}" srcId="{A1F88B16-79F8-41A1-83A9-8A428E71B47C}" destId="{4A5C5482-AA7D-4798-A7CF-2FF7FB0B6D81}" srcOrd="5" destOrd="0" parTransId="{97760F57-3F2B-4C51-A853-BB33D1645408}" sibTransId="{04BD7BCC-7116-4B9F-ACA4-A6F935961D5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7024A81-6961-45D7-8EA0-1A94045870AB}" type="presOf" srcId="{2E793F69-C6A3-4A4B-BDC5-906A99D72E93}" destId="{EF056F19-50C6-4C8B-AC36-4E9577A9448D}" srcOrd="0" destOrd="0" presId="urn:microsoft.com/office/officeart/2005/8/layout/default"/>
    <dgm:cxn modelId="{B388DFAF-2D2C-49E0-9D54-4246DCD24175}" type="presOf" srcId="{72E45845-49C0-4C6A-A252-974ECD54B4B7}" destId="{3F46FE91-3924-4CAE-90AE-3940D441B32A}" srcOrd="0" destOrd="0" presId="urn:microsoft.com/office/officeart/2005/8/layout/default"/>
    <dgm:cxn modelId="{DA9F32C8-17E8-4628-9878-254DBF84B173}" type="presOf" srcId="{BA74ECB3-8875-4BF8-9D8E-78BE2D8984F9}" destId="{4128FE49-00E6-4123-A568-F76516636289}" srcOrd="0" destOrd="0" presId="urn:microsoft.com/office/officeart/2005/8/layout/default"/>
    <dgm:cxn modelId="{250851C9-4DEB-42ED-8D17-D039489090D7}" type="presOf" srcId="{088A1925-64B5-42D4-9F1D-129DF90FE894}" destId="{CB78C39A-9274-47D3-8351-D31CF1211055}" srcOrd="0" destOrd="0" presId="urn:microsoft.com/office/officeart/2005/8/layout/default"/>
    <dgm:cxn modelId="{EBE0CDD0-81A8-48C0-AFD0-2AF21CB12D60}" type="presOf" srcId="{A1F88B16-79F8-41A1-83A9-8A428E71B47C}" destId="{AB1A1E96-395F-4183-825B-834CE639CB76}" srcOrd="0" destOrd="0" presId="urn:microsoft.com/office/officeart/2005/8/layout/default"/>
    <dgm:cxn modelId="{71FC71D2-939D-4FC4-8860-6F9F445D05A9}" srcId="{A1F88B16-79F8-41A1-83A9-8A428E71B47C}" destId="{1C3B6E10-314D-4BAC-8F87-5CD1F1816B39}" srcOrd="3" destOrd="0" parTransId="{FC7DC3B2-A00F-40CB-8597-4ECF362D3A2D}" sibTransId="{721D33F9-AE1C-405B-BDEA-ADF90A983E75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9B1D069E-70CD-4462-8EC6-723768D83BC0}" type="presParOf" srcId="{AB1A1E96-395F-4183-825B-834CE639CB76}" destId="{4128FE49-00E6-4123-A568-F76516636289}" srcOrd="0" destOrd="0" presId="urn:microsoft.com/office/officeart/2005/8/layout/default"/>
    <dgm:cxn modelId="{C00E1479-E3F1-4C41-A549-5A137C189A3D}" type="presParOf" srcId="{AB1A1E96-395F-4183-825B-834CE639CB76}" destId="{93C21063-564C-41AF-9399-70BDD25604B3}" srcOrd="1" destOrd="0" presId="urn:microsoft.com/office/officeart/2005/8/layout/default"/>
    <dgm:cxn modelId="{2BF2EA48-7AB9-4768-ADA5-FA5265FC64B5}" type="presParOf" srcId="{AB1A1E96-395F-4183-825B-834CE639CB76}" destId="{3F46FE91-3924-4CAE-90AE-3940D441B32A}" srcOrd="2" destOrd="0" presId="urn:microsoft.com/office/officeart/2005/8/layout/default"/>
    <dgm:cxn modelId="{0753FEF5-E66B-42A1-888D-79F9ED91E522}" type="presParOf" srcId="{AB1A1E96-395F-4183-825B-834CE639CB76}" destId="{2159A69D-1D51-4B4B-8461-0C841774A257}" srcOrd="3" destOrd="0" presId="urn:microsoft.com/office/officeart/2005/8/layout/default"/>
    <dgm:cxn modelId="{A1EFCFA5-3A96-4601-A3F5-A063AC096345}" type="presParOf" srcId="{AB1A1E96-395F-4183-825B-834CE639CB76}" destId="{EF056F19-50C6-4C8B-AC36-4E9577A9448D}" srcOrd="4" destOrd="0" presId="urn:microsoft.com/office/officeart/2005/8/layout/default"/>
    <dgm:cxn modelId="{585371D0-CDC5-498B-992D-993EE48C511B}" type="presParOf" srcId="{AB1A1E96-395F-4183-825B-834CE639CB76}" destId="{7D928708-DCBD-4876-AF3B-FD1CD5CE9309}" srcOrd="5" destOrd="0" presId="urn:microsoft.com/office/officeart/2005/8/layout/default"/>
    <dgm:cxn modelId="{87507844-2394-4833-A7A4-DD7C9EF18240}" type="presParOf" srcId="{AB1A1E96-395F-4183-825B-834CE639CB76}" destId="{C12D061F-A88D-4A7F-AA17-A3EE1761B13D}" srcOrd="6" destOrd="0" presId="urn:microsoft.com/office/officeart/2005/8/layout/default"/>
    <dgm:cxn modelId="{021C74B4-C29E-4187-B0AD-2ECED317CF9C}" type="presParOf" srcId="{AB1A1E96-395F-4183-825B-834CE639CB76}" destId="{722BF6FB-E0FB-4C71-9B88-D631D673C5FB}" srcOrd="7" destOrd="0" presId="urn:microsoft.com/office/officeart/2005/8/layout/default"/>
    <dgm:cxn modelId="{61CDC7C0-0E27-43D7-BED3-1E7FE14AE7B8}" type="presParOf" srcId="{AB1A1E96-395F-4183-825B-834CE639CB76}" destId="{CB78C39A-9274-47D3-8351-D31CF1211055}" srcOrd="8" destOrd="0" presId="urn:microsoft.com/office/officeart/2005/8/layout/default"/>
    <dgm:cxn modelId="{BC698682-F243-4270-A548-127E66E809CE}" type="presParOf" srcId="{AB1A1E96-395F-4183-825B-834CE639CB76}" destId="{14244BCE-57F9-45E4-A203-0D1AD75B3E3A}" srcOrd="9" destOrd="0" presId="urn:microsoft.com/office/officeart/2005/8/layout/default"/>
    <dgm:cxn modelId="{3DB84E5B-A166-49B5-BBAE-1DE0674D5E21}" type="presParOf" srcId="{AB1A1E96-395F-4183-825B-834CE639CB76}" destId="{835058A0-166A-47BA-8D76-40C0FCA35C4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WebJobs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it-IT" dirty="0"/>
            <a:t>Linux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CCCEE7AC-487E-4DAD-8EC9-50C05B5928EF}">
      <dgm:prSet phldrT="[Text]"/>
      <dgm:spPr/>
      <dgm:t>
        <a:bodyPr/>
        <a:lstStyle/>
        <a:p>
          <a:r>
            <a:rPr lang="it-IT" dirty="0"/>
            <a:t>Windows</a:t>
          </a:r>
          <a:endParaRPr lang="en-US" dirty="0"/>
        </a:p>
      </dgm:t>
    </dgm:pt>
    <dgm:pt modelId="{6260E152-910B-4368-AB69-C1ED12144709}" type="parTrans" cxnId="{D083510F-3247-438F-A8A2-E8095A42396B}">
      <dgm:prSet/>
      <dgm:spPr/>
      <dgm:t>
        <a:bodyPr/>
        <a:lstStyle/>
        <a:p>
          <a:endParaRPr lang="en-US"/>
        </a:p>
      </dgm:t>
    </dgm:pt>
    <dgm:pt modelId="{2BF97CF2-B68E-4220-B412-B42D7E875963}" type="sibTrans" cxnId="{D083510F-3247-438F-A8A2-E8095A42396B}">
      <dgm:prSet/>
      <dgm:spPr/>
      <dgm:t>
        <a:bodyPr/>
        <a:lstStyle/>
        <a:p>
          <a:endParaRPr lang="en-US"/>
        </a:p>
      </dgm:t>
    </dgm:pt>
    <dgm:pt modelId="{320A590E-AFBF-44C5-AB77-EC015E43E12A}">
      <dgm:prSet phldrT="[Text]"/>
      <dgm:spPr/>
      <dgm:t>
        <a:bodyPr/>
        <a:lstStyle/>
        <a:p>
          <a:r>
            <a:rPr lang="it-IT" dirty="0"/>
            <a:t>Continuous</a:t>
          </a:r>
          <a:endParaRPr lang="en-US" dirty="0"/>
        </a:p>
      </dgm:t>
    </dgm:pt>
    <dgm:pt modelId="{7E68C122-B739-4593-BAC8-B2D2575B0A0B}" type="parTrans" cxnId="{5636A113-ED99-441F-8093-6AD79FDF8FDC}">
      <dgm:prSet/>
      <dgm:spPr/>
      <dgm:t>
        <a:bodyPr/>
        <a:lstStyle/>
        <a:p>
          <a:endParaRPr lang="en-US"/>
        </a:p>
      </dgm:t>
    </dgm:pt>
    <dgm:pt modelId="{98510431-7CAF-49DD-B3FF-C79CE9AEB4C1}" type="sibTrans" cxnId="{5636A113-ED99-441F-8093-6AD79FDF8FDC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Triggered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D918390A-C8ED-4C2E-81D1-8BE951C5809B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03C9677A-A3AB-4267-95DB-959CE860BB73}" type="pres">
      <dgm:prSet presAssocID="{BA74ECB3-8875-4BF8-9D8E-78BE2D8984F9}" presName="composite" presStyleCnt="0"/>
      <dgm:spPr/>
    </dgm:pt>
    <dgm:pt modelId="{0549746B-9798-4D7B-97E5-F2AD36BE9401}" type="pres">
      <dgm:prSet presAssocID="{BA74ECB3-8875-4BF8-9D8E-78BE2D8984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3B0AE01-7945-40CC-A1C6-2E6F7F629C9E}" type="pres">
      <dgm:prSet presAssocID="{BA74ECB3-8875-4BF8-9D8E-78BE2D8984F9}" presName="desTx" presStyleLbl="alignAccFollowNode1" presStyleIdx="0" presStyleCnt="2">
        <dgm:presLayoutVars>
          <dgm:bulletEnabled val="1"/>
        </dgm:presLayoutVars>
      </dgm:prSet>
      <dgm:spPr/>
    </dgm:pt>
    <dgm:pt modelId="{7128A97F-175D-42C0-9EBB-152CEF3C71C5}" type="pres">
      <dgm:prSet presAssocID="{0A512892-1367-4022-A71D-BB15840AA619}" presName="space" presStyleCnt="0"/>
      <dgm:spPr/>
    </dgm:pt>
    <dgm:pt modelId="{18126757-03C2-4E0D-994B-CE39E4FA71CF}" type="pres">
      <dgm:prSet presAssocID="{72E45845-49C0-4C6A-A252-974ECD54B4B7}" presName="composite" presStyleCnt="0"/>
      <dgm:spPr/>
    </dgm:pt>
    <dgm:pt modelId="{E16197BD-4692-4721-9E65-37EED87C09E7}" type="pres">
      <dgm:prSet presAssocID="{72E45845-49C0-4C6A-A252-974ECD54B4B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E963F0-C162-4BFC-9480-611DC3C79010}" type="pres">
      <dgm:prSet presAssocID="{72E45845-49C0-4C6A-A252-974ECD54B4B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24D701-30CD-4393-8A3A-84597CBE66B9}" type="presOf" srcId="{79D59592-D36D-48DE-B6F1-80121F5B10DF}" destId="{F8E963F0-C162-4BFC-9480-611DC3C79010}" srcOrd="0" destOrd="1" presId="urn:microsoft.com/office/officeart/2005/8/layout/hList1"/>
    <dgm:cxn modelId="{D083510F-3247-438F-A8A2-E8095A42396B}" srcId="{BA74ECB3-8875-4BF8-9D8E-78BE2D8984F9}" destId="{CCCEE7AC-487E-4DAD-8EC9-50C05B5928EF}" srcOrd="1" destOrd="0" parTransId="{6260E152-910B-4368-AB69-C1ED12144709}" sibTransId="{2BF97CF2-B68E-4220-B412-B42D7E875963}"/>
    <dgm:cxn modelId="{5636A113-ED99-441F-8093-6AD79FDF8FDC}" srcId="{72E45845-49C0-4C6A-A252-974ECD54B4B7}" destId="{320A590E-AFBF-44C5-AB77-EC015E43E12A}" srcOrd="0" destOrd="0" parTransId="{7E68C122-B739-4593-BAC8-B2D2575B0A0B}" sibTransId="{98510431-7CAF-49DD-B3FF-C79CE9AEB4C1}"/>
    <dgm:cxn modelId="{E28B0039-FF4E-4FEE-968B-9D59B57AAF22}" type="presOf" srcId="{320A590E-AFBF-44C5-AB77-EC015E43E12A}" destId="{F8E963F0-C162-4BFC-9480-611DC3C79010}" srcOrd="0" destOrd="0" presId="urn:microsoft.com/office/officeart/2005/8/layout/hList1"/>
    <dgm:cxn modelId="{76C0733C-1979-44C5-AA8C-C16036D63840}" type="presOf" srcId="{BA74ECB3-8875-4BF8-9D8E-78BE2D8984F9}" destId="{0549746B-9798-4D7B-97E5-F2AD36BE9401}" srcOrd="0" destOrd="0" presId="urn:microsoft.com/office/officeart/2005/8/layout/hList1"/>
    <dgm:cxn modelId="{3ED6866F-3ECF-48B9-AA2D-226966A818FE}" type="presOf" srcId="{9E252DC8-0CBE-41CB-A860-AAFE926BA1EB}" destId="{23B0AE01-7945-40CC-A1C6-2E6F7F629C9E}" srcOrd="0" destOrd="0" presId="urn:microsoft.com/office/officeart/2005/8/layout/hList1"/>
    <dgm:cxn modelId="{F6927271-676D-4787-A4DF-1A313CB06350}" type="presOf" srcId="{72E45845-49C0-4C6A-A252-974ECD54B4B7}" destId="{E16197BD-4692-4721-9E65-37EED87C09E7}" srcOrd="0" destOrd="0" presId="urn:microsoft.com/office/officeart/2005/8/layout/hList1"/>
    <dgm:cxn modelId="{7F9BC352-375F-41B3-B6C3-B9739D48B318}" type="presOf" srcId="{CCCEE7AC-487E-4DAD-8EC9-50C05B5928EF}" destId="{23B0AE01-7945-40CC-A1C6-2E6F7F629C9E}" srcOrd="0" destOrd="1" presId="urn:microsoft.com/office/officeart/2005/8/layout/h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1D4B897-9EF5-46BB-BE98-51473C0CC682}" type="presOf" srcId="{A1F88B16-79F8-41A1-83A9-8A428E71B47C}" destId="{D918390A-C8ED-4C2E-81D1-8BE951C5809B}" srcOrd="0" destOrd="0" presId="urn:microsoft.com/office/officeart/2005/8/layout/hList1"/>
    <dgm:cxn modelId="{6CABF2A5-EF89-4F1A-82D2-5CB5B48E62D0}" srcId="{72E45845-49C0-4C6A-A252-974ECD54B4B7}" destId="{79D59592-D36D-48DE-B6F1-80121F5B10DF}" srcOrd="1" destOrd="0" parTransId="{2807C005-32CC-490D-90E1-57FE27F7EBDB}" sibTransId="{63ACDB34-4AB7-4233-AC3A-8E026A52EBBE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F2157BCB-59E2-4958-8B03-80DB04848E33}" type="presParOf" srcId="{D918390A-C8ED-4C2E-81D1-8BE951C5809B}" destId="{03C9677A-A3AB-4267-95DB-959CE860BB73}" srcOrd="0" destOrd="0" presId="urn:microsoft.com/office/officeart/2005/8/layout/hList1"/>
    <dgm:cxn modelId="{B15419D6-9C0F-4EDC-92C1-22DC96138022}" type="presParOf" srcId="{03C9677A-A3AB-4267-95DB-959CE860BB73}" destId="{0549746B-9798-4D7B-97E5-F2AD36BE9401}" srcOrd="0" destOrd="0" presId="urn:microsoft.com/office/officeart/2005/8/layout/hList1"/>
    <dgm:cxn modelId="{4F8CF7F6-ACAE-4A4E-9305-49A4F14CC587}" type="presParOf" srcId="{03C9677A-A3AB-4267-95DB-959CE860BB73}" destId="{23B0AE01-7945-40CC-A1C6-2E6F7F629C9E}" srcOrd="1" destOrd="0" presId="urn:microsoft.com/office/officeart/2005/8/layout/hList1"/>
    <dgm:cxn modelId="{A88806A4-4EFC-48E0-B3D9-1AF6F119FBD0}" type="presParOf" srcId="{D918390A-C8ED-4C2E-81D1-8BE951C5809B}" destId="{7128A97F-175D-42C0-9EBB-152CEF3C71C5}" srcOrd="1" destOrd="0" presId="urn:microsoft.com/office/officeart/2005/8/layout/hList1"/>
    <dgm:cxn modelId="{BFE994BD-8F93-4064-A874-0DC6ADBE4E85}" type="presParOf" srcId="{D918390A-C8ED-4C2E-81D1-8BE951C5809B}" destId="{18126757-03C2-4E0D-994B-CE39E4FA71CF}" srcOrd="2" destOrd="0" presId="urn:microsoft.com/office/officeart/2005/8/layout/hList1"/>
    <dgm:cxn modelId="{9A73B9F6-6C55-47F5-A4A5-938D1E1380CE}" type="presParOf" srcId="{18126757-03C2-4E0D-994B-CE39E4FA71CF}" destId="{E16197BD-4692-4721-9E65-37EED87C09E7}" srcOrd="0" destOrd="0" presId="urn:microsoft.com/office/officeart/2005/8/layout/hList1"/>
    <dgm:cxn modelId="{C7CC9E49-029B-4E63-8AEA-BA604C23414B}" type="presParOf" srcId="{18126757-03C2-4E0D-994B-CE39E4FA71CF}" destId="{F8E963F0-C162-4BFC-9480-611DC3C790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Open-source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Great features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https://github.com/projectkudu/kudu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VFS REST API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C8F2A024-09CA-4363-B397-0CC4988C4BC7}">
      <dgm:prSet phldrT="[Text]"/>
      <dgm:spPr/>
      <dgm:t>
        <a:bodyPr/>
        <a:lstStyle/>
        <a:p>
          <a:r>
            <a:rPr lang="it-IT" dirty="0"/>
            <a:t>Isolated</a:t>
          </a:r>
          <a:endParaRPr lang="en-US" dirty="0"/>
        </a:p>
      </dgm:t>
    </dgm:pt>
    <dgm:pt modelId="{BAD6056F-7B29-402A-8330-02EBF251E467}" type="parTrans" cxnId="{261616CF-2D3F-45AD-9477-4BDC0A0E39DB}">
      <dgm:prSet/>
      <dgm:spPr/>
    </dgm:pt>
    <dgm:pt modelId="{87E0DC90-441E-42ED-9042-3269F187DDCF}" type="sibTrans" cxnId="{261616CF-2D3F-45AD-9477-4BDC0A0E39DB}">
      <dgm:prSet/>
      <dgm:spPr/>
    </dgm:pt>
    <dgm:pt modelId="{906C34BB-3A20-4A1C-82E0-8D8A1B18C44F}">
      <dgm:prSet phldrT="[Text]"/>
      <dgm:spPr/>
      <dgm:t>
        <a:bodyPr/>
        <a:lstStyle/>
        <a:p>
          <a:r>
            <a:rPr lang="it-IT" dirty="0"/>
            <a:t>Engine behind App Service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</dgm:pt>
    <dgm:pt modelId="{0C8957F2-E565-4492-9E3A-D562F6F7F624}" type="sibTrans" cxnId="{5F83B2B5-55BB-4EFD-A710-1ECD2DDC5A8D}">
      <dgm:prSet/>
      <dgm:spPr/>
    </dgm:pt>
    <dgm:pt modelId="{07173679-271B-4FB0-9808-5457EACED611}">
      <dgm:prSet phldrT="[Text]"/>
      <dgm:spPr/>
      <dgm:t>
        <a:bodyPr/>
        <a:lstStyle/>
        <a:p>
          <a:r>
            <a:rPr lang="it-IT" dirty="0"/>
            <a:t>Webhooks</a:t>
          </a:r>
          <a:endParaRPr lang="en-US" dirty="0"/>
        </a:p>
      </dgm:t>
    </dgm:pt>
    <dgm:pt modelId="{B28D572F-A775-426C-9AB4-81C7EF72CDFC}" type="parTrans" cxnId="{6B9E1A31-65C8-4EE1-B7C0-B80B3522FB7D}">
      <dgm:prSet/>
      <dgm:spPr/>
    </dgm:pt>
    <dgm:pt modelId="{5C7DDDF8-87BF-4920-8F70-810E37A01C73}" type="sibTrans" cxnId="{6B9E1A31-65C8-4EE1-B7C0-B80B3522FB7D}">
      <dgm:prSet/>
      <dgm:spPr/>
    </dgm:pt>
    <dgm:pt modelId="{D5EE78AA-419E-4CCF-96C1-D5FEA999C1D7}" type="pres">
      <dgm:prSet presAssocID="{A1F88B16-79F8-41A1-83A9-8A428E71B47C}" presName="linear" presStyleCnt="0">
        <dgm:presLayoutVars>
          <dgm:dir/>
          <dgm:animLvl val="lvl"/>
          <dgm:resizeHandles val="exact"/>
        </dgm:presLayoutVars>
      </dgm:prSet>
      <dgm:spPr/>
    </dgm:pt>
    <dgm:pt modelId="{07542393-ACDA-4FCB-97DC-B3140BE4C88B}" type="pres">
      <dgm:prSet presAssocID="{906C34BB-3A20-4A1C-82E0-8D8A1B18C44F}" presName="parentLin" presStyleCnt="0"/>
      <dgm:spPr/>
    </dgm:pt>
    <dgm:pt modelId="{20CF1CAD-6B2C-4C97-A386-893152E437E8}" type="pres">
      <dgm:prSet presAssocID="{906C34BB-3A20-4A1C-82E0-8D8A1B18C44F}" presName="parentLeftMargin" presStyleLbl="node1" presStyleIdx="0" presStyleCnt="4"/>
      <dgm:spPr/>
    </dgm:pt>
    <dgm:pt modelId="{DC53C901-AB17-47D4-8F1E-E5D4D608120F}" type="pres">
      <dgm:prSet presAssocID="{906C34BB-3A20-4A1C-82E0-8D8A1B18C4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F805E0-6F81-406C-AB31-CB49EF66A3CA}" type="pres">
      <dgm:prSet presAssocID="{906C34BB-3A20-4A1C-82E0-8D8A1B18C44F}" presName="negativeSpace" presStyleCnt="0"/>
      <dgm:spPr/>
    </dgm:pt>
    <dgm:pt modelId="{37EE2E8C-273B-41EF-AEAD-8EC352C5EEA9}" type="pres">
      <dgm:prSet presAssocID="{906C34BB-3A20-4A1C-82E0-8D8A1B18C44F}" presName="childText" presStyleLbl="conFgAcc1" presStyleIdx="0" presStyleCnt="4">
        <dgm:presLayoutVars>
          <dgm:bulletEnabled val="1"/>
        </dgm:presLayoutVars>
      </dgm:prSet>
      <dgm:spPr/>
    </dgm:pt>
    <dgm:pt modelId="{FADA44F7-4674-4DCE-A9A3-4ED990E7AE02}" type="pres">
      <dgm:prSet presAssocID="{0C8957F2-E565-4492-9E3A-D562F6F7F624}" presName="spaceBetweenRectangles" presStyleCnt="0"/>
      <dgm:spPr/>
    </dgm:pt>
    <dgm:pt modelId="{4D855D6E-7FEC-4695-BED8-D74803CC5CB6}" type="pres">
      <dgm:prSet presAssocID="{BA74ECB3-8875-4BF8-9D8E-78BE2D8984F9}" presName="parentLin" presStyleCnt="0"/>
      <dgm:spPr/>
    </dgm:pt>
    <dgm:pt modelId="{72C10989-B708-4F6F-A42C-0F2EE2508DD4}" type="pres">
      <dgm:prSet presAssocID="{BA74ECB3-8875-4BF8-9D8E-78BE2D8984F9}" presName="parentLeftMargin" presStyleLbl="node1" presStyleIdx="0" presStyleCnt="4"/>
      <dgm:spPr/>
    </dgm:pt>
    <dgm:pt modelId="{6B42993B-1529-48AB-A918-CB407981C90C}" type="pres">
      <dgm:prSet presAssocID="{BA74ECB3-8875-4BF8-9D8E-78BE2D8984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44CDBF-1128-4BE4-ADC6-0C22FCA179EE}" type="pres">
      <dgm:prSet presAssocID="{BA74ECB3-8875-4BF8-9D8E-78BE2D8984F9}" presName="negativeSpace" presStyleCnt="0"/>
      <dgm:spPr/>
    </dgm:pt>
    <dgm:pt modelId="{98AE2F99-5643-4569-AD63-4679B235C866}" type="pres">
      <dgm:prSet presAssocID="{BA74ECB3-8875-4BF8-9D8E-78BE2D8984F9}" presName="childText" presStyleLbl="conFgAcc1" presStyleIdx="1" presStyleCnt="4">
        <dgm:presLayoutVars>
          <dgm:bulletEnabled val="1"/>
        </dgm:presLayoutVars>
      </dgm:prSet>
      <dgm:spPr/>
    </dgm:pt>
    <dgm:pt modelId="{A62D6D93-F6D2-44DA-A228-780F8C65A28A}" type="pres">
      <dgm:prSet presAssocID="{0A512892-1367-4022-A71D-BB15840AA619}" presName="spaceBetweenRectangles" presStyleCnt="0"/>
      <dgm:spPr/>
    </dgm:pt>
    <dgm:pt modelId="{A09262AA-8773-435E-B542-756799D789C8}" type="pres">
      <dgm:prSet presAssocID="{C8F2A024-09CA-4363-B397-0CC4988C4BC7}" presName="parentLin" presStyleCnt="0"/>
      <dgm:spPr/>
    </dgm:pt>
    <dgm:pt modelId="{4488EF31-0987-43C4-9F18-27C10C27E9F5}" type="pres">
      <dgm:prSet presAssocID="{C8F2A024-09CA-4363-B397-0CC4988C4BC7}" presName="parentLeftMargin" presStyleLbl="node1" presStyleIdx="1" presStyleCnt="4"/>
      <dgm:spPr/>
    </dgm:pt>
    <dgm:pt modelId="{9460003B-48C7-40E0-848B-85244C341E94}" type="pres">
      <dgm:prSet presAssocID="{C8F2A024-09CA-4363-B397-0CC4988C4B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553AAD-5A5E-4337-87F6-3F7815FE5C33}" type="pres">
      <dgm:prSet presAssocID="{C8F2A024-09CA-4363-B397-0CC4988C4BC7}" presName="negativeSpace" presStyleCnt="0"/>
      <dgm:spPr/>
    </dgm:pt>
    <dgm:pt modelId="{9DE3F312-BDAF-4C55-82C9-7F5992B173DA}" type="pres">
      <dgm:prSet presAssocID="{C8F2A024-09CA-4363-B397-0CC4988C4BC7}" presName="childText" presStyleLbl="conFgAcc1" presStyleIdx="2" presStyleCnt="4">
        <dgm:presLayoutVars>
          <dgm:bulletEnabled val="1"/>
        </dgm:presLayoutVars>
      </dgm:prSet>
      <dgm:spPr/>
    </dgm:pt>
    <dgm:pt modelId="{64715090-E625-422E-AE70-FC841DA1117B}" type="pres">
      <dgm:prSet presAssocID="{87E0DC90-441E-42ED-9042-3269F187DDCF}" presName="spaceBetweenRectangles" presStyleCnt="0"/>
      <dgm:spPr/>
    </dgm:pt>
    <dgm:pt modelId="{105D5271-F292-4054-BA85-B2B9371EADA6}" type="pres">
      <dgm:prSet presAssocID="{72E45845-49C0-4C6A-A252-974ECD54B4B7}" presName="parentLin" presStyleCnt="0"/>
      <dgm:spPr/>
    </dgm:pt>
    <dgm:pt modelId="{B00A26F8-46D9-46EF-94D4-866CAA443EF5}" type="pres">
      <dgm:prSet presAssocID="{72E45845-49C0-4C6A-A252-974ECD54B4B7}" presName="parentLeftMargin" presStyleLbl="node1" presStyleIdx="2" presStyleCnt="4"/>
      <dgm:spPr/>
    </dgm:pt>
    <dgm:pt modelId="{A7C8D7B2-7B56-4909-A3CD-2BBE790C7A90}" type="pres">
      <dgm:prSet presAssocID="{72E45845-49C0-4C6A-A252-974ECD54B4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2568F1-BB47-4DF6-83C1-4ABB9C46ED62}" type="pres">
      <dgm:prSet presAssocID="{72E45845-49C0-4C6A-A252-974ECD54B4B7}" presName="negativeSpace" presStyleCnt="0"/>
      <dgm:spPr/>
    </dgm:pt>
    <dgm:pt modelId="{9DA3A98A-73D5-4D7D-A307-C56D93EE6626}" type="pres">
      <dgm:prSet presAssocID="{72E45845-49C0-4C6A-A252-974ECD54B4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D01C03-FA68-438F-B191-2B9819D89005}" type="presOf" srcId="{72E45845-49C0-4C6A-A252-974ECD54B4B7}" destId="{B00A26F8-46D9-46EF-94D4-866CAA443EF5}" srcOrd="0" destOrd="0" presId="urn:microsoft.com/office/officeart/2005/8/layout/list1"/>
    <dgm:cxn modelId="{CFCAA527-5B3A-4886-A192-9DD685D058D4}" type="presOf" srcId="{906C34BB-3A20-4A1C-82E0-8D8A1B18C44F}" destId="{DC53C901-AB17-47D4-8F1E-E5D4D608120F}" srcOrd="1" destOrd="0" presId="urn:microsoft.com/office/officeart/2005/8/layout/list1"/>
    <dgm:cxn modelId="{6B9E1A31-65C8-4EE1-B7C0-B80B3522FB7D}" srcId="{72E45845-49C0-4C6A-A252-974ECD54B4B7}" destId="{07173679-271B-4FB0-9808-5457EACED611}" srcOrd="1" destOrd="0" parTransId="{B28D572F-A775-426C-9AB4-81C7EF72CDFC}" sibTransId="{5C7DDDF8-87BF-4920-8F70-810E37A01C73}"/>
    <dgm:cxn modelId="{66464337-F644-461D-8C01-2F3F030210D6}" type="presOf" srcId="{C8F2A024-09CA-4363-B397-0CC4988C4BC7}" destId="{9460003B-48C7-40E0-848B-85244C341E94}" srcOrd="1" destOrd="0" presId="urn:microsoft.com/office/officeart/2005/8/layout/list1"/>
    <dgm:cxn modelId="{0BACC841-F303-4FE4-84EB-ED1C1742DE83}" type="presOf" srcId="{BA74ECB3-8875-4BF8-9D8E-78BE2D8984F9}" destId="{72C10989-B708-4F6F-A42C-0F2EE2508DD4}" srcOrd="0" destOrd="0" presId="urn:microsoft.com/office/officeart/2005/8/layout/list1"/>
    <dgm:cxn modelId="{410F966C-CEA5-4E45-BAA0-7205F50744ED}" type="presOf" srcId="{07173679-271B-4FB0-9808-5457EACED611}" destId="{9DA3A98A-73D5-4D7D-A307-C56D93EE6626}" srcOrd="0" destOrd="1" presId="urn:microsoft.com/office/officeart/2005/8/layout/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3F443377-9416-4A8F-AAA8-6F8614D32431}" type="presOf" srcId="{9E252DC8-0CBE-41CB-A860-AAFE926BA1EB}" destId="{98AE2F99-5643-4569-AD63-4679B235C866}" srcOrd="0" destOrd="0" presId="urn:microsoft.com/office/officeart/2005/8/layout/list1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54968691-4684-4B23-92F0-CA411FEDC23A}" type="presOf" srcId="{A1F88B16-79F8-41A1-83A9-8A428E71B47C}" destId="{D5EE78AA-419E-4CCF-96C1-D5FEA999C1D7}" srcOrd="0" destOrd="0" presId="urn:microsoft.com/office/officeart/2005/8/layout/list1"/>
    <dgm:cxn modelId="{6CABF2A5-EF89-4F1A-82D2-5CB5B48E62D0}" srcId="{72E45845-49C0-4C6A-A252-974ECD54B4B7}" destId="{79D59592-D36D-48DE-B6F1-80121F5B10DF}" srcOrd="0" destOrd="0" parTransId="{2807C005-32CC-490D-90E1-57FE27F7EBDB}" sibTransId="{63ACDB34-4AB7-4233-AC3A-8E026A52EBBE}"/>
    <dgm:cxn modelId="{261667AE-CA6F-4311-9F76-9F11392A9ABD}" type="presOf" srcId="{BA74ECB3-8875-4BF8-9D8E-78BE2D8984F9}" destId="{6B42993B-1529-48AB-A918-CB407981C90C}" srcOrd="1" destOrd="0" presId="urn:microsoft.com/office/officeart/2005/8/layout/list1"/>
    <dgm:cxn modelId="{9683B3AF-9B3B-448D-9BBB-1336F1C6E256}" type="presOf" srcId="{C8F2A024-09CA-4363-B397-0CC4988C4BC7}" destId="{4488EF31-0987-43C4-9F18-27C10C27E9F5}" srcOrd="0" destOrd="0" presId="urn:microsoft.com/office/officeart/2005/8/layout/list1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261616CF-2D3F-45AD-9477-4BDC0A0E39DB}" srcId="{A1F88B16-79F8-41A1-83A9-8A428E71B47C}" destId="{C8F2A024-09CA-4363-B397-0CC4988C4BC7}" srcOrd="2" destOrd="0" parTransId="{BAD6056F-7B29-402A-8330-02EBF251E467}" sibTransId="{87E0DC90-441E-42ED-9042-3269F187DDCF}"/>
    <dgm:cxn modelId="{3A3BD3E0-58B0-49C2-B072-B75CF4736C44}" type="presOf" srcId="{906C34BB-3A20-4A1C-82E0-8D8A1B18C44F}" destId="{20CF1CAD-6B2C-4C97-A386-893152E437E8}" srcOrd="0" destOrd="0" presId="urn:microsoft.com/office/officeart/2005/8/layout/list1"/>
    <dgm:cxn modelId="{F9278AE4-D62C-4149-8EF3-B6015673D37D}" srcId="{A1F88B16-79F8-41A1-83A9-8A428E71B47C}" destId="{72E45845-49C0-4C6A-A252-974ECD54B4B7}" srcOrd="3" destOrd="0" parTransId="{DBBB3B5F-7E8F-49DF-8999-578AB1775A11}" sibTransId="{4A1C9D47-3A1B-4C5B-A81E-EE8E2F6C9A07}"/>
    <dgm:cxn modelId="{5AE694EC-121A-4A45-8D17-FA34A4859B9C}" type="presOf" srcId="{72E45845-49C0-4C6A-A252-974ECD54B4B7}" destId="{A7C8D7B2-7B56-4909-A3CD-2BBE790C7A90}" srcOrd="1" destOrd="0" presId="urn:microsoft.com/office/officeart/2005/8/layout/list1"/>
    <dgm:cxn modelId="{7658E4F4-43D7-4415-93E9-77F2EFFBCFD6}" type="presOf" srcId="{79D59592-D36D-48DE-B6F1-80121F5B10DF}" destId="{9DA3A98A-73D5-4D7D-A307-C56D93EE6626}" srcOrd="0" destOrd="0" presId="urn:microsoft.com/office/officeart/2005/8/layout/list1"/>
    <dgm:cxn modelId="{4DC9DAA3-FB5C-4D18-841B-7759D99E9CA1}" type="presParOf" srcId="{D5EE78AA-419E-4CCF-96C1-D5FEA999C1D7}" destId="{07542393-ACDA-4FCB-97DC-B3140BE4C88B}" srcOrd="0" destOrd="0" presId="urn:microsoft.com/office/officeart/2005/8/layout/list1"/>
    <dgm:cxn modelId="{4EAF76BA-CD35-40A7-A970-A3599FDF6EB0}" type="presParOf" srcId="{07542393-ACDA-4FCB-97DC-B3140BE4C88B}" destId="{20CF1CAD-6B2C-4C97-A386-893152E437E8}" srcOrd="0" destOrd="0" presId="urn:microsoft.com/office/officeart/2005/8/layout/list1"/>
    <dgm:cxn modelId="{27313600-3342-4ACF-B7F6-2F85F8E507DE}" type="presParOf" srcId="{07542393-ACDA-4FCB-97DC-B3140BE4C88B}" destId="{DC53C901-AB17-47D4-8F1E-E5D4D608120F}" srcOrd="1" destOrd="0" presId="urn:microsoft.com/office/officeart/2005/8/layout/list1"/>
    <dgm:cxn modelId="{282A99F0-5913-4B4F-B722-21B758313EEB}" type="presParOf" srcId="{D5EE78AA-419E-4CCF-96C1-D5FEA999C1D7}" destId="{D0F805E0-6F81-406C-AB31-CB49EF66A3CA}" srcOrd="1" destOrd="0" presId="urn:microsoft.com/office/officeart/2005/8/layout/list1"/>
    <dgm:cxn modelId="{3DE346F3-B7E8-485D-B293-2078923EE15A}" type="presParOf" srcId="{D5EE78AA-419E-4CCF-96C1-D5FEA999C1D7}" destId="{37EE2E8C-273B-41EF-AEAD-8EC352C5EEA9}" srcOrd="2" destOrd="0" presId="urn:microsoft.com/office/officeart/2005/8/layout/list1"/>
    <dgm:cxn modelId="{DCB172B5-040D-4C2D-8277-7C38EE8C9FC5}" type="presParOf" srcId="{D5EE78AA-419E-4CCF-96C1-D5FEA999C1D7}" destId="{FADA44F7-4674-4DCE-A9A3-4ED990E7AE02}" srcOrd="3" destOrd="0" presId="urn:microsoft.com/office/officeart/2005/8/layout/list1"/>
    <dgm:cxn modelId="{CD602ECE-4629-4375-96EA-E754F107FF47}" type="presParOf" srcId="{D5EE78AA-419E-4CCF-96C1-D5FEA999C1D7}" destId="{4D855D6E-7FEC-4695-BED8-D74803CC5CB6}" srcOrd="4" destOrd="0" presId="urn:microsoft.com/office/officeart/2005/8/layout/list1"/>
    <dgm:cxn modelId="{823B9912-DDA2-45A2-BFA5-5006AD154168}" type="presParOf" srcId="{4D855D6E-7FEC-4695-BED8-D74803CC5CB6}" destId="{72C10989-B708-4F6F-A42C-0F2EE2508DD4}" srcOrd="0" destOrd="0" presId="urn:microsoft.com/office/officeart/2005/8/layout/list1"/>
    <dgm:cxn modelId="{D1DF8CC7-8CBE-47DB-856F-8DA385FB13D9}" type="presParOf" srcId="{4D855D6E-7FEC-4695-BED8-D74803CC5CB6}" destId="{6B42993B-1529-48AB-A918-CB407981C90C}" srcOrd="1" destOrd="0" presId="urn:microsoft.com/office/officeart/2005/8/layout/list1"/>
    <dgm:cxn modelId="{B8D13DDB-B74E-4396-8B6C-CA5E7D965102}" type="presParOf" srcId="{D5EE78AA-419E-4CCF-96C1-D5FEA999C1D7}" destId="{4544CDBF-1128-4BE4-ADC6-0C22FCA179EE}" srcOrd="5" destOrd="0" presId="urn:microsoft.com/office/officeart/2005/8/layout/list1"/>
    <dgm:cxn modelId="{661D7018-AE65-4524-ABDA-A04AC2EA5114}" type="presParOf" srcId="{D5EE78AA-419E-4CCF-96C1-D5FEA999C1D7}" destId="{98AE2F99-5643-4569-AD63-4679B235C866}" srcOrd="6" destOrd="0" presId="urn:microsoft.com/office/officeart/2005/8/layout/list1"/>
    <dgm:cxn modelId="{826AAC7B-5DFD-4CE6-B241-E6CEA5875624}" type="presParOf" srcId="{D5EE78AA-419E-4CCF-96C1-D5FEA999C1D7}" destId="{A62D6D93-F6D2-44DA-A228-780F8C65A28A}" srcOrd="7" destOrd="0" presId="urn:microsoft.com/office/officeart/2005/8/layout/list1"/>
    <dgm:cxn modelId="{6497D6E3-F2EA-4A1F-B68B-B3ED4B855789}" type="presParOf" srcId="{D5EE78AA-419E-4CCF-96C1-D5FEA999C1D7}" destId="{A09262AA-8773-435E-B542-756799D789C8}" srcOrd="8" destOrd="0" presId="urn:microsoft.com/office/officeart/2005/8/layout/list1"/>
    <dgm:cxn modelId="{8C78F489-392E-44B5-92C1-2C62BB6923F0}" type="presParOf" srcId="{A09262AA-8773-435E-B542-756799D789C8}" destId="{4488EF31-0987-43C4-9F18-27C10C27E9F5}" srcOrd="0" destOrd="0" presId="urn:microsoft.com/office/officeart/2005/8/layout/list1"/>
    <dgm:cxn modelId="{F7832D00-0296-49DC-B785-7BFF3D0D26B0}" type="presParOf" srcId="{A09262AA-8773-435E-B542-756799D789C8}" destId="{9460003B-48C7-40E0-848B-85244C341E94}" srcOrd="1" destOrd="0" presId="urn:microsoft.com/office/officeart/2005/8/layout/list1"/>
    <dgm:cxn modelId="{47D4B9F5-6646-48C8-819A-FDD4ACA09ED6}" type="presParOf" srcId="{D5EE78AA-419E-4CCF-96C1-D5FEA999C1D7}" destId="{CF553AAD-5A5E-4337-87F6-3F7815FE5C33}" srcOrd="9" destOrd="0" presId="urn:microsoft.com/office/officeart/2005/8/layout/list1"/>
    <dgm:cxn modelId="{11535C8D-7D57-49FF-8BFC-DA39E20D7F38}" type="presParOf" srcId="{D5EE78AA-419E-4CCF-96C1-D5FEA999C1D7}" destId="{9DE3F312-BDAF-4C55-82C9-7F5992B173DA}" srcOrd="10" destOrd="0" presId="urn:microsoft.com/office/officeart/2005/8/layout/list1"/>
    <dgm:cxn modelId="{FBC4003F-47CB-405A-BDC8-DAD5BB6C5DD8}" type="presParOf" srcId="{D5EE78AA-419E-4CCF-96C1-D5FEA999C1D7}" destId="{64715090-E625-422E-AE70-FC841DA1117B}" srcOrd="11" destOrd="0" presId="urn:microsoft.com/office/officeart/2005/8/layout/list1"/>
    <dgm:cxn modelId="{F75B6A7C-E4B9-4296-9004-52E6927EED0C}" type="presParOf" srcId="{D5EE78AA-419E-4CCF-96C1-D5FEA999C1D7}" destId="{105D5271-F292-4054-BA85-B2B9371EADA6}" srcOrd="12" destOrd="0" presId="urn:microsoft.com/office/officeart/2005/8/layout/list1"/>
    <dgm:cxn modelId="{42BBC284-E4ED-4A04-9913-AC4FFB927E26}" type="presParOf" srcId="{105D5271-F292-4054-BA85-B2B9371EADA6}" destId="{B00A26F8-46D9-46EF-94D4-866CAA443EF5}" srcOrd="0" destOrd="0" presId="urn:microsoft.com/office/officeart/2005/8/layout/list1"/>
    <dgm:cxn modelId="{9C8915D2-2635-4EBB-8E67-0990C9485662}" type="presParOf" srcId="{105D5271-F292-4054-BA85-B2B9371EADA6}" destId="{A7C8D7B2-7B56-4909-A3CD-2BBE790C7A90}" srcOrd="1" destOrd="0" presId="urn:microsoft.com/office/officeart/2005/8/layout/list1"/>
    <dgm:cxn modelId="{17125709-3C37-4160-BE1B-1D116E27D4AE}" type="presParOf" srcId="{D5EE78AA-419E-4CCF-96C1-D5FEA999C1D7}" destId="{622568F1-BB47-4DF6-83C1-4ABB9C46ED62}" srcOrd="13" destOrd="0" presId="urn:microsoft.com/office/officeart/2005/8/layout/list1"/>
    <dgm:cxn modelId="{B37B3503-5A9A-4797-BEBB-D10B1C445B21}" type="presParOf" srcId="{D5EE78AA-419E-4CCF-96C1-D5FEA999C1D7}" destId="{9DA3A98A-73D5-4D7D-A307-C56D93EE66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Containerized application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Basic application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70AC119C-B470-4F2F-BC81-91A8FCEF1420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63AA3611-A973-4711-80BD-2623F30E1804}" type="pres">
      <dgm:prSet presAssocID="{906C34BB-3A20-4A1C-82E0-8D8A1B18C44F}" presName="node" presStyleLbl="node1" presStyleIdx="0" presStyleCnt="2">
        <dgm:presLayoutVars>
          <dgm:bulletEnabled val="1"/>
        </dgm:presLayoutVars>
      </dgm:prSet>
      <dgm:spPr/>
    </dgm:pt>
    <dgm:pt modelId="{EA23E309-7748-40D6-91F7-CCBD91E990F5}" type="pres">
      <dgm:prSet presAssocID="{0C8957F2-E565-4492-9E3A-D562F6F7F624}" presName="sibTrans" presStyleCnt="0"/>
      <dgm:spPr/>
    </dgm:pt>
    <dgm:pt modelId="{781B1D4E-FD6F-4B9C-96A5-C02042A1E408}" type="pres">
      <dgm:prSet presAssocID="{BA74ECB3-8875-4BF8-9D8E-78BE2D8984F9}" presName="node" presStyleLbl="node1" presStyleIdx="1" presStyleCnt="2">
        <dgm:presLayoutVars>
          <dgm:bulletEnabled val="1"/>
        </dgm:presLayoutVars>
      </dgm:prSet>
      <dgm:spPr/>
    </dgm:pt>
  </dgm:ptLst>
  <dgm:cxnLst>
    <dgm:cxn modelId="{B631D555-7831-48C2-B98B-C24D839F710A}" type="presOf" srcId="{A1F88B16-79F8-41A1-83A9-8A428E71B47C}" destId="{70AC119C-B470-4F2F-BC81-91A8FCEF1420}" srcOrd="0" destOrd="0" presId="urn:microsoft.com/office/officeart/2005/8/layout/default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A3A34AA4-4D67-4CD6-8D28-955E44B28F85}" type="presOf" srcId="{BA74ECB3-8875-4BF8-9D8E-78BE2D8984F9}" destId="{781B1D4E-FD6F-4B9C-96A5-C02042A1E408}" srcOrd="0" destOrd="0" presId="urn:microsoft.com/office/officeart/2005/8/layout/defaul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345248EB-2934-45F6-8C31-F9953A8EC090}" type="presOf" srcId="{906C34BB-3A20-4A1C-82E0-8D8A1B18C44F}" destId="{63AA3611-A973-4711-80BD-2623F30E1804}" srcOrd="0" destOrd="0" presId="urn:microsoft.com/office/officeart/2005/8/layout/default"/>
    <dgm:cxn modelId="{395587B3-852A-41EA-9E26-89FA567FD995}" type="presParOf" srcId="{70AC119C-B470-4F2F-BC81-91A8FCEF1420}" destId="{63AA3611-A973-4711-80BD-2623F30E1804}" srcOrd="0" destOrd="0" presId="urn:microsoft.com/office/officeart/2005/8/layout/default"/>
    <dgm:cxn modelId="{6B346F27-3238-48F2-B6D9-27A40DFC5F29}" type="presParOf" srcId="{70AC119C-B470-4F2F-BC81-91A8FCEF1420}" destId="{EA23E309-7748-40D6-91F7-CCBD91E990F5}" srcOrd="1" destOrd="0" presId="urn:microsoft.com/office/officeart/2005/8/layout/default"/>
    <dgm:cxn modelId="{A20A02A8-CAA7-4C4C-93DE-ED220DA308E6}" type="presParOf" srcId="{70AC119C-B470-4F2F-BC81-91A8FCEF1420}" destId="{781B1D4E-FD6F-4B9C-96A5-C02042A1E4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Hybrid Connections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Extensions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30BDCF04-31BA-4E7C-9D33-420EE8854F52}">
      <dgm:prSet phldrT="[Text]"/>
      <dgm:spPr/>
      <dgm:t>
        <a:bodyPr/>
        <a:lstStyle/>
        <a:p>
          <a:r>
            <a:rPr lang="it-IT" i="1" dirty="0"/>
            <a:t>App Service Environment</a:t>
          </a:r>
          <a:endParaRPr lang="en-US" i="1" dirty="0"/>
        </a:p>
      </dgm:t>
    </dgm:pt>
    <dgm:pt modelId="{BCAC0AEF-A4D7-44CC-9021-4B1B3D227DA7}" type="parTrans" cxnId="{6E03F652-7490-434E-9C08-17D13507D39B}">
      <dgm:prSet/>
      <dgm:spPr/>
      <dgm:t>
        <a:bodyPr/>
        <a:lstStyle/>
        <a:p>
          <a:endParaRPr lang="en-US"/>
        </a:p>
      </dgm:t>
    </dgm:pt>
    <dgm:pt modelId="{EC4D24FF-468B-4887-A854-EEB3995E085D}" type="sibTrans" cxnId="{6E03F652-7490-434E-9C08-17D13507D39B}">
      <dgm:prSet/>
      <dgm:spPr/>
      <dgm:t>
        <a:bodyPr/>
        <a:lstStyle/>
        <a:p>
          <a:endParaRPr lang="en-US"/>
        </a:p>
      </dgm:t>
    </dgm:pt>
    <dgm:pt modelId="{BD978F76-7A6E-4B80-A078-F589960E5091}" type="pres">
      <dgm:prSet presAssocID="{A1F88B16-79F8-41A1-83A9-8A428E71B47C}" presName="Name0" presStyleCnt="0">
        <dgm:presLayoutVars>
          <dgm:chMax val="7"/>
          <dgm:chPref val="7"/>
          <dgm:dir/>
        </dgm:presLayoutVars>
      </dgm:prSet>
      <dgm:spPr/>
    </dgm:pt>
    <dgm:pt modelId="{577A86AD-F7F0-4301-9D60-A792AD9DDC17}" type="pres">
      <dgm:prSet presAssocID="{A1F88B16-79F8-41A1-83A9-8A428E71B47C}" presName="Name1" presStyleCnt="0"/>
      <dgm:spPr/>
    </dgm:pt>
    <dgm:pt modelId="{7D722DF6-0AB5-4D4D-BDB1-055A23EE079E}" type="pres">
      <dgm:prSet presAssocID="{A1F88B16-79F8-41A1-83A9-8A428E71B47C}" presName="cycle" presStyleCnt="0"/>
      <dgm:spPr/>
    </dgm:pt>
    <dgm:pt modelId="{92491CAF-01FE-4B15-B0B8-79C09B99EA90}" type="pres">
      <dgm:prSet presAssocID="{A1F88B16-79F8-41A1-83A9-8A428E71B47C}" presName="srcNode" presStyleLbl="node1" presStyleIdx="0" presStyleCnt="3"/>
      <dgm:spPr/>
    </dgm:pt>
    <dgm:pt modelId="{A49F5B5B-F892-497A-A78A-608534959938}" type="pres">
      <dgm:prSet presAssocID="{A1F88B16-79F8-41A1-83A9-8A428E71B47C}" presName="conn" presStyleLbl="parChTrans1D2" presStyleIdx="0" presStyleCnt="1"/>
      <dgm:spPr/>
    </dgm:pt>
    <dgm:pt modelId="{10B339A4-4BAF-4A46-9F18-293DA7084579}" type="pres">
      <dgm:prSet presAssocID="{A1F88B16-79F8-41A1-83A9-8A428E71B47C}" presName="extraNode" presStyleLbl="node1" presStyleIdx="0" presStyleCnt="3"/>
      <dgm:spPr/>
    </dgm:pt>
    <dgm:pt modelId="{FC124E3B-FECE-4C80-B613-4C9F54698682}" type="pres">
      <dgm:prSet presAssocID="{A1F88B16-79F8-41A1-83A9-8A428E71B47C}" presName="dstNode" presStyleLbl="node1" presStyleIdx="0" presStyleCnt="3"/>
      <dgm:spPr/>
    </dgm:pt>
    <dgm:pt modelId="{B76ACA5B-FE4F-4411-B1F2-E4FDF31C557D}" type="pres">
      <dgm:prSet presAssocID="{906C34BB-3A20-4A1C-82E0-8D8A1B18C44F}" presName="text_1" presStyleLbl="node1" presStyleIdx="0" presStyleCnt="3">
        <dgm:presLayoutVars>
          <dgm:bulletEnabled val="1"/>
        </dgm:presLayoutVars>
      </dgm:prSet>
      <dgm:spPr/>
    </dgm:pt>
    <dgm:pt modelId="{26A39DA2-FD89-4731-8BE3-0A1BDE1A06D4}" type="pres">
      <dgm:prSet presAssocID="{906C34BB-3A20-4A1C-82E0-8D8A1B18C44F}" presName="accent_1" presStyleCnt="0"/>
      <dgm:spPr/>
    </dgm:pt>
    <dgm:pt modelId="{807F69B6-DDC3-4860-A623-926FD2B8FB5E}" type="pres">
      <dgm:prSet presAssocID="{906C34BB-3A20-4A1C-82E0-8D8A1B18C44F}" presName="accentRepeatNode" presStyleLbl="solidFgAcc1" presStyleIdx="0" presStyleCnt="3"/>
      <dgm:spPr/>
    </dgm:pt>
    <dgm:pt modelId="{ADD09B7A-1EA4-43A7-AD37-1EF99410249C}" type="pres">
      <dgm:prSet presAssocID="{BA74ECB3-8875-4BF8-9D8E-78BE2D8984F9}" presName="text_2" presStyleLbl="node1" presStyleIdx="1" presStyleCnt="3">
        <dgm:presLayoutVars>
          <dgm:bulletEnabled val="1"/>
        </dgm:presLayoutVars>
      </dgm:prSet>
      <dgm:spPr/>
    </dgm:pt>
    <dgm:pt modelId="{1D230FFD-696C-457C-830F-C84A5CE5FB72}" type="pres">
      <dgm:prSet presAssocID="{BA74ECB3-8875-4BF8-9D8E-78BE2D8984F9}" presName="accent_2" presStyleCnt="0"/>
      <dgm:spPr/>
    </dgm:pt>
    <dgm:pt modelId="{BFCD9DA1-B6B3-4321-828C-B53C276D3B18}" type="pres">
      <dgm:prSet presAssocID="{BA74ECB3-8875-4BF8-9D8E-78BE2D8984F9}" presName="accentRepeatNode" presStyleLbl="solidFgAcc1" presStyleIdx="1" presStyleCnt="3"/>
      <dgm:spPr/>
    </dgm:pt>
    <dgm:pt modelId="{50A4C690-A2E0-41C7-9AB5-2740953EF9A0}" type="pres">
      <dgm:prSet presAssocID="{30BDCF04-31BA-4E7C-9D33-420EE8854F52}" presName="text_3" presStyleLbl="node1" presStyleIdx="2" presStyleCnt="3">
        <dgm:presLayoutVars>
          <dgm:bulletEnabled val="1"/>
        </dgm:presLayoutVars>
      </dgm:prSet>
      <dgm:spPr/>
    </dgm:pt>
    <dgm:pt modelId="{010515A2-6164-4D6B-ABC8-20CBA32CBF56}" type="pres">
      <dgm:prSet presAssocID="{30BDCF04-31BA-4E7C-9D33-420EE8854F52}" presName="accent_3" presStyleCnt="0"/>
      <dgm:spPr/>
    </dgm:pt>
    <dgm:pt modelId="{052DFA48-292D-4B3B-AC3C-5305EDECB3F8}" type="pres">
      <dgm:prSet presAssocID="{30BDCF04-31BA-4E7C-9D33-420EE8854F52}" presName="accentRepeatNode" presStyleLbl="solidFgAcc1" presStyleIdx="2" presStyleCnt="3"/>
      <dgm:spPr/>
    </dgm:pt>
  </dgm:ptLst>
  <dgm:cxnLst>
    <dgm:cxn modelId="{F5778C4A-88D9-4129-AA7E-FA0D45475838}" type="presOf" srcId="{0C8957F2-E565-4492-9E3A-D562F6F7F624}" destId="{A49F5B5B-F892-497A-A78A-608534959938}" srcOrd="0" destOrd="0" presId="urn:microsoft.com/office/officeart/2008/layout/VerticalCurvedList"/>
    <dgm:cxn modelId="{6E03F652-7490-434E-9C08-17D13507D39B}" srcId="{A1F88B16-79F8-41A1-83A9-8A428E71B47C}" destId="{30BDCF04-31BA-4E7C-9D33-420EE8854F52}" srcOrd="2" destOrd="0" parTransId="{BCAC0AEF-A4D7-44CC-9021-4B1B3D227DA7}" sibTransId="{EC4D24FF-468B-4887-A854-EEB3995E085D}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E85F46AE-8416-49D4-85CF-805A2ED02BC9}" type="presOf" srcId="{906C34BB-3A20-4A1C-82E0-8D8A1B18C44F}" destId="{B76ACA5B-FE4F-4411-B1F2-E4FDF31C557D}" srcOrd="0" destOrd="0" presId="urn:microsoft.com/office/officeart/2008/layout/VerticalCurvedLis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4170A6BE-8018-48D4-9875-85EFC51F92DF}" type="presOf" srcId="{A1F88B16-79F8-41A1-83A9-8A428E71B47C}" destId="{BD978F76-7A6E-4B80-A078-F589960E5091}" srcOrd="0" destOrd="0" presId="urn:microsoft.com/office/officeart/2008/layout/VerticalCurvedList"/>
    <dgm:cxn modelId="{98ABF9CA-D7E7-485B-955E-6360E2BF26FB}" type="presOf" srcId="{30BDCF04-31BA-4E7C-9D33-420EE8854F52}" destId="{50A4C690-A2E0-41C7-9AB5-2740953EF9A0}" srcOrd="0" destOrd="0" presId="urn:microsoft.com/office/officeart/2008/layout/VerticalCurvedList"/>
    <dgm:cxn modelId="{758A6ECF-B0CE-4192-8C21-B82EFA59980C}" type="presOf" srcId="{BA74ECB3-8875-4BF8-9D8E-78BE2D8984F9}" destId="{ADD09B7A-1EA4-43A7-AD37-1EF99410249C}" srcOrd="0" destOrd="0" presId="urn:microsoft.com/office/officeart/2008/layout/VerticalCurvedList"/>
    <dgm:cxn modelId="{397066C8-7CEC-4E7E-BFB6-CCB77AEE130A}" type="presParOf" srcId="{BD978F76-7A6E-4B80-A078-F589960E5091}" destId="{577A86AD-F7F0-4301-9D60-A792AD9DDC17}" srcOrd="0" destOrd="0" presId="urn:microsoft.com/office/officeart/2008/layout/VerticalCurvedList"/>
    <dgm:cxn modelId="{F6A48D27-7685-4707-8697-C6F4DC4CEB9B}" type="presParOf" srcId="{577A86AD-F7F0-4301-9D60-A792AD9DDC17}" destId="{7D722DF6-0AB5-4D4D-BDB1-055A23EE079E}" srcOrd="0" destOrd="0" presId="urn:microsoft.com/office/officeart/2008/layout/VerticalCurvedList"/>
    <dgm:cxn modelId="{9486952D-F0F3-4F60-B08A-329F05C1AEF3}" type="presParOf" srcId="{7D722DF6-0AB5-4D4D-BDB1-055A23EE079E}" destId="{92491CAF-01FE-4B15-B0B8-79C09B99EA90}" srcOrd="0" destOrd="0" presId="urn:microsoft.com/office/officeart/2008/layout/VerticalCurvedList"/>
    <dgm:cxn modelId="{42C872F7-CF38-4F2B-8E77-67BD974A5A4C}" type="presParOf" srcId="{7D722DF6-0AB5-4D4D-BDB1-055A23EE079E}" destId="{A49F5B5B-F892-497A-A78A-608534959938}" srcOrd="1" destOrd="0" presId="urn:microsoft.com/office/officeart/2008/layout/VerticalCurvedList"/>
    <dgm:cxn modelId="{269AB0A8-638E-42A6-B826-71C8E9771C21}" type="presParOf" srcId="{7D722DF6-0AB5-4D4D-BDB1-055A23EE079E}" destId="{10B339A4-4BAF-4A46-9F18-293DA7084579}" srcOrd="2" destOrd="0" presId="urn:microsoft.com/office/officeart/2008/layout/VerticalCurvedList"/>
    <dgm:cxn modelId="{7EFBF950-4459-485F-9827-E0D56BAD413B}" type="presParOf" srcId="{7D722DF6-0AB5-4D4D-BDB1-055A23EE079E}" destId="{FC124E3B-FECE-4C80-B613-4C9F54698682}" srcOrd="3" destOrd="0" presId="urn:microsoft.com/office/officeart/2008/layout/VerticalCurvedList"/>
    <dgm:cxn modelId="{28906420-56D5-46E7-AA2D-4C6FE615C72A}" type="presParOf" srcId="{577A86AD-F7F0-4301-9D60-A792AD9DDC17}" destId="{B76ACA5B-FE4F-4411-B1F2-E4FDF31C557D}" srcOrd="1" destOrd="0" presId="urn:microsoft.com/office/officeart/2008/layout/VerticalCurvedList"/>
    <dgm:cxn modelId="{C845B394-B983-4B13-9037-628BF9232F27}" type="presParOf" srcId="{577A86AD-F7F0-4301-9D60-A792AD9DDC17}" destId="{26A39DA2-FD89-4731-8BE3-0A1BDE1A06D4}" srcOrd="2" destOrd="0" presId="urn:microsoft.com/office/officeart/2008/layout/VerticalCurvedList"/>
    <dgm:cxn modelId="{69E29A8A-1A77-420C-A27C-24DA649F771F}" type="presParOf" srcId="{26A39DA2-FD89-4731-8BE3-0A1BDE1A06D4}" destId="{807F69B6-DDC3-4860-A623-926FD2B8FB5E}" srcOrd="0" destOrd="0" presId="urn:microsoft.com/office/officeart/2008/layout/VerticalCurvedList"/>
    <dgm:cxn modelId="{6178C9A9-CE70-4401-ACBF-31B1C8936D85}" type="presParOf" srcId="{577A86AD-F7F0-4301-9D60-A792AD9DDC17}" destId="{ADD09B7A-1EA4-43A7-AD37-1EF99410249C}" srcOrd="3" destOrd="0" presId="urn:microsoft.com/office/officeart/2008/layout/VerticalCurvedList"/>
    <dgm:cxn modelId="{7D0FC13E-174F-4A55-9193-10493634AB36}" type="presParOf" srcId="{577A86AD-F7F0-4301-9D60-A792AD9DDC17}" destId="{1D230FFD-696C-457C-830F-C84A5CE5FB72}" srcOrd="4" destOrd="0" presId="urn:microsoft.com/office/officeart/2008/layout/VerticalCurvedList"/>
    <dgm:cxn modelId="{AC3A4152-C96A-40D2-9464-7D14ED89A733}" type="presParOf" srcId="{1D230FFD-696C-457C-830F-C84A5CE5FB72}" destId="{BFCD9DA1-B6B3-4321-828C-B53C276D3B18}" srcOrd="0" destOrd="0" presId="urn:microsoft.com/office/officeart/2008/layout/VerticalCurvedList"/>
    <dgm:cxn modelId="{9F58547C-6A58-4513-B8FD-3961AC30CC9B}" type="presParOf" srcId="{577A86AD-F7F0-4301-9D60-A792AD9DDC17}" destId="{50A4C690-A2E0-41C7-9AB5-2740953EF9A0}" srcOrd="5" destOrd="0" presId="urn:microsoft.com/office/officeart/2008/layout/VerticalCurvedList"/>
    <dgm:cxn modelId="{62D9C775-3EBA-4AC5-BFD3-2D622F2E437C}" type="presParOf" srcId="{577A86AD-F7F0-4301-9D60-A792AD9DDC17}" destId="{010515A2-6164-4D6B-ABC8-20CBA32CBF56}" srcOrd="6" destOrd="0" presId="urn:microsoft.com/office/officeart/2008/layout/VerticalCurvedList"/>
    <dgm:cxn modelId="{600AD69F-BA9F-4F8F-A2C5-F33FE526EEDC}" type="presParOf" srcId="{010515A2-6164-4D6B-ABC8-20CBA32CBF56}" destId="{052DFA48-292D-4B3B-AC3C-5305EDECB3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D0338-31E9-4AC3-8E3B-9F4A11534714}">
      <dsp:nvSpPr>
        <dsp:cNvPr id="0" name=""/>
        <dsp:cNvSpPr/>
      </dsp:nvSpPr>
      <dsp:spPr>
        <a:xfrm>
          <a:off x="1905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Direct</a:t>
          </a:r>
          <a:endParaRPr lang="en-US" sz="2000" kern="1200" dirty="0"/>
        </a:p>
      </dsp:txBody>
      <dsp:txXfrm>
        <a:off x="1905" y="59166"/>
        <a:ext cx="1857374" cy="690778"/>
      </dsp:txXfrm>
    </dsp:sp>
    <dsp:sp modelId="{82C21CBA-4C97-48FF-8D33-2D189C2C4393}">
      <dsp:nvSpPr>
        <dsp:cNvPr id="0" name=""/>
        <dsp:cNvSpPr/>
      </dsp:nvSpPr>
      <dsp:spPr>
        <a:xfrm>
          <a:off x="1905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FTP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WebDeploy</a:t>
          </a:r>
          <a:endParaRPr lang="en-US" sz="2000" kern="1200" dirty="0"/>
        </a:p>
      </dsp:txBody>
      <dsp:txXfrm>
        <a:off x="1905" y="749945"/>
        <a:ext cx="1857374" cy="1454849"/>
      </dsp:txXfrm>
    </dsp:sp>
    <dsp:sp modelId="{411D7E36-7774-4B48-900B-D187DD81C195}">
      <dsp:nvSpPr>
        <dsp:cNvPr id="0" name=""/>
        <dsp:cNvSpPr/>
      </dsp:nvSpPr>
      <dsp:spPr>
        <a:xfrm>
          <a:off x="2119312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Indirect (Manual)</a:t>
          </a:r>
          <a:endParaRPr lang="en-US" sz="2000" kern="1200" dirty="0"/>
        </a:p>
      </dsp:txBody>
      <dsp:txXfrm>
        <a:off x="2119312" y="59166"/>
        <a:ext cx="1857374" cy="690778"/>
      </dsp:txXfrm>
    </dsp:sp>
    <dsp:sp modelId="{82C110ED-335D-4E32-A351-8A95D8C276B0}">
      <dsp:nvSpPr>
        <dsp:cNvPr id="0" name=""/>
        <dsp:cNvSpPr/>
      </dsp:nvSpPr>
      <dsp:spPr>
        <a:xfrm>
          <a:off x="2119312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OneDrive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Dropbox</a:t>
          </a:r>
          <a:endParaRPr lang="en-US" sz="2000" kern="1200" dirty="0"/>
        </a:p>
      </dsp:txBody>
      <dsp:txXfrm>
        <a:off x="2119312" y="749945"/>
        <a:ext cx="1857374" cy="1454849"/>
      </dsp:txXfrm>
    </dsp:sp>
    <dsp:sp modelId="{8A28D639-24CB-459E-ADEA-5F7E5456A368}">
      <dsp:nvSpPr>
        <dsp:cNvPr id="0" name=""/>
        <dsp:cNvSpPr/>
      </dsp:nvSpPr>
      <dsp:spPr>
        <a:xfrm>
          <a:off x="4236719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Indirect (CI)</a:t>
          </a:r>
        </a:p>
      </dsp:txBody>
      <dsp:txXfrm>
        <a:off x="4236719" y="59166"/>
        <a:ext cx="1857374" cy="690778"/>
      </dsp:txXfrm>
    </dsp:sp>
    <dsp:sp modelId="{6F26CB11-CF67-49E1-B964-2DCE6A524291}">
      <dsp:nvSpPr>
        <dsp:cNvPr id="0" name=""/>
        <dsp:cNvSpPr/>
      </dsp:nvSpPr>
      <dsp:spPr>
        <a:xfrm>
          <a:off x="4236719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Local Git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Pipelines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GitHub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Bitbucket</a:t>
          </a:r>
          <a:endParaRPr lang="en-US" sz="2000" kern="1200" dirty="0"/>
        </a:p>
      </dsp:txBody>
      <dsp:txXfrm>
        <a:off x="4236719" y="749945"/>
        <a:ext cx="1857374" cy="14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74AFA-70CC-4724-B07D-EB72868D458F}">
      <dsp:nvSpPr>
        <dsp:cNvPr id="0" name=""/>
        <dsp:cNvSpPr/>
      </dsp:nvSpPr>
      <dsp:spPr>
        <a:xfrm>
          <a:off x="1261966" y="79"/>
          <a:ext cx="2125740" cy="1275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Slots</a:t>
          </a:r>
          <a:endParaRPr lang="en-US" sz="2500" kern="1200" dirty="0"/>
        </a:p>
      </dsp:txBody>
      <dsp:txXfrm>
        <a:off x="1261966" y="79"/>
        <a:ext cx="2125740" cy="1275444"/>
      </dsp:txXfrm>
    </dsp:sp>
    <dsp:sp modelId="{EDEDE667-B0FE-4129-9C98-C363F5D06CB8}">
      <dsp:nvSpPr>
        <dsp:cNvPr id="0" name=""/>
        <dsp:cNvSpPr/>
      </dsp:nvSpPr>
      <dsp:spPr>
        <a:xfrm>
          <a:off x="3600281" y="79"/>
          <a:ext cx="2125740" cy="1275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3600281" y="79"/>
        <a:ext cx="2125740" cy="1275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CF045-9A5B-4447-B8A1-98ECC68D0AF2}">
      <dsp:nvSpPr>
        <dsp:cNvPr id="0" name=""/>
        <dsp:cNvSpPr/>
      </dsp:nvSpPr>
      <dsp:spPr>
        <a:xfrm>
          <a:off x="0" y="25196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Client certificates</a:t>
          </a:r>
          <a:endParaRPr lang="en-US" sz="2700" kern="1200" dirty="0"/>
        </a:p>
      </dsp:txBody>
      <dsp:txXfrm>
        <a:off x="50118" y="75314"/>
        <a:ext cx="5995764" cy="926439"/>
      </dsp:txXfrm>
    </dsp:sp>
    <dsp:sp modelId="{59D82EAB-01DD-46A7-BEF6-79CE49DB7321}">
      <dsp:nvSpPr>
        <dsp:cNvPr id="0" name=""/>
        <dsp:cNvSpPr/>
      </dsp:nvSpPr>
      <dsp:spPr>
        <a:xfrm>
          <a:off x="0" y="1129631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SSL Only (and Custom certificates)</a:t>
          </a:r>
          <a:endParaRPr lang="en-US" sz="2700" kern="1200" dirty="0"/>
        </a:p>
      </dsp:txBody>
      <dsp:txXfrm>
        <a:off x="50118" y="1179749"/>
        <a:ext cx="5995764" cy="926439"/>
      </dsp:txXfrm>
    </dsp:sp>
    <dsp:sp modelId="{77650592-FBD2-45C3-99CC-BB0739D589FB}">
      <dsp:nvSpPr>
        <dsp:cNvPr id="0" name=""/>
        <dsp:cNvSpPr/>
      </dsp:nvSpPr>
      <dsp:spPr>
        <a:xfrm>
          <a:off x="0" y="2234066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Declarative Authentication with external IdPs</a:t>
          </a:r>
          <a:endParaRPr lang="en-US" sz="2700" kern="1200" dirty="0"/>
        </a:p>
      </dsp:txBody>
      <dsp:txXfrm>
        <a:off x="50118" y="2284184"/>
        <a:ext cx="5995764" cy="926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FE49-00E6-4123-A568-F76516636289}">
      <dsp:nvSpPr>
        <dsp:cNvPr id="0" name=""/>
        <dsp:cNvSpPr/>
      </dsp:nvSpPr>
      <dsp:spPr>
        <a:xfrm>
          <a:off x="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Automated Backups</a:t>
          </a:r>
          <a:endParaRPr lang="en-US" sz="2000" kern="1200" dirty="0"/>
        </a:p>
      </dsp:txBody>
      <dsp:txXfrm>
        <a:off x="0" y="404718"/>
        <a:ext cx="1904999" cy="1143000"/>
      </dsp:txXfrm>
    </dsp:sp>
    <dsp:sp modelId="{3F46FE91-3924-4CAE-90AE-3940D441B32A}">
      <dsp:nvSpPr>
        <dsp:cNvPr id="0" name=""/>
        <dsp:cNvSpPr/>
      </dsp:nvSpPr>
      <dsp:spPr>
        <a:xfrm>
          <a:off x="209550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Resources Monitoring</a:t>
          </a:r>
          <a:endParaRPr lang="en-US" sz="2000" kern="1200" dirty="0"/>
        </a:p>
      </dsp:txBody>
      <dsp:txXfrm>
        <a:off x="2095500" y="404718"/>
        <a:ext cx="1904999" cy="1143000"/>
      </dsp:txXfrm>
    </dsp:sp>
    <dsp:sp modelId="{EF056F19-50C6-4C8B-AC36-4E9577A9448D}">
      <dsp:nvSpPr>
        <dsp:cNvPr id="0" name=""/>
        <dsp:cNvSpPr/>
      </dsp:nvSpPr>
      <dsp:spPr>
        <a:xfrm>
          <a:off x="419100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Isolated Console access</a:t>
          </a:r>
          <a:endParaRPr lang="en-US" sz="2000" kern="1200" dirty="0"/>
        </a:p>
      </dsp:txBody>
      <dsp:txXfrm>
        <a:off x="4191000" y="404718"/>
        <a:ext cx="1904999" cy="1143000"/>
      </dsp:txXfrm>
    </dsp:sp>
    <dsp:sp modelId="{C12D061F-A88D-4A7F-AA17-A3EE1761B13D}">
      <dsp:nvSpPr>
        <dsp:cNvPr id="0" name=""/>
        <dsp:cNvSpPr/>
      </dsp:nvSpPr>
      <dsp:spPr>
        <a:xfrm>
          <a:off x="0" y="1738219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App Service Editor</a:t>
          </a:r>
          <a:endParaRPr lang="en-US" sz="2000" kern="1200" dirty="0"/>
        </a:p>
      </dsp:txBody>
      <dsp:txXfrm>
        <a:off x="0" y="1738219"/>
        <a:ext cx="1904999" cy="1143000"/>
      </dsp:txXfrm>
    </dsp:sp>
    <dsp:sp modelId="{CB78C39A-9274-47D3-8351-D31CF1211055}">
      <dsp:nvSpPr>
        <dsp:cNvPr id="0" name=""/>
        <dsp:cNvSpPr/>
      </dsp:nvSpPr>
      <dsp:spPr>
        <a:xfrm>
          <a:off x="2095500" y="17382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Automation and Resources Portal</a:t>
          </a:r>
          <a:endParaRPr lang="en-US" sz="2000" kern="1200" dirty="0"/>
        </a:p>
      </dsp:txBody>
      <dsp:txXfrm>
        <a:off x="2095500" y="1738218"/>
        <a:ext cx="1904999" cy="1143000"/>
      </dsp:txXfrm>
    </dsp:sp>
    <dsp:sp modelId="{835058A0-166A-47BA-8D76-40C0FCA35C42}">
      <dsp:nvSpPr>
        <dsp:cNvPr id="0" name=""/>
        <dsp:cNvSpPr/>
      </dsp:nvSpPr>
      <dsp:spPr>
        <a:xfrm>
          <a:off x="4191000" y="17382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Real-time logging</a:t>
          </a:r>
          <a:endParaRPr lang="en-US" sz="2000" kern="1200" dirty="0"/>
        </a:p>
      </dsp:txBody>
      <dsp:txXfrm>
        <a:off x="4191000" y="1738218"/>
        <a:ext cx="1904999" cy="1143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9746B-9798-4D7B-97E5-F2AD36BE9401}">
      <dsp:nvSpPr>
        <dsp:cNvPr id="0" name=""/>
        <dsp:cNvSpPr/>
      </dsp:nvSpPr>
      <dsp:spPr>
        <a:xfrm>
          <a:off x="29" y="443089"/>
          <a:ext cx="284857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Containers</a:t>
          </a:r>
          <a:endParaRPr lang="en-US" sz="3300" kern="1200" dirty="0"/>
        </a:p>
      </dsp:txBody>
      <dsp:txXfrm>
        <a:off x="29" y="443089"/>
        <a:ext cx="2848570" cy="950400"/>
      </dsp:txXfrm>
    </dsp:sp>
    <dsp:sp modelId="{23B0AE01-7945-40CC-A1C6-2E6F7F629C9E}">
      <dsp:nvSpPr>
        <dsp:cNvPr id="0" name=""/>
        <dsp:cNvSpPr/>
      </dsp:nvSpPr>
      <dsp:spPr>
        <a:xfrm>
          <a:off x="29" y="1393489"/>
          <a:ext cx="284857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Linux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Windows</a:t>
          </a:r>
          <a:endParaRPr lang="en-US" sz="3300" kern="1200" dirty="0"/>
        </a:p>
      </dsp:txBody>
      <dsp:txXfrm>
        <a:off x="29" y="1393489"/>
        <a:ext cx="2848570" cy="1449360"/>
      </dsp:txXfrm>
    </dsp:sp>
    <dsp:sp modelId="{E16197BD-4692-4721-9E65-37EED87C09E7}">
      <dsp:nvSpPr>
        <dsp:cNvPr id="0" name=""/>
        <dsp:cNvSpPr/>
      </dsp:nvSpPr>
      <dsp:spPr>
        <a:xfrm>
          <a:off x="3247399" y="443089"/>
          <a:ext cx="284857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WebJobs</a:t>
          </a:r>
          <a:endParaRPr lang="en-US" sz="3300" kern="1200" dirty="0"/>
        </a:p>
      </dsp:txBody>
      <dsp:txXfrm>
        <a:off x="3247399" y="443089"/>
        <a:ext cx="2848570" cy="950400"/>
      </dsp:txXfrm>
    </dsp:sp>
    <dsp:sp modelId="{F8E963F0-C162-4BFC-9480-611DC3C79010}">
      <dsp:nvSpPr>
        <dsp:cNvPr id="0" name=""/>
        <dsp:cNvSpPr/>
      </dsp:nvSpPr>
      <dsp:spPr>
        <a:xfrm>
          <a:off x="3247399" y="1393489"/>
          <a:ext cx="284857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Continuous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Triggered</a:t>
          </a:r>
          <a:endParaRPr lang="en-US" sz="3300" kern="1200" dirty="0"/>
        </a:p>
      </dsp:txBody>
      <dsp:txXfrm>
        <a:off x="3247399" y="1393489"/>
        <a:ext cx="2848570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E2E8C-273B-41EF-AEAD-8EC352C5EEA9}">
      <dsp:nvSpPr>
        <dsp:cNvPr id="0" name=""/>
        <dsp:cNvSpPr/>
      </dsp:nvSpPr>
      <dsp:spPr>
        <a:xfrm>
          <a:off x="0" y="281066"/>
          <a:ext cx="6096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3C901-AB17-47D4-8F1E-E5D4D608120F}">
      <dsp:nvSpPr>
        <dsp:cNvPr id="0" name=""/>
        <dsp:cNvSpPr/>
      </dsp:nvSpPr>
      <dsp:spPr>
        <a:xfrm>
          <a:off x="304800" y="74426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Engine behind App Service</a:t>
          </a:r>
          <a:endParaRPr lang="en-US" sz="1400" kern="1200" dirty="0"/>
        </a:p>
      </dsp:txBody>
      <dsp:txXfrm>
        <a:off x="324975" y="94601"/>
        <a:ext cx="4226850" cy="372930"/>
      </dsp:txXfrm>
    </dsp:sp>
    <dsp:sp modelId="{98AE2F99-5643-4569-AD63-4679B235C866}">
      <dsp:nvSpPr>
        <dsp:cNvPr id="0" name=""/>
        <dsp:cNvSpPr/>
      </dsp:nvSpPr>
      <dsp:spPr>
        <a:xfrm>
          <a:off x="0" y="916106"/>
          <a:ext cx="60960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1"/>
            </a:rPr>
            <a:t>https://github.com/projectkudu/kudu</a:t>
          </a:r>
          <a:endParaRPr lang="en-US" sz="1400" kern="1200" dirty="0"/>
        </a:p>
      </dsp:txBody>
      <dsp:txXfrm>
        <a:off x="0" y="916106"/>
        <a:ext cx="6096000" cy="584325"/>
      </dsp:txXfrm>
    </dsp:sp>
    <dsp:sp modelId="{6B42993B-1529-48AB-A918-CB407981C90C}">
      <dsp:nvSpPr>
        <dsp:cNvPr id="0" name=""/>
        <dsp:cNvSpPr/>
      </dsp:nvSpPr>
      <dsp:spPr>
        <a:xfrm>
          <a:off x="304800" y="709466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Open-source</a:t>
          </a:r>
          <a:endParaRPr lang="en-US" sz="1400" kern="1200" dirty="0"/>
        </a:p>
      </dsp:txBody>
      <dsp:txXfrm>
        <a:off x="324975" y="729641"/>
        <a:ext cx="4226850" cy="372930"/>
      </dsp:txXfrm>
    </dsp:sp>
    <dsp:sp modelId="{9DE3F312-BDAF-4C55-82C9-7F5992B173DA}">
      <dsp:nvSpPr>
        <dsp:cNvPr id="0" name=""/>
        <dsp:cNvSpPr/>
      </dsp:nvSpPr>
      <dsp:spPr>
        <a:xfrm>
          <a:off x="0" y="1782671"/>
          <a:ext cx="6096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0003B-48C7-40E0-848B-85244C341E94}">
      <dsp:nvSpPr>
        <dsp:cNvPr id="0" name=""/>
        <dsp:cNvSpPr/>
      </dsp:nvSpPr>
      <dsp:spPr>
        <a:xfrm>
          <a:off x="304800" y="1576031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Isolated</a:t>
          </a:r>
          <a:endParaRPr lang="en-US" sz="1400" kern="1200" dirty="0"/>
        </a:p>
      </dsp:txBody>
      <dsp:txXfrm>
        <a:off x="324975" y="1596206"/>
        <a:ext cx="4226850" cy="372930"/>
      </dsp:txXfrm>
    </dsp:sp>
    <dsp:sp modelId="{9DA3A98A-73D5-4D7D-A307-C56D93EE6626}">
      <dsp:nvSpPr>
        <dsp:cNvPr id="0" name=""/>
        <dsp:cNvSpPr/>
      </dsp:nvSpPr>
      <dsp:spPr>
        <a:xfrm>
          <a:off x="0" y="2417711"/>
          <a:ext cx="60960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VFS REST API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Webhooks</a:t>
          </a:r>
          <a:endParaRPr lang="en-US" sz="1400" kern="1200" dirty="0"/>
        </a:p>
      </dsp:txBody>
      <dsp:txXfrm>
        <a:off x="0" y="2417711"/>
        <a:ext cx="6096000" cy="793800"/>
      </dsp:txXfrm>
    </dsp:sp>
    <dsp:sp modelId="{A7C8D7B2-7B56-4909-A3CD-2BBE790C7A90}">
      <dsp:nvSpPr>
        <dsp:cNvPr id="0" name=""/>
        <dsp:cNvSpPr/>
      </dsp:nvSpPr>
      <dsp:spPr>
        <a:xfrm>
          <a:off x="304800" y="2211071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Great features</a:t>
          </a:r>
          <a:endParaRPr lang="en-US" sz="1400" kern="1200" dirty="0"/>
        </a:p>
      </dsp:txBody>
      <dsp:txXfrm>
        <a:off x="324975" y="2231246"/>
        <a:ext cx="4226850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A3611-A973-4711-80BD-2623F30E1804}">
      <dsp:nvSpPr>
        <dsp:cNvPr id="0" name=""/>
        <dsp:cNvSpPr/>
      </dsp:nvSpPr>
      <dsp:spPr>
        <a:xfrm>
          <a:off x="744" y="7723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Basic application</a:t>
          </a:r>
          <a:endParaRPr lang="en-US" sz="3300" kern="1200" dirty="0"/>
        </a:p>
      </dsp:txBody>
      <dsp:txXfrm>
        <a:off x="744" y="772324"/>
        <a:ext cx="2902148" cy="1741289"/>
      </dsp:txXfrm>
    </dsp:sp>
    <dsp:sp modelId="{781B1D4E-FD6F-4B9C-96A5-C02042A1E408}">
      <dsp:nvSpPr>
        <dsp:cNvPr id="0" name=""/>
        <dsp:cNvSpPr/>
      </dsp:nvSpPr>
      <dsp:spPr>
        <a:xfrm>
          <a:off x="3193107" y="7723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Containerized application</a:t>
          </a:r>
          <a:endParaRPr lang="en-US" sz="3300" kern="1200" dirty="0"/>
        </a:p>
      </dsp:txBody>
      <dsp:txXfrm>
        <a:off x="3193107" y="772324"/>
        <a:ext cx="2902148" cy="1741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5B5B-F892-497A-A78A-608534959938}">
      <dsp:nvSpPr>
        <dsp:cNvPr id="0" name=""/>
        <dsp:cNvSpPr/>
      </dsp:nvSpPr>
      <dsp:spPr>
        <a:xfrm>
          <a:off x="-3714050" y="-570581"/>
          <a:ext cx="4427100" cy="4427100"/>
        </a:xfrm>
        <a:prstGeom prst="blockArc">
          <a:avLst>
            <a:gd name="adj1" fmla="val 18900000"/>
            <a:gd name="adj2" fmla="val 2700000"/>
            <a:gd name="adj3" fmla="val 48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CA5B-FE4F-4411-B1F2-E4FDF31C557D}">
      <dsp:nvSpPr>
        <dsp:cNvPr id="0" name=""/>
        <dsp:cNvSpPr/>
      </dsp:nvSpPr>
      <dsp:spPr>
        <a:xfrm>
          <a:off x="458536" y="328593"/>
          <a:ext cx="5594565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Extensions</a:t>
          </a:r>
          <a:endParaRPr lang="en-US" sz="3400" kern="1200" dirty="0"/>
        </a:p>
      </dsp:txBody>
      <dsp:txXfrm>
        <a:off x="458536" y="328593"/>
        <a:ext cx="5594565" cy="657187"/>
      </dsp:txXfrm>
    </dsp:sp>
    <dsp:sp modelId="{807F69B6-DDC3-4860-A623-926FD2B8FB5E}">
      <dsp:nvSpPr>
        <dsp:cNvPr id="0" name=""/>
        <dsp:cNvSpPr/>
      </dsp:nvSpPr>
      <dsp:spPr>
        <a:xfrm>
          <a:off x="47793" y="246445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09B7A-1EA4-43A7-AD37-1EF99410249C}">
      <dsp:nvSpPr>
        <dsp:cNvPr id="0" name=""/>
        <dsp:cNvSpPr/>
      </dsp:nvSpPr>
      <dsp:spPr>
        <a:xfrm>
          <a:off x="697423" y="1314375"/>
          <a:ext cx="5355678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Hybrid Connections</a:t>
          </a:r>
          <a:endParaRPr lang="en-US" sz="3400" kern="1200" dirty="0"/>
        </a:p>
      </dsp:txBody>
      <dsp:txXfrm>
        <a:off x="697423" y="1314375"/>
        <a:ext cx="5355678" cy="657187"/>
      </dsp:txXfrm>
    </dsp:sp>
    <dsp:sp modelId="{BFCD9DA1-B6B3-4321-828C-B53C276D3B18}">
      <dsp:nvSpPr>
        <dsp:cNvPr id="0" name=""/>
        <dsp:cNvSpPr/>
      </dsp:nvSpPr>
      <dsp:spPr>
        <a:xfrm>
          <a:off x="286681" y="1232226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4C690-A2E0-41C7-9AB5-2740953EF9A0}">
      <dsp:nvSpPr>
        <dsp:cNvPr id="0" name=""/>
        <dsp:cNvSpPr/>
      </dsp:nvSpPr>
      <dsp:spPr>
        <a:xfrm>
          <a:off x="458536" y="2300156"/>
          <a:ext cx="5594565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i="1" kern="1200" dirty="0"/>
            <a:t>App Service Environment</a:t>
          </a:r>
          <a:endParaRPr lang="en-US" sz="3400" i="1" kern="1200" dirty="0"/>
        </a:p>
      </dsp:txBody>
      <dsp:txXfrm>
        <a:off x="458536" y="2300156"/>
        <a:ext cx="5594565" cy="657187"/>
      </dsp:txXfrm>
    </dsp:sp>
    <dsp:sp modelId="{052DFA48-292D-4B3B-AC3C-5305EDECB3F8}">
      <dsp:nvSpPr>
        <dsp:cNvPr id="0" name=""/>
        <dsp:cNvSpPr/>
      </dsp:nvSpPr>
      <dsp:spPr>
        <a:xfrm>
          <a:off x="47793" y="2218008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22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40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latin typeface="Arial"/>
                <a:ea typeface="Arial"/>
                <a:cs typeface="Arial"/>
                <a:sym typeface="Arial"/>
              </a:rPr>
              <a:t>BG replacement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31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1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23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3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11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97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66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latin typeface="Tw Cen MT" panose="020B06020201040206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Tw Cen MT" panose="020B0602020104020603" pitchFamily="34" charset="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150" y="8255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" name="Google Shape;67;p2">
            <a:extLst>
              <a:ext uri="{FF2B5EF4-FFF2-40B4-BE49-F238E27FC236}">
                <a16:creationId xmlns:a16="http://schemas.microsoft.com/office/drawing/2014/main" id="{75F18BE7-9FC7-4F48-BC86-D98F5F5E135A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3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8;p2">
            <a:extLst>
              <a:ext uri="{FF2B5EF4-FFF2-40B4-BE49-F238E27FC236}">
                <a16:creationId xmlns:a16="http://schemas.microsoft.com/office/drawing/2014/main" id="{299F00A0-3DBD-4567-AFE5-424BBE1D320B}"/>
              </a:ext>
            </a:extLst>
          </p:cNvPr>
          <p:cNvSpPr/>
          <p:nvPr userDrawn="1"/>
        </p:nvSpPr>
        <p:spPr>
          <a:xfrm>
            <a:off x="3175" y="4659803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0;p2">
            <a:extLst>
              <a:ext uri="{FF2B5EF4-FFF2-40B4-BE49-F238E27FC236}">
                <a16:creationId xmlns:a16="http://schemas.microsoft.com/office/drawing/2014/main" id="{AA034675-CD2C-4A8D-AF7D-30D2080DDF21}"/>
              </a:ext>
            </a:extLst>
          </p:cNvPr>
          <p:cNvSpPr/>
          <p:nvPr userDrawn="1"/>
        </p:nvSpPr>
        <p:spPr>
          <a:xfrm>
            <a:off x="7616825" y="4480416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1;p2">
            <a:extLst>
              <a:ext uri="{FF2B5EF4-FFF2-40B4-BE49-F238E27FC236}">
                <a16:creationId xmlns:a16="http://schemas.microsoft.com/office/drawing/2014/main" id="{058A9ABB-3DCB-4783-9DC1-6F4EF43CB068}"/>
              </a:ext>
            </a:extLst>
          </p:cNvPr>
          <p:cNvSpPr txBox="1"/>
          <p:nvPr userDrawn="1"/>
        </p:nvSpPr>
        <p:spPr>
          <a:xfrm>
            <a:off x="100013" y="4670916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73;p2">
            <a:extLst>
              <a:ext uri="{FF2B5EF4-FFF2-40B4-BE49-F238E27FC236}">
                <a16:creationId xmlns:a16="http://schemas.microsoft.com/office/drawing/2014/main" id="{4457D034-4F9D-45D5-BBE5-E63F3F0C73E5}"/>
              </a:ext>
            </a:extLst>
          </p:cNvPr>
          <p:cNvSpPr txBox="1"/>
          <p:nvPr userDrawn="1"/>
        </p:nvSpPr>
        <p:spPr>
          <a:xfrm>
            <a:off x="3668713" y="4670916"/>
            <a:ext cx="542925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KYIV 2019</a:t>
            </a:r>
            <a:endParaRPr dirty="0"/>
          </a:p>
        </p:txBody>
      </p:sp>
      <p:pic>
        <p:nvPicPr>
          <p:cNvPr id="13" name="Google Shape;74;p2">
            <a:extLst>
              <a:ext uri="{FF2B5EF4-FFF2-40B4-BE49-F238E27FC236}">
                <a16:creationId xmlns:a16="http://schemas.microsoft.com/office/drawing/2014/main" id="{99835F74-C188-4125-98A0-B53B2BC94711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627938" y="4497878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9;p2">
            <a:extLst>
              <a:ext uri="{FF2B5EF4-FFF2-40B4-BE49-F238E27FC236}">
                <a16:creationId xmlns:a16="http://schemas.microsoft.com/office/drawing/2014/main" id="{538F1E98-791F-4907-9453-1452812288E0}"/>
              </a:ext>
            </a:extLst>
          </p:cNvPr>
          <p:cNvSpPr/>
          <p:nvPr userDrawn="1"/>
        </p:nvSpPr>
        <p:spPr>
          <a:xfrm>
            <a:off x="15875" y="12858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75;p2">
            <a:extLst>
              <a:ext uri="{FF2B5EF4-FFF2-40B4-BE49-F238E27FC236}">
                <a16:creationId xmlns:a16="http://schemas.microsoft.com/office/drawing/2014/main" id="{FA53D8AB-4165-4CFF-AE2B-89BBC9FEECED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l="60010"/>
          <a:stretch/>
        </p:blipFill>
        <p:spPr>
          <a:xfrm rot="-5400000">
            <a:off x="7863682" y="-135732"/>
            <a:ext cx="787400" cy="1319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GB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Governance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806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Background code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10215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774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Background jobs with App Service WebJobs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186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Kudu Technology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224864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85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Inside Kudu with VFS API and Webhooks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208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Linux options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386543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9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Linux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574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(some) Advanced scenarios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116295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02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Extensions and Hybrid Connections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55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GB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57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Scalable architectures for Web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BE95B7-3F40-4FE6-9749-88BB96E01E31}"/>
              </a:ext>
            </a:extLst>
          </p:cNvPr>
          <p:cNvGrpSpPr/>
          <p:nvPr/>
        </p:nvGrpSpPr>
        <p:grpSpPr>
          <a:xfrm>
            <a:off x="5972073" y="1360348"/>
            <a:ext cx="914400" cy="914400"/>
            <a:chOff x="6593868" y="2762625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AA389B-32CB-4982-82AD-F431D9619122}"/>
                </a:ext>
              </a:extLst>
            </p:cNvPr>
            <p:cNvSpPr/>
            <p:nvPr/>
          </p:nvSpPr>
          <p:spPr>
            <a:xfrm>
              <a:off x="6593868" y="27626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Programmer">
              <a:extLst>
                <a:ext uri="{FF2B5EF4-FFF2-40B4-BE49-F238E27FC236}">
                  <a16:creationId xmlns:a16="http://schemas.microsoft.com/office/drawing/2014/main" id="{92E2CD1C-7B08-4C3A-971F-15492631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47926" y="2848563"/>
              <a:ext cx="606283" cy="60628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2879F-F39C-4392-8B4C-09329520D583}"/>
              </a:ext>
            </a:extLst>
          </p:cNvPr>
          <p:cNvGrpSpPr/>
          <p:nvPr/>
        </p:nvGrpSpPr>
        <p:grpSpPr>
          <a:xfrm>
            <a:off x="2600187" y="2946912"/>
            <a:ext cx="914400" cy="914400"/>
            <a:chOff x="4233863" y="1848225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44DBD4-CDF7-4B0B-AF0F-7C8FEB66B69D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yncing cloud">
              <a:extLst>
                <a:ext uri="{FF2B5EF4-FFF2-40B4-BE49-F238E27FC236}">
                  <a16:creationId xmlns:a16="http://schemas.microsoft.com/office/drawing/2014/main" id="{4D2EC021-B7A8-451D-8D61-E70F950A2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78BA23-B3F1-4BCA-A5B3-7CB1F0129A80}"/>
              </a:ext>
            </a:extLst>
          </p:cNvPr>
          <p:cNvGrpSpPr/>
          <p:nvPr/>
        </p:nvGrpSpPr>
        <p:grpSpPr>
          <a:xfrm>
            <a:off x="2600187" y="1394711"/>
            <a:ext cx="914400" cy="914400"/>
            <a:chOff x="4233863" y="1848225"/>
            <a:chExt cx="914400" cy="91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077C2B-BB96-4012-ADE3-94E8346E4AAA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Syncing cloud">
              <a:extLst>
                <a:ext uri="{FF2B5EF4-FFF2-40B4-BE49-F238E27FC236}">
                  <a16:creationId xmlns:a16="http://schemas.microsoft.com/office/drawing/2014/main" id="{5156D3FD-C8C0-4242-B5F5-3FDA0BFE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21119-4777-4B09-AA03-A636A236E15D}"/>
              </a:ext>
            </a:extLst>
          </p:cNvPr>
          <p:cNvGrpSpPr/>
          <p:nvPr/>
        </p:nvGrpSpPr>
        <p:grpSpPr>
          <a:xfrm>
            <a:off x="888489" y="2094378"/>
            <a:ext cx="914400" cy="914400"/>
            <a:chOff x="937373" y="1278593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1D584D-3DA9-4D77-976A-4878AEA800D9}"/>
                </a:ext>
              </a:extLst>
            </p:cNvPr>
            <p:cNvSpPr/>
            <p:nvPr/>
          </p:nvSpPr>
          <p:spPr>
            <a:xfrm>
              <a:off x="937373" y="1278593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Ethernet">
              <a:extLst>
                <a:ext uri="{FF2B5EF4-FFF2-40B4-BE49-F238E27FC236}">
                  <a16:creationId xmlns:a16="http://schemas.microsoft.com/office/drawing/2014/main" id="{064EA8F8-AD8D-4240-85BC-7738BF38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1319" y="1412539"/>
              <a:ext cx="646507" cy="64650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92A6A-F4D8-4193-8F1D-9FC9739ED485}"/>
              </a:ext>
            </a:extLst>
          </p:cNvPr>
          <p:cNvGrpSpPr/>
          <p:nvPr/>
        </p:nvGrpSpPr>
        <p:grpSpPr>
          <a:xfrm>
            <a:off x="4282190" y="2168054"/>
            <a:ext cx="914400" cy="914400"/>
            <a:chOff x="5369299" y="1238671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985DF2-520D-4732-9B97-856BF019E71A}"/>
                </a:ext>
              </a:extLst>
            </p:cNvPr>
            <p:cNvSpPr/>
            <p:nvPr/>
          </p:nvSpPr>
          <p:spPr>
            <a:xfrm>
              <a:off x="5369299" y="123867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8B1DBD53-F00B-4601-810E-EC58E42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10493" y="1379865"/>
              <a:ext cx="632012" cy="6320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249D9-70E9-4736-8DA3-CC5306EC5B8D}"/>
              </a:ext>
            </a:extLst>
          </p:cNvPr>
          <p:cNvGrpSpPr/>
          <p:nvPr/>
        </p:nvGrpSpPr>
        <p:grpSpPr>
          <a:xfrm>
            <a:off x="2104465" y="1226973"/>
            <a:ext cx="642544" cy="285749"/>
            <a:chOff x="1788459" y="1247145"/>
            <a:chExt cx="642544" cy="28574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53C9B8-5B7A-471F-B5AD-EB06E834AD97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03EBB4-C628-4B74-83F7-AB6913C8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6E6A4-B4FD-4828-A728-03B43E75EC13}"/>
              </a:ext>
            </a:extLst>
          </p:cNvPr>
          <p:cNvSpPr txBox="1"/>
          <p:nvPr/>
        </p:nvSpPr>
        <p:spPr>
          <a:xfrm>
            <a:off x="1139873" y="105355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01 Worker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3A429-2CAB-48FF-AA2F-CB12A1457994}"/>
              </a:ext>
            </a:extLst>
          </p:cNvPr>
          <p:cNvSpPr txBox="1"/>
          <p:nvPr/>
        </p:nvSpPr>
        <p:spPr>
          <a:xfrm>
            <a:off x="1139873" y="1273561"/>
            <a:ext cx="1163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Executes the application code 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B0A9E5-F8E2-440B-AD02-46FA5F709D88}"/>
              </a:ext>
            </a:extLst>
          </p:cNvPr>
          <p:cNvGrpSpPr/>
          <p:nvPr/>
        </p:nvGrpSpPr>
        <p:grpSpPr>
          <a:xfrm>
            <a:off x="6886472" y="1808629"/>
            <a:ext cx="642544" cy="285749"/>
            <a:chOff x="1788459" y="1247145"/>
            <a:chExt cx="642544" cy="28574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AA4EF-7631-4289-AAFA-E25B5C2B163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4E475-4A80-49DF-9746-53DF0D44C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1228186-6EDA-4004-8543-4F92612E2BFF}"/>
              </a:ext>
            </a:extLst>
          </p:cNvPr>
          <p:cNvSpPr txBox="1"/>
          <p:nvPr/>
        </p:nvSpPr>
        <p:spPr>
          <a:xfrm>
            <a:off x="7527225" y="1934267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02 Deployer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B2E391-BD40-4F13-902A-2754C34878C1}"/>
              </a:ext>
            </a:extLst>
          </p:cNvPr>
          <p:cNvSpPr txBox="1"/>
          <p:nvPr/>
        </p:nvSpPr>
        <p:spPr>
          <a:xfrm>
            <a:off x="7527225" y="2154269"/>
            <a:ext cx="1163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Someone who deploys the code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0B5B0C-C269-4C40-BC2E-A96EAE107F60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3514587" y="1808629"/>
            <a:ext cx="2457486" cy="8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2C56AF-0A20-4CB1-A5F3-D5F3BBBE2F76}"/>
              </a:ext>
            </a:extLst>
          </p:cNvPr>
          <p:cNvGrpSpPr/>
          <p:nvPr/>
        </p:nvGrpSpPr>
        <p:grpSpPr>
          <a:xfrm>
            <a:off x="3514587" y="3434506"/>
            <a:ext cx="642544" cy="285749"/>
            <a:chOff x="1788459" y="1247145"/>
            <a:chExt cx="642544" cy="2857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3E5AA-D758-40C6-B964-F61D85E760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7C0AB4-C13B-43A3-9EBF-1D0750A45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5528D-380D-4231-B6CC-4571DB3DB697}"/>
              </a:ext>
            </a:extLst>
          </p:cNvPr>
          <p:cNvSpPr txBox="1"/>
          <p:nvPr/>
        </p:nvSpPr>
        <p:spPr>
          <a:xfrm>
            <a:off x="4157131" y="355353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03 Worker (2)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4806B-3092-4419-8908-EE80615EE64C}"/>
              </a:ext>
            </a:extLst>
          </p:cNvPr>
          <p:cNvSpPr txBox="1"/>
          <p:nvPr/>
        </p:nvSpPr>
        <p:spPr>
          <a:xfrm>
            <a:off x="4157130" y="3773537"/>
            <a:ext cx="12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Another worker placed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05D524-E55E-416F-A0F0-D49544403B36}"/>
              </a:ext>
            </a:extLst>
          </p:cNvPr>
          <p:cNvGrpSpPr/>
          <p:nvPr/>
        </p:nvGrpSpPr>
        <p:grpSpPr>
          <a:xfrm rot="5400000">
            <a:off x="874118" y="3186241"/>
            <a:ext cx="642544" cy="285749"/>
            <a:chOff x="1788459" y="1247145"/>
            <a:chExt cx="642544" cy="2857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49524C-6997-486C-B9A2-D4B1F3E80F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C6483-77CA-4823-9DAC-9A622165C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10313C-897E-4DEF-BB34-54D6B36AAAC6}"/>
              </a:ext>
            </a:extLst>
          </p:cNvPr>
          <p:cNvSpPr txBox="1"/>
          <p:nvPr/>
        </p:nvSpPr>
        <p:spPr>
          <a:xfrm>
            <a:off x="393132" y="3650388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04 Load balancer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6665B-7D45-4196-8BA7-A4B3CD42B591}"/>
              </a:ext>
            </a:extLst>
          </p:cNvPr>
          <p:cNvSpPr txBox="1"/>
          <p:nvPr/>
        </p:nvSpPr>
        <p:spPr>
          <a:xfrm>
            <a:off x="393132" y="3867548"/>
            <a:ext cx="22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To split/balance the traffic between the instances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BBFCE4-4B79-4397-8ACB-4BBA3EF67A1F}"/>
              </a:ext>
            </a:extLst>
          </p:cNvPr>
          <p:cNvCxnSpPr>
            <a:cxnSpLocks/>
          </p:cNvCxnSpPr>
          <p:nvPr/>
        </p:nvCxnSpPr>
        <p:spPr>
          <a:xfrm flipV="1">
            <a:off x="1802889" y="1969949"/>
            <a:ext cx="797298" cy="403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117E83-CC12-4DA2-AFD4-CB8991798291}"/>
              </a:ext>
            </a:extLst>
          </p:cNvPr>
          <p:cNvCxnSpPr>
            <a:cxnSpLocks/>
          </p:cNvCxnSpPr>
          <p:nvPr/>
        </p:nvCxnSpPr>
        <p:spPr>
          <a:xfrm>
            <a:off x="1772259" y="2756920"/>
            <a:ext cx="855849" cy="427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01B4D-3BA6-40DE-A44D-17AC8F676480}"/>
              </a:ext>
            </a:extLst>
          </p:cNvPr>
          <p:cNvGrpSpPr/>
          <p:nvPr/>
        </p:nvGrpSpPr>
        <p:grpSpPr>
          <a:xfrm>
            <a:off x="5200830" y="2592437"/>
            <a:ext cx="642544" cy="285749"/>
            <a:chOff x="1788459" y="1247145"/>
            <a:chExt cx="642544" cy="285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87176-66AE-4B3D-9BEF-346245235C72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1344F-8FD1-4F6B-B575-D00B04D9B0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141904E-978C-4E75-99A1-70924EC4B25E}"/>
              </a:ext>
            </a:extLst>
          </p:cNvPr>
          <p:cNvSpPr txBox="1"/>
          <p:nvPr/>
        </p:nvSpPr>
        <p:spPr>
          <a:xfrm>
            <a:off x="5843374" y="271146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05 State/File server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C2BAF6-6A86-44F9-B0EA-C8B0163C2851}"/>
              </a:ext>
            </a:extLst>
          </p:cNvPr>
          <p:cNvSpPr txBox="1"/>
          <p:nvPr/>
        </p:nvSpPr>
        <p:spPr>
          <a:xfrm>
            <a:off x="5843373" y="2931468"/>
            <a:ext cx="1617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Where outplace the state of workers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4E39C3-6657-43E3-8385-7995D3531D54}"/>
              </a:ext>
            </a:extLst>
          </p:cNvPr>
          <p:cNvCxnSpPr>
            <a:cxnSpLocks/>
          </p:cNvCxnSpPr>
          <p:nvPr/>
        </p:nvCxnSpPr>
        <p:spPr>
          <a:xfrm>
            <a:off x="3514586" y="1814556"/>
            <a:ext cx="830095" cy="609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7BAC0E-8741-40ED-9EC8-989A7B23D7FF}"/>
              </a:ext>
            </a:extLst>
          </p:cNvPr>
          <p:cNvCxnSpPr>
            <a:cxnSpLocks/>
          </p:cNvCxnSpPr>
          <p:nvPr/>
        </p:nvCxnSpPr>
        <p:spPr>
          <a:xfrm flipV="1">
            <a:off x="3514586" y="2864619"/>
            <a:ext cx="827929" cy="561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948D71-4A0F-4A9F-89C0-6AF8C40009A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187039" y="1817548"/>
            <a:ext cx="785034" cy="606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  <p:bldP spid="47" grpId="0"/>
      <p:bldP spid="48" grpId="0"/>
      <p:bldP spid="54" grpId="0"/>
      <p:bldP spid="55" grpId="0"/>
      <p:bldP spid="59" grpId="0"/>
      <p:bldP spid="6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App Service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A6800-6D30-4DE1-AABF-C56173F5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9" y="947751"/>
            <a:ext cx="7241242" cy="35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Topology highlights: plans, tiers, scaling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Deployment options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207064"/>
              </p:ext>
            </p:extLst>
          </p:nvPr>
        </p:nvGraphicFramePr>
        <p:xfrm>
          <a:off x="1167653" y="995082"/>
          <a:ext cx="6096000" cy="22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35515F-8973-49AF-87EB-72EF78672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728676"/>
              </p:ext>
            </p:extLst>
          </p:nvPr>
        </p:nvGraphicFramePr>
        <p:xfrm>
          <a:off x="690282" y="3259044"/>
          <a:ext cx="6987988" cy="1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407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Deployments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890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Inbound Security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01539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41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Security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904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Governance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749232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815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258</Words>
  <Application>Microsoft Office PowerPoint</Application>
  <PresentationFormat>On-screen Show (16:9)</PresentationFormat>
  <Paragraphs>90</Paragraphs>
  <Slides>19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Lato</vt:lpstr>
      <vt:lpstr>Tw Cen MT</vt:lpstr>
      <vt:lpstr>Simple Light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Roberto Freato</cp:lastModifiedBy>
  <cp:revision>6</cp:revision>
  <dcterms:created xsi:type="dcterms:W3CDTF">2019-07-03T06:15:22Z</dcterms:created>
  <dcterms:modified xsi:type="dcterms:W3CDTF">2019-10-21T21:26:22Z</dcterms:modified>
</cp:coreProperties>
</file>