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3" r:id="rId4"/>
    <p:sldId id="257" r:id="rId5"/>
    <p:sldId id="266" r:id="rId6"/>
    <p:sldId id="260" r:id="rId7"/>
    <p:sldId id="268" r:id="rId8"/>
    <p:sldId id="269" r:id="rId9"/>
    <p:sldId id="270" r:id="rId10"/>
    <p:sldId id="272" r:id="rId11"/>
    <p:sldId id="263" r:id="rId12"/>
    <p:sldId id="26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typ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43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4DF2F3-30DC-4F36-99AE-27416B55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940E-83B0-4E12-8393-5CDFF91D67BC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AEB9-11C8-4291-9DC7-28E08E39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109E7E-87E3-4DDD-8808-4959BA14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D8B9-F311-457A-B4CA-955BBCC16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Full-text search with Azure Search and SQL Database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543834"/>
            <a:ext cx="9999694" cy="627933"/>
          </a:xfrm>
        </p:spPr>
        <p:txBody>
          <a:bodyPr>
            <a:normAutofit fontScale="90000"/>
          </a:bodyPr>
          <a:lstStyle/>
          <a:p>
            <a:r>
              <a:rPr lang="it-IT" dirty="0"/>
              <a:t>Roberto Freato – Consultant / Author / Solution Architect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Full-text search with Azure Search and SQL Database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543834"/>
            <a:ext cx="9999694" cy="627933"/>
          </a:xfrm>
        </p:spPr>
        <p:txBody>
          <a:bodyPr>
            <a:normAutofit fontScale="90000"/>
          </a:bodyPr>
          <a:lstStyle/>
          <a:p>
            <a:r>
              <a:rPr lang="it-IT" dirty="0"/>
              <a:t>Roberto Freato – Consultant / Author / Solution Architect</a:t>
            </a:r>
            <a:br>
              <a:rPr lang="en-US" dirty="0"/>
            </a:br>
            <a:endParaRPr lang="pl-PL" dirty="0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C4761E-0C9D-4D57-B150-D61C4709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" y="782382"/>
            <a:ext cx="1011953" cy="151793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B162EC-02B5-41FF-BF31-B805E5D5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90" y="793268"/>
            <a:ext cx="1011953" cy="151793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1337E6-4F2A-4547-B189-87985815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" y="2427581"/>
            <a:ext cx="1011953" cy="151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86A04-2A6F-41E0-99FB-5BE8B59A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489" y="2427581"/>
            <a:ext cx="1011953" cy="15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a 19"/>
          <p:cNvGrpSpPr>
            <a:grpSpLocks noChangeAspect="1"/>
          </p:cNvGrpSpPr>
          <p:nvPr/>
        </p:nvGrpSpPr>
        <p:grpSpPr>
          <a:xfrm>
            <a:off x="1318161" y="940468"/>
            <a:ext cx="9513116" cy="4460824"/>
            <a:chOff x="1318161" y="940468"/>
            <a:chExt cx="9513116" cy="4460824"/>
          </a:xfrm>
        </p:grpSpPr>
        <p:sp>
          <p:nvSpPr>
            <p:cNvPr id="2" name="pole tekstowe 1"/>
            <p:cNvSpPr txBox="1"/>
            <p:nvPr/>
          </p:nvSpPr>
          <p:spPr>
            <a:xfrm>
              <a:off x="1318161" y="940468"/>
              <a:ext cx="9500260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Please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rate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this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session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using</a:t>
              </a:r>
              <a:endParaRPr lang="pl-PL" sz="4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" name="pole tekstowe 2"/>
            <p:cNvSpPr txBox="1"/>
            <p:nvPr/>
          </p:nvSpPr>
          <p:spPr>
            <a:xfrm>
              <a:off x="1351811" y="4019052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Event</a:t>
              </a:r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Master</a:t>
              </a:r>
            </a:p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Mobile </a:t>
              </a:r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App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" name="pole tekstowe 3"/>
            <p:cNvSpPr txBox="1"/>
            <p:nvPr/>
          </p:nvSpPr>
          <p:spPr>
            <a:xfrm>
              <a:off x="7717963" y="4024930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at the booth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in Lobby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511634" y="4188329"/>
              <a:ext cx="3113314" cy="43088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login.developerdays.pl</a:t>
              </a:r>
            </a:p>
          </p:txBody>
        </p:sp>
        <p:sp>
          <p:nvSpPr>
            <p:cNvPr id="6" name="Elipsa 5"/>
            <p:cNvSpPr/>
            <p:nvPr/>
          </p:nvSpPr>
          <p:spPr>
            <a:xfrm>
              <a:off x="2457205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Elipsa 6"/>
            <p:cNvSpPr/>
            <p:nvPr/>
          </p:nvSpPr>
          <p:spPr>
            <a:xfrm>
              <a:off x="5617028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Elipsa 7"/>
            <p:cNvSpPr/>
            <p:nvPr/>
          </p:nvSpPr>
          <p:spPr>
            <a:xfrm>
              <a:off x="8823357" y="2895598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7684822" y="2278082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>
              <a:off x="4476508" y="2268185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130" y="3074268"/>
              <a:ext cx="541866" cy="541535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3852" y="3086143"/>
              <a:ext cx="541535" cy="541535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105" y="3011085"/>
              <a:ext cx="674725" cy="674725"/>
            </a:xfrm>
            <a:prstGeom prst="rect">
              <a:avLst/>
            </a:prstGeom>
          </p:spPr>
        </p:pic>
        <p:sp>
          <p:nvSpPr>
            <p:cNvPr id="19" name="Prostokąt zaokrąglony 18"/>
            <p:cNvSpPr/>
            <p:nvPr/>
          </p:nvSpPr>
          <p:spPr>
            <a:xfrm>
              <a:off x="2643914" y="3086143"/>
              <a:ext cx="542538" cy="52987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36146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6765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Amazon,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F0EB9-EBC7-4C0E-909B-0A6BBABDA5FA}"/>
              </a:ext>
            </a:extLst>
          </p:cNvPr>
          <p:cNvSpPr/>
          <p:nvPr/>
        </p:nvSpPr>
        <p:spPr>
          <a:xfrm>
            <a:off x="1804086" y="17805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6AE75-17C5-458D-93B2-ED0789FF90C1}"/>
              </a:ext>
            </a:extLst>
          </p:cNvPr>
          <p:cNvSpPr/>
          <p:nvPr/>
        </p:nvSpPr>
        <p:spPr>
          <a:xfrm>
            <a:off x="7471719" y="3883279"/>
            <a:ext cx="2620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840D-EB98-43BE-9946-137F044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PseudoSyntax:</a:t>
            </a:r>
          </a:p>
          <a:p>
            <a:pPr lvl="1"/>
            <a:r>
              <a:rPr lang="it-IT" sz="2400" dirty="0"/>
              <a:t>SEARCH </a:t>
            </a:r>
            <a:r>
              <a:rPr lang="it-IT" sz="2400" b="1" dirty="0"/>
              <a:t>‘free’</a:t>
            </a:r>
            <a:r>
              <a:rPr lang="it-IT" sz="2400" dirty="0"/>
              <a:t> INTO ALL THE SEARCHABLE FIELDS OF </a:t>
            </a:r>
            <a:r>
              <a:rPr lang="it-IT" sz="2400" b="1" dirty="0"/>
              <a:t>Document</a:t>
            </a:r>
          </a:p>
          <a:p>
            <a:r>
              <a:rPr lang="it-IT" sz="2400" dirty="0"/>
              <a:t>With filtering</a:t>
            </a:r>
          </a:p>
          <a:p>
            <a:r>
              <a:rPr lang="it-IT" sz="2400" dirty="0"/>
              <a:t>With automatic sorting on </a:t>
            </a:r>
            <a:r>
              <a:rPr lang="it-IT" sz="2400" b="1" dirty="0"/>
              <a:t>relevance</a:t>
            </a:r>
          </a:p>
          <a:p>
            <a:r>
              <a:rPr lang="it-IT" sz="2400" dirty="0"/>
              <a:t>With manual sorting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0F7-C97D-4999-89D0-37D8A090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1957-45F0-4F4D-A5A6-D279C1C5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Open dataset taken on Kaggle</a:t>
            </a:r>
          </a:p>
          <a:p>
            <a:pPr lvl="1"/>
            <a:r>
              <a:rPr lang="en-US" sz="3200" dirty="0">
                <a:hlinkClick r:id="rId2"/>
              </a:rPr>
              <a:t>https://www.kaggle.com/lava18/google-play-store-apps</a:t>
            </a:r>
            <a:endParaRPr lang="en-US" sz="3200" dirty="0"/>
          </a:p>
          <a:p>
            <a:r>
              <a:rPr lang="it-IT" sz="3200" dirty="0"/>
              <a:t>S</a:t>
            </a:r>
            <a:r>
              <a:rPr lang="en-US" sz="3200" dirty="0" err="1"/>
              <a:t>plitted</a:t>
            </a:r>
            <a:r>
              <a:rPr lang="en-US" sz="3200" dirty="0"/>
              <a:t> by “virtual tenant”</a:t>
            </a:r>
          </a:p>
          <a:p>
            <a:r>
              <a:rPr lang="it-IT" sz="3200" dirty="0"/>
              <a:t>C</a:t>
            </a:r>
            <a:r>
              <a:rPr lang="en-US" sz="3200" dirty="0"/>
              <a:t>leaned and published into 2 separate DBs</a:t>
            </a:r>
          </a:p>
          <a:p>
            <a:endParaRPr lang="it-IT" sz="3200" dirty="0"/>
          </a:p>
          <a:p>
            <a:r>
              <a:rPr lang="it-IT" sz="3200" dirty="0"/>
              <a:t>(also) P</a:t>
            </a:r>
            <a:r>
              <a:rPr lang="en-US" sz="3200" dirty="0" err="1"/>
              <a:t>reliminary</a:t>
            </a:r>
            <a:r>
              <a:rPr lang="en-US" sz="3200" dirty="0"/>
              <a:t> code is available on GitHub:</a:t>
            </a:r>
          </a:p>
          <a:p>
            <a:pPr lvl="1"/>
            <a:r>
              <a:rPr lang="en-US" sz="3200" dirty="0">
                <a:hlinkClick r:id="rId3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26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Make the relational data available for search</a:t>
            </a:r>
          </a:p>
          <a:p>
            <a:r>
              <a:rPr lang="it-IT" sz="3200" dirty="0"/>
              <a:t>In a consolidated, single-point of view</a:t>
            </a:r>
          </a:p>
          <a:p>
            <a:r>
              <a:rPr lang="it-IT" sz="3200" dirty="0"/>
              <a:t>With advanced search features (i.e. relevance sort)</a:t>
            </a:r>
          </a:p>
          <a:p>
            <a:r>
              <a:rPr lang="it-IT" sz="3200" dirty="0"/>
              <a:t>Available via APIs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44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C592-F055-4138-87E4-3C3FBDA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BDEC-E6E2-4D79-B3ED-A055C1BA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200" dirty="0"/>
              <a:t>Azure portal Import Data Wizard</a:t>
            </a:r>
          </a:p>
          <a:p>
            <a:r>
              <a:rPr lang="it-IT" sz="3200" dirty="0"/>
              <a:t>Fields enrichment via SQL Views</a:t>
            </a:r>
          </a:p>
          <a:p>
            <a:r>
              <a:rPr lang="it-IT" sz="3200" dirty="0"/>
              <a:t>OData search queries</a:t>
            </a:r>
          </a:p>
          <a:p>
            <a:r>
              <a:rPr lang="it-IT" sz="3200" dirty="0"/>
              <a:t>Scoring profiles</a:t>
            </a:r>
          </a:p>
          <a:p>
            <a:r>
              <a:rPr lang="it-IT" sz="3200" dirty="0"/>
              <a:t>Data consolidation from different DBs</a:t>
            </a:r>
          </a:p>
          <a:p>
            <a:r>
              <a:rPr lang="it-IT" sz="3200" dirty="0"/>
              <a:t>API Façade and Azure Search SDK</a:t>
            </a:r>
          </a:p>
          <a:p>
            <a:endParaRPr lang="it-IT" sz="3200" dirty="0"/>
          </a:p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hlinkClick r:id="rId2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271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Roboto</vt:lpstr>
      <vt:lpstr>Motyw pakietu Office</vt:lpstr>
      <vt:lpstr>Roberto Freato – Consultant / Author / Solution Architect </vt:lpstr>
      <vt:lpstr>PowerPoint Presentation</vt:lpstr>
      <vt:lpstr>DEMO</vt:lpstr>
      <vt:lpstr>Old school</vt:lpstr>
      <vt:lpstr>Search service</vt:lpstr>
      <vt:lpstr>Scenario</vt:lpstr>
      <vt:lpstr>Desired target</vt:lpstr>
      <vt:lpstr>DEMO</vt:lpstr>
      <vt:lpstr>What’s happened</vt:lpstr>
      <vt:lpstr>Roberto Freato – Consultant / Author / Solution Architect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Developer Days</dc:title>
  <dc:creator>Michał Siemieniecki</dc:creator>
  <cp:lastModifiedBy>Roberto Freato</cp:lastModifiedBy>
  <cp:revision>34</cp:revision>
  <dcterms:created xsi:type="dcterms:W3CDTF">2017-09-25T07:47:58Z</dcterms:created>
  <dcterms:modified xsi:type="dcterms:W3CDTF">2019-05-28T11:40:39Z</dcterms:modified>
</cp:coreProperties>
</file>