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4" r:id="rId3"/>
    <p:sldId id="260" r:id="rId4"/>
    <p:sldId id="257" r:id="rId5"/>
    <p:sldId id="272" r:id="rId6"/>
    <p:sldId id="276" r:id="rId7"/>
    <p:sldId id="275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Tw Cen MT" panose="020B0602020104020603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KpTSjtseuKdrPLKRxyI8JLPry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84DDFF-AE99-4F9E-82ED-B4425AB15B5E}" v="1017" dt="2019-10-18T07:51:30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36" Type="http://schemas.microsoft.com/office/2015/10/relationships/revisionInfo" Target="revisionInfo.xml"/><Relationship Id="rId10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30" Type="http://customschemas.google.com/relationships/presentationmetadata" Target="meta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Freato" userId="4cae2aea23786276" providerId="LiveId" clId="{6184DDFF-AE99-4F9E-82ED-B4425AB15B5E}"/>
    <pc:docChg chg="undo custSel addSld delSld modSld sldOrd modMainMaster">
      <pc:chgData name="Roberto Freato" userId="4cae2aea23786276" providerId="LiveId" clId="{6184DDFF-AE99-4F9E-82ED-B4425AB15B5E}" dt="2019-10-18T07:51:30.476" v="2066" actId="1076"/>
      <pc:docMkLst>
        <pc:docMk/>
      </pc:docMkLst>
      <pc:sldChg chg="modSp">
        <pc:chgData name="Roberto Freato" userId="4cae2aea23786276" providerId="LiveId" clId="{6184DDFF-AE99-4F9E-82ED-B4425AB15B5E}" dt="2019-10-16T07:36:28.404" v="54" actId="6549"/>
        <pc:sldMkLst>
          <pc:docMk/>
          <pc:sldMk cId="0" sldId="256"/>
        </pc:sldMkLst>
        <pc:spChg chg="mod">
          <ac:chgData name="Roberto Freato" userId="4cae2aea23786276" providerId="LiveId" clId="{6184DDFF-AE99-4F9E-82ED-B4425AB15B5E}" dt="2019-10-16T07:36:28.404" v="54" actId="6549"/>
          <ac:spMkLst>
            <pc:docMk/>
            <pc:sldMk cId="0" sldId="256"/>
            <ac:spMk id="58" creationId="{00000000-0000-0000-0000-000000000000}"/>
          </ac:spMkLst>
        </pc:spChg>
      </pc:sldChg>
      <pc:sldChg chg="addSp delSp modSp modAnim">
        <pc:chgData name="Roberto Freato" userId="4cae2aea23786276" providerId="LiveId" clId="{6184DDFF-AE99-4F9E-82ED-B4425AB15B5E}" dt="2019-10-16T08:22:55.853" v="701" actId="1035"/>
        <pc:sldMkLst>
          <pc:docMk/>
          <pc:sldMk cId="0" sldId="257"/>
        </pc:sldMkLst>
        <pc:spChg chg="add mod ord topLvl">
          <ac:chgData name="Roberto Freato" userId="4cae2aea23786276" providerId="LiveId" clId="{6184DDFF-AE99-4F9E-82ED-B4425AB15B5E}" dt="2019-10-16T08:04:04.717" v="241" actId="164"/>
          <ac:spMkLst>
            <pc:docMk/>
            <pc:sldMk cId="0" sldId="257"/>
            <ac:spMk id="6" creationId="{851D584D-3DA9-4D77-976A-4878AEA800D9}"/>
          </ac:spMkLst>
        </pc:spChg>
        <pc:spChg chg="add mod">
          <ac:chgData name="Roberto Freato" userId="4cae2aea23786276" providerId="LiveId" clId="{6184DDFF-AE99-4F9E-82ED-B4425AB15B5E}" dt="2019-10-16T08:02:08.006" v="219" actId="164"/>
          <ac:spMkLst>
            <pc:docMk/>
            <pc:sldMk cId="0" sldId="257"/>
            <ac:spMk id="18" creationId="{62AA389B-32CB-4982-82AD-F431D9619122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19" creationId="{2D26E6A4-B4FD-4828-A728-03B43E75EC13}"/>
          </ac:spMkLst>
        </pc:spChg>
        <pc:spChg chg="add mod">
          <ac:chgData name="Roberto Freato" userId="4cae2aea23786276" providerId="LiveId" clId="{6184DDFF-AE99-4F9E-82ED-B4425AB15B5E}" dt="2019-10-16T08:04:07.824" v="242" actId="164"/>
          <ac:spMkLst>
            <pc:docMk/>
            <pc:sldMk cId="0" sldId="257"/>
            <ac:spMk id="29" creationId="{35985DF2-520D-4732-9B97-856BF019E71A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40" creationId="{4883A429-2CAB-48FF-AA2F-CB12A1457994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47" creationId="{11228186-6EDA-4004-8543-4F92612E2BFF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48" creationId="{2AB2E391-BD40-4F13-902A-2754C34878C1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54" creationId="{5895528D-380D-4231-B6CC-4571DB3DB697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55" creationId="{C994806B-3092-4419-8908-EE80615EE64C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59" creationId="{4B10313C-897E-4DEF-BB34-54D6B36AAAC6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60" creationId="{DF06665B-7D45-4196-8BA7-A4B3CD42B591}"/>
          </ac:spMkLst>
        </pc:spChg>
        <pc:spChg chg="del">
          <ac:chgData name="Roberto Freato" userId="4cae2aea23786276" providerId="LiveId" clId="{6184DDFF-AE99-4F9E-82ED-B4425AB15B5E}" dt="2019-10-16T07:59:58.813" v="138" actId="478"/>
          <ac:spMkLst>
            <pc:docMk/>
            <pc:sldMk cId="0" sldId="257"/>
            <ac:spMk id="66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8:00:22.395" v="140" actId="478"/>
          <ac:spMkLst>
            <pc:docMk/>
            <pc:sldMk cId="0" sldId="257"/>
            <ac:spMk id="68" creationId="{00000000-0000-0000-0000-000000000000}"/>
          </ac:spMkLst>
        </pc:spChg>
        <pc:spChg chg="add del mod">
          <ac:chgData name="Roberto Freato" userId="4cae2aea23786276" providerId="LiveId" clId="{6184DDFF-AE99-4F9E-82ED-B4425AB15B5E}" dt="2019-10-16T08:01:37.435" v="214" actId="478"/>
          <ac:spMkLst>
            <pc:docMk/>
            <pc:sldMk cId="0" sldId="257"/>
            <ac:spMk id="69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8:00:22.395" v="140" actId="478"/>
          <ac:spMkLst>
            <pc:docMk/>
            <pc:sldMk cId="0" sldId="257"/>
            <ac:spMk id="70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8:00:22.395" v="140" actId="478"/>
          <ac:spMkLst>
            <pc:docMk/>
            <pc:sldMk cId="0" sldId="257"/>
            <ac:spMk id="71" creationId="{00000000-0000-0000-0000-000000000000}"/>
          </ac:spMkLst>
        </pc:spChg>
        <pc:spChg chg="mod">
          <ac:chgData name="Roberto Freato" userId="4cae2aea23786276" providerId="LiveId" clId="{6184DDFF-AE99-4F9E-82ED-B4425AB15B5E}" dt="2019-10-16T08:01:32.201" v="210" actId="1076"/>
          <ac:spMkLst>
            <pc:docMk/>
            <pc:sldMk cId="0" sldId="257"/>
            <ac:spMk id="72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8:00:22.395" v="140" actId="478"/>
          <ac:spMkLst>
            <pc:docMk/>
            <pc:sldMk cId="0" sldId="257"/>
            <ac:spMk id="73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7:45:59.564" v="110" actId="478"/>
          <ac:spMkLst>
            <pc:docMk/>
            <pc:sldMk cId="0" sldId="257"/>
            <ac:spMk id="76" creationId="{00000000-0000-0000-0000-000000000000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81" creationId="{2141904E-978C-4E75-99A1-70924EC4B25E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82" creationId="{49C2BAF6-6A86-44F9-B0EA-C8B0163C2851}"/>
          </ac:spMkLst>
        </pc:spChg>
        <pc:grpChg chg="add del mod">
          <ac:chgData name="Roberto Freato" userId="4cae2aea23786276" providerId="LiveId" clId="{6184DDFF-AE99-4F9E-82ED-B4425AB15B5E}" dt="2019-10-16T08:02:22.753" v="225" actId="165"/>
          <ac:grpSpMkLst>
            <pc:docMk/>
            <pc:sldMk cId="0" sldId="257"/>
            <ac:grpSpMk id="7" creationId="{4B862CDE-513A-4758-AC3C-D5F9B2B6C8AF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8" creationId="{92BE95B7-3F40-4FE6-9749-88BB96E01E31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13" creationId="{84721119-4777-4B09-AA03-A636A236E15D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14" creationId="{A3A92A6A-F4D8-4193-8F1D-9FC9739ED485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20" creationId="{7402879F-F39C-4392-8B4C-09329520D583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23" creationId="{C5E249D9-70E9-4736-8DA3-CC5306EC5B8D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24" creationId="{A378BA23-B3F1-4BCA-A5B3-7CB1F0129A80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44" creationId="{74B0A9E5-F8E2-440B-AD02-46FA5F709D88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51" creationId="{B32C56AF-0A20-4CB1-A5F3-D5F3BBBE2F76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56" creationId="{D705D524-E55E-416F-A0F0-D49544403B36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78" creationId="{4D101B4D-3BA6-40DE-A44D-17AC8F676480}"/>
          </ac:grpSpMkLst>
        </pc:grpChg>
        <pc:picChg chg="add del mod ord topLvl">
          <ac:chgData name="Roberto Freato" userId="4cae2aea23786276" providerId="LiveId" clId="{6184DDFF-AE99-4F9E-82ED-B4425AB15B5E}" dt="2019-10-16T08:02:44.424" v="228" actId="478"/>
          <ac:picMkLst>
            <pc:docMk/>
            <pc:sldMk cId="0" sldId="257"/>
            <ac:picMk id="3" creationId="{57A54CC5-4790-48CA-9EA8-C7F4B814E610}"/>
          </ac:picMkLst>
        </pc:picChg>
        <pc:picChg chg="add mod ord">
          <ac:chgData name="Roberto Freato" userId="4cae2aea23786276" providerId="LiveId" clId="{6184DDFF-AE99-4F9E-82ED-B4425AB15B5E}" dt="2019-10-16T08:02:08.006" v="219" actId="164"/>
          <ac:picMkLst>
            <pc:docMk/>
            <pc:sldMk cId="0" sldId="257"/>
            <ac:picMk id="5" creationId="{92E2CD1C-7B08-4C3A-971F-1549263134AD}"/>
          </ac:picMkLst>
        </pc:picChg>
        <pc:picChg chg="add mod">
          <ac:chgData name="Roberto Freato" userId="4cae2aea23786276" providerId="LiveId" clId="{6184DDFF-AE99-4F9E-82ED-B4425AB15B5E}" dt="2019-10-16T08:04:04.717" v="241" actId="164"/>
          <ac:picMkLst>
            <pc:docMk/>
            <pc:sldMk cId="0" sldId="257"/>
            <ac:picMk id="10" creationId="{064EA8F8-AD8D-4240-85BC-7738BF38C1B7}"/>
          </ac:picMkLst>
        </pc:picChg>
        <pc:picChg chg="add mod">
          <ac:chgData name="Roberto Freato" userId="4cae2aea23786276" providerId="LiveId" clId="{6184DDFF-AE99-4F9E-82ED-B4425AB15B5E}" dt="2019-10-16T08:04:07.824" v="242" actId="164"/>
          <ac:picMkLst>
            <pc:docMk/>
            <pc:sldMk cId="0" sldId="257"/>
            <ac:picMk id="12" creationId="{8B1DBD53-F00B-4601-810E-EC58E42C3C79}"/>
          </ac:picMkLst>
        </pc:picChg>
        <pc:picChg chg="add del mod">
          <ac:chgData name="Roberto Freato" userId="4cae2aea23786276" providerId="LiveId" clId="{6184DDFF-AE99-4F9E-82ED-B4425AB15B5E}" dt="2019-10-16T08:03:06.491" v="235" actId="478"/>
          <ac:picMkLst>
            <pc:docMk/>
            <pc:sldMk cId="0" sldId="257"/>
            <ac:picMk id="30" creationId="{0C1468AC-7B13-49D7-A13E-13807E561D30}"/>
          </ac:picMkLst>
        </pc:picChg>
        <pc:picChg chg="del mod">
          <ac:chgData name="Roberto Freato" userId="4cae2aea23786276" providerId="LiveId" clId="{6184DDFF-AE99-4F9E-82ED-B4425AB15B5E}" dt="2019-10-16T07:59:51.082" v="137" actId="478"/>
          <ac:picMkLst>
            <pc:docMk/>
            <pc:sldMk cId="0" sldId="257"/>
            <ac:picMk id="67" creationId="{00000000-0000-0000-0000-000000000000}"/>
          </ac:picMkLst>
        </pc:picChg>
        <pc:picChg chg="del">
          <ac:chgData name="Roberto Freato" userId="4cae2aea23786276" providerId="LiveId" clId="{6184DDFF-AE99-4F9E-82ED-B4425AB15B5E}" dt="2019-10-16T08:00:22.395" v="140" actId="478"/>
          <ac:picMkLst>
            <pc:docMk/>
            <pc:sldMk cId="0" sldId="257"/>
            <ac:picMk id="74" creationId="{00000000-0000-0000-0000-000000000000}"/>
          </ac:picMkLst>
        </pc:picChg>
        <pc:picChg chg="add del mod">
          <ac:chgData name="Roberto Freato" userId="4cae2aea23786276" providerId="LiveId" clId="{6184DDFF-AE99-4F9E-82ED-B4425AB15B5E}" dt="2019-10-16T08:01:36.850" v="213" actId="478"/>
          <ac:picMkLst>
            <pc:docMk/>
            <pc:sldMk cId="0" sldId="257"/>
            <ac:picMk id="75" creationId="{00000000-0000-0000-0000-000000000000}"/>
          </ac:picMkLst>
        </pc:picChg>
        <pc:cxnChg chg="add mod">
          <ac:chgData name="Roberto Freato" userId="4cae2aea23786276" providerId="LiveId" clId="{6184DDFF-AE99-4F9E-82ED-B4425AB15B5E}" dt="2019-10-16T08:07:45.046" v="341" actId="164"/>
          <ac:cxnSpMkLst>
            <pc:docMk/>
            <pc:sldMk cId="0" sldId="257"/>
            <ac:cxnSpMk id="16" creationId="{A253C9B8-5B7A-471F-B5AD-EB06E834AD97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28" creationId="{450B5B0C-C269-4C40-BC2E-A96EAE107F60}"/>
          </ac:cxnSpMkLst>
        </pc:cxnChg>
        <pc:cxnChg chg="add del mod">
          <ac:chgData name="Roberto Freato" userId="4cae2aea23786276" providerId="LiveId" clId="{6184DDFF-AE99-4F9E-82ED-B4425AB15B5E}" dt="2019-10-16T08:11:01.234" v="518" actId="11529"/>
          <ac:cxnSpMkLst>
            <pc:docMk/>
            <pc:sldMk cId="0" sldId="257"/>
            <ac:cxnSpMk id="32" creationId="{6ED18CF2-4306-411C-B661-26A786F227E3}"/>
          </ac:cxnSpMkLst>
        </pc:cxnChg>
        <pc:cxnChg chg="add mod">
          <ac:chgData name="Roberto Freato" userId="4cae2aea23786276" providerId="LiveId" clId="{6184DDFF-AE99-4F9E-82ED-B4425AB15B5E}" dt="2019-10-16T08:07:45.046" v="341" actId="164"/>
          <ac:cxnSpMkLst>
            <pc:docMk/>
            <pc:sldMk cId="0" sldId="257"/>
            <ac:cxnSpMk id="37" creationId="{CD03EBB4-C628-4B74-83F7-AB6913C8E14C}"/>
          </ac:cxnSpMkLst>
        </pc:cxnChg>
        <pc:cxnChg chg="add del mod">
          <ac:chgData name="Roberto Freato" userId="4cae2aea23786276" providerId="LiveId" clId="{6184DDFF-AE99-4F9E-82ED-B4425AB15B5E}" dt="2019-10-16T08:07:46.707" v="342" actId="478"/>
          <ac:cxnSpMkLst>
            <pc:docMk/>
            <pc:sldMk cId="0" sldId="257"/>
            <ac:cxnSpMk id="41" creationId="{D2F2D182-E996-489F-A989-2253948D57E2}"/>
          </ac:cxnSpMkLst>
        </pc:cxnChg>
        <pc:cxnChg chg="add del mod">
          <ac:chgData name="Roberto Freato" userId="4cae2aea23786276" providerId="LiveId" clId="{6184DDFF-AE99-4F9E-82ED-B4425AB15B5E}" dt="2019-10-16T08:07:47.392" v="343" actId="478"/>
          <ac:cxnSpMkLst>
            <pc:docMk/>
            <pc:sldMk cId="0" sldId="257"/>
            <ac:cxnSpMk id="42" creationId="{1D470665-5180-4633-B25F-9117165A5486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63" creationId="{43BBFCE4-4B79-4397-8ACB-4BBA3EF67A1F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77" creationId="{2C117E83-CC12-4DA2-AFD4-CB8991798291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83" creationId="{0C4E39C3-6657-43E3-8385-7995D3531D54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84" creationId="{737BAC0E-8741-40ED-9EC8-989A7B23D7FF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85" creationId="{AF948D71-4A0F-4A9F-89C0-6AF8C40009AA}"/>
          </ac:cxnSpMkLst>
        </pc:cxnChg>
      </pc:sldChg>
      <pc:sldChg chg="addSp delSp modSp add delAnim">
        <pc:chgData name="Roberto Freato" userId="4cae2aea23786276" providerId="LiveId" clId="{6184DDFF-AE99-4F9E-82ED-B4425AB15B5E}" dt="2019-10-16T08:32:37.945" v="727" actId="1076"/>
        <pc:sldMkLst>
          <pc:docMk/>
          <pc:sldMk cId="4294037291" sldId="258"/>
        </pc:sldMkLst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19" creationId="{2D26E6A4-B4FD-4828-A728-03B43E75EC13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40" creationId="{4883A429-2CAB-48FF-AA2F-CB12A1457994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47" creationId="{11228186-6EDA-4004-8543-4F92612E2BFF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48" creationId="{2AB2E391-BD40-4F13-902A-2754C34878C1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54" creationId="{5895528D-380D-4231-B6CC-4571DB3DB697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55" creationId="{C994806B-3092-4419-8908-EE80615EE64C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59" creationId="{4B10313C-897E-4DEF-BB34-54D6B36AAAC6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60" creationId="{DF06665B-7D45-4196-8BA7-A4B3CD42B591}"/>
          </ac:spMkLst>
        </pc:spChg>
        <pc:spChg chg="mod">
          <ac:chgData name="Roberto Freato" userId="4cae2aea23786276" providerId="LiveId" clId="{6184DDFF-AE99-4F9E-82ED-B4425AB15B5E}" dt="2019-10-16T08:23:15.108" v="722" actId="20577"/>
          <ac:spMkLst>
            <pc:docMk/>
            <pc:sldMk cId="4294037291" sldId="258"/>
            <ac:spMk id="72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81" creationId="{2141904E-978C-4E75-99A1-70924EC4B25E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82" creationId="{49C2BAF6-6A86-44F9-B0EA-C8B0163C2851}"/>
          </ac:spMkLst>
        </pc:s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8" creationId="{92BE95B7-3F40-4FE6-9749-88BB96E01E31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13" creationId="{84721119-4777-4B09-AA03-A636A236E15D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14" creationId="{A3A92A6A-F4D8-4193-8F1D-9FC9739ED485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20" creationId="{7402879F-F39C-4392-8B4C-09329520D583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23" creationId="{C5E249D9-70E9-4736-8DA3-CC5306EC5B8D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24" creationId="{A378BA23-B3F1-4BCA-A5B3-7CB1F0129A80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44" creationId="{74B0A9E5-F8E2-440B-AD02-46FA5F709D88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51" creationId="{B32C56AF-0A20-4CB1-A5F3-D5F3BBBE2F76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56" creationId="{D705D524-E55E-416F-A0F0-D49544403B36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78" creationId="{4D101B4D-3BA6-40DE-A44D-17AC8F676480}"/>
          </ac:grpSpMkLst>
        </pc:grpChg>
        <pc:picChg chg="add mod">
          <ac:chgData name="Roberto Freato" userId="4cae2aea23786276" providerId="LiveId" clId="{6184DDFF-AE99-4F9E-82ED-B4425AB15B5E}" dt="2019-10-16T08:32:37.945" v="727" actId="1076"/>
          <ac:picMkLst>
            <pc:docMk/>
            <pc:sldMk cId="4294037291" sldId="258"/>
            <ac:picMk id="2" creationId="{D07A6800-6D30-4DE1-AABF-C56173F5D6B6}"/>
          </ac:picMkLst>
        </pc:picChg>
        <pc:cxnChg chg="del mod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28" creationId="{450B5B0C-C269-4C40-BC2E-A96EAE107F60}"/>
          </ac:cxnSpMkLst>
        </pc:cxnChg>
        <pc:cxnChg chg="del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63" creationId="{43BBFCE4-4B79-4397-8ACB-4BBA3EF67A1F}"/>
          </ac:cxnSpMkLst>
        </pc:cxnChg>
        <pc:cxnChg chg="del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77" creationId="{2C117E83-CC12-4DA2-AFD4-CB8991798291}"/>
          </ac:cxnSpMkLst>
        </pc:cxnChg>
        <pc:cxnChg chg="del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83" creationId="{0C4E39C3-6657-43E3-8385-7995D3531D54}"/>
          </ac:cxnSpMkLst>
        </pc:cxnChg>
        <pc:cxnChg chg="del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84" creationId="{737BAC0E-8741-40ED-9EC8-989A7B23D7FF}"/>
          </ac:cxnSpMkLst>
        </pc:cxnChg>
        <pc:cxnChg chg="del mod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85" creationId="{AF948D71-4A0F-4A9F-89C0-6AF8C40009AA}"/>
          </ac:cxnSpMkLst>
        </pc:cxnChg>
      </pc:sldChg>
      <pc:sldChg chg="addSp delSp modSp add del modAnim">
        <pc:chgData name="Roberto Freato" userId="4cae2aea23786276" providerId="LiveId" clId="{6184DDFF-AE99-4F9E-82ED-B4425AB15B5E}" dt="2019-10-18T07:50:26.367" v="2034" actId="2696"/>
        <pc:sldMkLst>
          <pc:docMk/>
          <pc:sldMk cId="2767454054" sldId="259"/>
        </pc:sldMkLst>
        <pc:spChg chg="mod">
          <ac:chgData name="Roberto Freato" userId="4cae2aea23786276" providerId="LiveId" clId="{6184DDFF-AE99-4F9E-82ED-B4425AB15B5E}" dt="2019-10-18T07:49:30.321" v="1979" actId="20577"/>
          <ac:spMkLst>
            <pc:docMk/>
            <pc:sldMk cId="2767454054" sldId="259"/>
            <ac:spMk id="72" creationId="{00000000-0000-0000-0000-000000000000}"/>
          </ac:spMkLst>
        </pc:spChg>
        <pc:graphicFrameChg chg="add mod">
          <ac:chgData name="Roberto Freato" userId="4cae2aea23786276" providerId="LiveId" clId="{6184DDFF-AE99-4F9E-82ED-B4425AB15B5E}" dt="2019-10-18T07:26:24.815" v="935" actId="20577"/>
          <ac:graphicFrameMkLst>
            <pc:docMk/>
            <pc:sldMk cId="2767454054" sldId="259"/>
            <ac:graphicFrameMk id="2" creationId="{77809941-9ABD-48AA-BF23-7ACBA5C06A81}"/>
          </ac:graphicFrameMkLst>
        </pc:graphicFrameChg>
        <pc:picChg chg="del">
          <ac:chgData name="Roberto Freato" userId="4cae2aea23786276" providerId="LiveId" clId="{6184DDFF-AE99-4F9E-82ED-B4425AB15B5E}" dt="2019-10-16T08:33:40.204" v="753" actId="478"/>
          <ac:picMkLst>
            <pc:docMk/>
            <pc:sldMk cId="2767454054" sldId="259"/>
            <ac:picMk id="2" creationId="{D07A6800-6D30-4DE1-AABF-C56173F5D6B6}"/>
          </ac:picMkLst>
        </pc:picChg>
      </pc:sldChg>
      <pc:sldChg chg="modSp add">
        <pc:chgData name="Roberto Freato" userId="4cae2aea23786276" providerId="LiveId" clId="{6184DDFF-AE99-4F9E-82ED-B4425AB15B5E}" dt="2019-10-18T07:29:27.138" v="1000" actId="403"/>
        <pc:sldMkLst>
          <pc:docMk/>
          <pc:sldMk cId="448908116" sldId="260"/>
        </pc:sldMkLst>
        <pc:spChg chg="mod">
          <ac:chgData name="Roberto Freato" userId="4cae2aea23786276" providerId="LiveId" clId="{6184DDFF-AE99-4F9E-82ED-B4425AB15B5E}" dt="2019-10-18T07:29:03.302" v="955" actId="20577"/>
          <ac:spMkLst>
            <pc:docMk/>
            <pc:sldMk cId="448908116" sldId="260"/>
            <ac:spMk id="2" creationId="{6B89579E-F60C-4F8B-BEE7-C3BD0C74DFC1}"/>
          </ac:spMkLst>
        </pc:spChg>
        <pc:spChg chg="mod">
          <ac:chgData name="Roberto Freato" userId="4cae2aea23786276" providerId="LiveId" clId="{6184DDFF-AE99-4F9E-82ED-B4425AB15B5E}" dt="2019-10-18T07:29:27.138" v="1000" actId="403"/>
          <ac:spMkLst>
            <pc:docMk/>
            <pc:sldMk cId="448908116" sldId="260"/>
            <ac:spMk id="3" creationId="{21E462BE-1A5F-422E-8CC9-934E3DAEC4E8}"/>
          </ac:spMkLst>
        </pc:spChg>
      </pc:sldChg>
      <pc:sldChg chg="modSp add ord">
        <pc:chgData name="Roberto Freato" userId="4cae2aea23786276" providerId="LiveId" clId="{6184DDFF-AE99-4F9E-82ED-B4425AB15B5E}" dt="2019-10-18T07:32:54.525" v="1181" actId="20577"/>
        <pc:sldMkLst>
          <pc:docMk/>
          <pc:sldMk cId="3717413060" sldId="261"/>
        </pc:sldMkLst>
        <pc:spChg chg="mod">
          <ac:chgData name="Roberto Freato" userId="4cae2aea23786276" providerId="LiveId" clId="{6184DDFF-AE99-4F9E-82ED-B4425AB15B5E}" dt="2019-10-18T07:30:31.239" v="1054" actId="20577"/>
          <ac:spMkLst>
            <pc:docMk/>
            <pc:sldMk cId="3717413060" sldId="261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32:54.525" v="1181" actId="20577"/>
          <ac:graphicFrameMkLst>
            <pc:docMk/>
            <pc:sldMk cId="3717413060" sldId="261"/>
            <ac:graphicFrameMk id="2" creationId="{77809941-9ABD-48AA-BF23-7ACBA5C06A81}"/>
          </ac:graphicFrameMkLst>
        </pc:graphicFrameChg>
      </pc:sldChg>
      <pc:sldChg chg="modSp add ord">
        <pc:chgData name="Roberto Freato" userId="4cae2aea23786276" providerId="LiveId" clId="{6184DDFF-AE99-4F9E-82ED-B4425AB15B5E}" dt="2019-10-18T07:33:41.905" v="1214" actId="20577"/>
        <pc:sldMkLst>
          <pc:docMk/>
          <pc:sldMk cId="2049043001" sldId="262"/>
        </pc:sldMkLst>
        <pc:spChg chg="mod">
          <ac:chgData name="Roberto Freato" userId="4cae2aea23786276" providerId="LiveId" clId="{6184DDFF-AE99-4F9E-82ED-B4425AB15B5E}" dt="2019-10-18T07:33:41.905" v="1214" actId="20577"/>
          <ac:spMkLst>
            <pc:docMk/>
            <pc:sldMk cId="2049043001" sldId="262"/>
            <ac:spMk id="3" creationId="{21E462BE-1A5F-422E-8CC9-934E3DAEC4E8}"/>
          </ac:spMkLst>
        </pc:spChg>
      </pc:sldChg>
      <pc:sldChg chg="add del">
        <pc:chgData name="Roberto Freato" userId="4cae2aea23786276" providerId="LiveId" clId="{6184DDFF-AE99-4F9E-82ED-B4425AB15B5E}" dt="2019-10-18T07:33:28.166" v="1183" actId="2696"/>
        <pc:sldMkLst>
          <pc:docMk/>
          <pc:sldMk cId="4151414629" sldId="262"/>
        </pc:sldMkLst>
      </pc:sldChg>
      <pc:sldChg chg="modSp add ord">
        <pc:chgData name="Roberto Freato" userId="4cae2aea23786276" providerId="LiveId" clId="{6184DDFF-AE99-4F9E-82ED-B4425AB15B5E}" dt="2019-10-18T07:39:53.308" v="1536"/>
        <pc:sldMkLst>
          <pc:docMk/>
          <pc:sldMk cId="3365815627" sldId="263"/>
        </pc:sldMkLst>
        <pc:spChg chg="mod">
          <ac:chgData name="Roberto Freato" userId="4cae2aea23786276" providerId="LiveId" clId="{6184DDFF-AE99-4F9E-82ED-B4425AB15B5E}" dt="2019-10-18T07:34:01.291" v="1226" actId="20577"/>
          <ac:spMkLst>
            <pc:docMk/>
            <pc:sldMk cId="3365815627" sldId="263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39:53.308" v="1536"/>
          <ac:graphicFrameMkLst>
            <pc:docMk/>
            <pc:sldMk cId="3365815627" sldId="263"/>
            <ac:graphicFrameMk id="2" creationId="{77809941-9ABD-48AA-BF23-7ACBA5C06A81}"/>
          </ac:graphicFrameMkLst>
        </pc:graphicFrameChg>
      </pc:sldChg>
      <pc:sldChg chg="modSp add ord">
        <pc:chgData name="Roberto Freato" userId="4cae2aea23786276" providerId="LiveId" clId="{6184DDFF-AE99-4F9E-82ED-B4425AB15B5E}" dt="2019-10-18T07:37:16.616" v="1400" actId="20577"/>
        <pc:sldMkLst>
          <pc:docMk/>
          <pc:sldMk cId="1938069112" sldId="264"/>
        </pc:sldMkLst>
        <pc:spChg chg="mod">
          <ac:chgData name="Roberto Freato" userId="4cae2aea23786276" providerId="LiveId" clId="{6184DDFF-AE99-4F9E-82ED-B4425AB15B5E}" dt="2019-10-18T07:37:16.616" v="1400" actId="20577"/>
          <ac:spMkLst>
            <pc:docMk/>
            <pc:sldMk cId="1938069112" sldId="264"/>
            <ac:spMk id="3" creationId="{21E462BE-1A5F-422E-8CC9-934E3DAEC4E8}"/>
          </ac:spMkLst>
        </pc:spChg>
      </pc:sldChg>
      <pc:sldChg chg="modSp add ord">
        <pc:chgData name="Roberto Freato" userId="4cae2aea23786276" providerId="LiveId" clId="{6184DDFF-AE99-4F9E-82ED-B4425AB15B5E}" dt="2019-10-18T07:38:53.923" v="1491" actId="13782"/>
        <pc:sldMkLst>
          <pc:docMk/>
          <pc:sldMk cId="3047746230" sldId="265"/>
        </pc:sldMkLst>
        <pc:spChg chg="mod">
          <ac:chgData name="Roberto Freato" userId="4cae2aea23786276" providerId="LiveId" clId="{6184DDFF-AE99-4F9E-82ED-B4425AB15B5E}" dt="2019-10-18T07:37:38.752" v="1419" actId="20577"/>
          <ac:spMkLst>
            <pc:docMk/>
            <pc:sldMk cId="3047746230" sldId="265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38:53.923" v="1491" actId="13782"/>
          <ac:graphicFrameMkLst>
            <pc:docMk/>
            <pc:sldMk cId="3047746230" sldId="265"/>
            <ac:graphicFrameMk id="2" creationId="{77809941-9ABD-48AA-BF23-7ACBA5C06A81}"/>
          </ac:graphicFrameMkLst>
        </pc:graphicFrameChg>
      </pc:sldChg>
      <pc:sldChg chg="add del">
        <pc:chgData name="Roberto Freato" userId="4cae2aea23786276" providerId="LiveId" clId="{6184DDFF-AE99-4F9E-82ED-B4425AB15B5E}" dt="2019-10-18T07:37:33.154" v="1404"/>
        <pc:sldMkLst>
          <pc:docMk/>
          <pc:sldMk cId="78315048" sldId="266"/>
        </pc:sldMkLst>
      </pc:sldChg>
      <pc:sldChg chg="modSp add ord">
        <pc:chgData name="Roberto Freato" userId="4cae2aea23786276" providerId="LiveId" clId="{6184DDFF-AE99-4F9E-82ED-B4425AB15B5E}" dt="2019-10-18T07:39:17.728" v="1535" actId="20577"/>
        <pc:sldMkLst>
          <pc:docMk/>
          <pc:sldMk cId="2341862854" sldId="266"/>
        </pc:sldMkLst>
        <pc:spChg chg="mod">
          <ac:chgData name="Roberto Freato" userId="4cae2aea23786276" providerId="LiveId" clId="{6184DDFF-AE99-4F9E-82ED-B4425AB15B5E}" dt="2019-10-18T07:39:17.728" v="1535" actId="20577"/>
          <ac:spMkLst>
            <pc:docMk/>
            <pc:sldMk cId="2341862854" sldId="266"/>
            <ac:spMk id="3" creationId="{21E462BE-1A5F-422E-8CC9-934E3DAEC4E8}"/>
          </ac:spMkLst>
        </pc:spChg>
      </pc:sldChg>
      <pc:sldChg chg="modSp add ord">
        <pc:chgData name="Roberto Freato" userId="4cae2aea23786276" providerId="LiveId" clId="{6184DDFF-AE99-4F9E-82ED-B4425AB15B5E}" dt="2019-10-18T07:48:57.563" v="1970" actId="20577"/>
        <pc:sldMkLst>
          <pc:docMk/>
          <pc:sldMk cId="1755856172" sldId="267"/>
        </pc:sldMkLst>
        <pc:spChg chg="mod">
          <ac:chgData name="Roberto Freato" userId="4cae2aea23786276" providerId="LiveId" clId="{6184DDFF-AE99-4F9E-82ED-B4425AB15B5E}" dt="2019-10-18T07:40:08.865" v="1560" actId="20577"/>
          <ac:spMkLst>
            <pc:docMk/>
            <pc:sldMk cId="1755856172" sldId="267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48:57.563" v="1970" actId="20577"/>
          <ac:graphicFrameMkLst>
            <pc:docMk/>
            <pc:sldMk cId="1755856172" sldId="267"/>
            <ac:graphicFrameMk id="2" creationId="{77809941-9ABD-48AA-BF23-7ACBA5C06A81}"/>
          </ac:graphicFrameMkLst>
        </pc:graphicFrameChg>
      </pc:sldChg>
      <pc:sldChg chg="modSp add ord">
        <pc:chgData name="Roberto Freato" userId="4cae2aea23786276" providerId="LiveId" clId="{6184DDFF-AE99-4F9E-82ED-B4425AB15B5E}" dt="2019-10-18T07:42:48.077" v="1711" actId="6549"/>
        <pc:sldMkLst>
          <pc:docMk/>
          <pc:sldMk cId="2562085312" sldId="268"/>
        </pc:sldMkLst>
        <pc:spChg chg="mod">
          <ac:chgData name="Roberto Freato" userId="4cae2aea23786276" providerId="LiveId" clId="{6184DDFF-AE99-4F9E-82ED-B4425AB15B5E}" dt="2019-10-18T07:42:48.077" v="1711" actId="6549"/>
          <ac:spMkLst>
            <pc:docMk/>
            <pc:sldMk cId="2562085312" sldId="268"/>
            <ac:spMk id="3" creationId="{21E462BE-1A5F-422E-8CC9-934E3DAEC4E8}"/>
          </ac:spMkLst>
        </pc:spChg>
      </pc:sldChg>
      <pc:sldChg chg="modSp add ord">
        <pc:chgData name="Roberto Freato" userId="4cae2aea23786276" providerId="LiveId" clId="{6184DDFF-AE99-4F9E-82ED-B4425AB15B5E}" dt="2019-10-18T07:43:39.902" v="1802" actId="13782"/>
        <pc:sldMkLst>
          <pc:docMk/>
          <pc:sldMk cId="1283974722" sldId="269"/>
        </pc:sldMkLst>
        <pc:spChg chg="mod">
          <ac:chgData name="Roberto Freato" userId="4cae2aea23786276" providerId="LiveId" clId="{6184DDFF-AE99-4F9E-82ED-B4425AB15B5E}" dt="2019-10-18T07:42:59.167" v="1726" actId="20577"/>
          <ac:spMkLst>
            <pc:docMk/>
            <pc:sldMk cId="1283974722" sldId="269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43:39.902" v="1802" actId="13782"/>
          <ac:graphicFrameMkLst>
            <pc:docMk/>
            <pc:sldMk cId="1283974722" sldId="269"/>
            <ac:graphicFrameMk id="2" creationId="{77809941-9ABD-48AA-BF23-7ACBA5C06A81}"/>
          </ac:graphicFrameMkLst>
        </pc:graphicFrameChg>
      </pc:sldChg>
      <pc:sldChg chg="modSp add ord">
        <pc:chgData name="Roberto Freato" userId="4cae2aea23786276" providerId="LiveId" clId="{6184DDFF-AE99-4F9E-82ED-B4425AB15B5E}" dt="2019-10-18T07:43:55.753" v="1840" actId="20577"/>
        <pc:sldMkLst>
          <pc:docMk/>
          <pc:sldMk cId="3135744196" sldId="270"/>
        </pc:sldMkLst>
        <pc:spChg chg="mod">
          <ac:chgData name="Roberto Freato" userId="4cae2aea23786276" providerId="LiveId" clId="{6184DDFF-AE99-4F9E-82ED-B4425AB15B5E}" dt="2019-10-18T07:43:55.753" v="1840" actId="20577"/>
          <ac:spMkLst>
            <pc:docMk/>
            <pc:sldMk cId="3135744196" sldId="270"/>
            <ac:spMk id="3" creationId="{21E462BE-1A5F-422E-8CC9-934E3DAEC4E8}"/>
          </ac:spMkLst>
        </pc:spChg>
      </pc:sldChg>
      <pc:sldChg chg="modSp add ord">
        <pc:chgData name="Roberto Freato" userId="4cae2aea23786276" providerId="LiveId" clId="{6184DDFF-AE99-4F9E-82ED-B4425AB15B5E}" dt="2019-10-18T07:45:25.649" v="1932" actId="13782"/>
        <pc:sldMkLst>
          <pc:docMk/>
          <pc:sldMk cId="2594029843" sldId="271"/>
        </pc:sldMkLst>
        <pc:spChg chg="mod">
          <ac:chgData name="Roberto Freato" userId="4cae2aea23786276" providerId="LiveId" clId="{6184DDFF-AE99-4F9E-82ED-B4425AB15B5E}" dt="2019-10-18T07:44:27.370" v="1875" actId="20577"/>
          <ac:spMkLst>
            <pc:docMk/>
            <pc:sldMk cId="2594029843" sldId="271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45:25.649" v="1932" actId="13782"/>
          <ac:graphicFrameMkLst>
            <pc:docMk/>
            <pc:sldMk cId="2594029843" sldId="271"/>
            <ac:graphicFrameMk id="2" creationId="{77809941-9ABD-48AA-BF23-7ACBA5C06A81}"/>
          </ac:graphicFrameMkLst>
        </pc:graphicFrameChg>
      </pc:sldChg>
      <pc:sldChg chg="modSp add ord">
        <pc:chgData name="Roberto Freato" userId="4cae2aea23786276" providerId="LiveId" clId="{6184DDFF-AE99-4F9E-82ED-B4425AB15B5E}" dt="2019-10-18T07:45:41.815" v="1967" actId="20577"/>
        <pc:sldMkLst>
          <pc:docMk/>
          <pc:sldMk cId="2114552020" sldId="272"/>
        </pc:sldMkLst>
        <pc:spChg chg="mod">
          <ac:chgData name="Roberto Freato" userId="4cae2aea23786276" providerId="LiveId" clId="{6184DDFF-AE99-4F9E-82ED-B4425AB15B5E}" dt="2019-10-18T07:45:41.815" v="1967" actId="20577"/>
          <ac:spMkLst>
            <pc:docMk/>
            <pc:sldMk cId="2114552020" sldId="272"/>
            <ac:spMk id="3" creationId="{21E462BE-1A5F-422E-8CC9-934E3DAEC4E8}"/>
          </ac:spMkLst>
        </pc:spChg>
      </pc:sldChg>
      <pc:sldChg chg="add ord">
        <pc:chgData name="Roberto Freato" userId="4cae2aea23786276" providerId="LiveId" clId="{6184DDFF-AE99-4F9E-82ED-B4425AB15B5E}" dt="2019-10-18T07:45:50.272" v="1969"/>
        <pc:sldMkLst>
          <pc:docMk/>
          <pc:sldMk cId="3503572356" sldId="273"/>
        </pc:sldMkLst>
      </pc:sldChg>
      <pc:sldChg chg="addSp modSp add">
        <pc:chgData name="Roberto Freato" userId="4cae2aea23786276" providerId="LiveId" clId="{6184DDFF-AE99-4F9E-82ED-B4425AB15B5E}" dt="2019-10-18T07:51:30.476" v="2066" actId="1076"/>
        <pc:sldMkLst>
          <pc:docMk/>
          <pc:sldMk cId="3644074246" sldId="274"/>
        </pc:sldMkLst>
        <pc:graphicFrameChg chg="mod">
          <ac:chgData name="Roberto Freato" userId="4cae2aea23786276" providerId="LiveId" clId="{6184DDFF-AE99-4F9E-82ED-B4425AB15B5E}" dt="2019-10-18T07:50:53.147" v="2036" actId="1076"/>
          <ac:graphicFrameMkLst>
            <pc:docMk/>
            <pc:sldMk cId="3644074246" sldId="274"/>
            <ac:graphicFrameMk id="2" creationId="{77809941-9ABD-48AA-BF23-7ACBA5C06A81}"/>
          </ac:graphicFrameMkLst>
        </pc:graphicFrameChg>
        <pc:graphicFrameChg chg="add mod">
          <ac:chgData name="Roberto Freato" userId="4cae2aea23786276" providerId="LiveId" clId="{6184DDFF-AE99-4F9E-82ED-B4425AB15B5E}" dt="2019-10-18T07:51:30.476" v="2066" actId="1076"/>
          <ac:graphicFrameMkLst>
            <pc:docMk/>
            <pc:sldMk cId="3644074246" sldId="274"/>
            <ac:graphicFrameMk id="3" creationId="{CC35515F-8973-49AF-87EB-72EF786728E3}"/>
          </ac:graphicFrameMkLst>
        </pc:graphicFrameChg>
      </pc:sldChg>
      <pc:sldChg chg="modSp add ord">
        <pc:chgData name="Roberto Freato" userId="4cae2aea23786276" providerId="LiveId" clId="{6184DDFF-AE99-4F9E-82ED-B4425AB15B5E}" dt="2019-10-18T07:50:22.013" v="2033" actId="20577"/>
        <pc:sldMkLst>
          <pc:docMk/>
          <pc:sldMk cId="3088832189" sldId="275"/>
        </pc:sldMkLst>
        <pc:spChg chg="mod">
          <ac:chgData name="Roberto Freato" userId="4cae2aea23786276" providerId="LiveId" clId="{6184DDFF-AE99-4F9E-82ED-B4425AB15B5E}" dt="2019-10-18T07:50:22.013" v="2033" actId="20577"/>
          <ac:spMkLst>
            <pc:docMk/>
            <pc:sldMk cId="3088832189" sldId="275"/>
            <ac:spMk id="3" creationId="{21E462BE-1A5F-422E-8CC9-934E3DAEC4E8}"/>
          </ac:spMkLst>
        </pc:spChg>
      </pc:sldChg>
      <pc:sldMasterChg chg="addSp modSp delSldLayout modSldLayout">
        <pc:chgData name="Roberto Freato" userId="4cae2aea23786276" providerId="LiveId" clId="{6184DDFF-AE99-4F9E-82ED-B4425AB15B5E}" dt="2019-10-18T07:28:41.136" v="951" actId="2711"/>
        <pc:sldMasterMkLst>
          <pc:docMk/>
          <pc:sldMasterMk cId="0" sldId="2147483648"/>
        </pc:sldMasterMkLst>
        <pc:spChg chg="mod">
          <ac:chgData name="Roberto Freato" userId="4cae2aea23786276" providerId="LiveId" clId="{6184DDFF-AE99-4F9E-82ED-B4425AB15B5E}" dt="2019-10-16T08:01:20.388" v="209" actId="1035"/>
          <ac:spMkLst>
            <pc:docMk/>
            <pc:sldMasterMk cId="0" sldId="2147483648"/>
            <ac:spMk id="6" creationId="{00000000-0000-0000-0000-000000000000}"/>
          </ac:spMkLst>
        </pc:spChg>
        <pc:spChg chg="add mod">
          <ac:chgData name="Roberto Freato" userId="4cae2aea23786276" providerId="LiveId" clId="{6184DDFF-AE99-4F9E-82ED-B4425AB15B5E}" dt="2019-10-16T08:33:24.658" v="751" actId="1036"/>
          <ac:spMkLst>
            <pc:docMk/>
            <pc:sldMasterMk cId="0" sldId="2147483648"/>
            <ac:spMk id="9" creationId="{299F00A0-3DBD-4567-AFE5-424BBE1D320B}"/>
          </ac:spMkLst>
        </pc:spChg>
        <pc:spChg chg="add mod">
          <ac:chgData name="Roberto Freato" userId="4cae2aea23786276" providerId="LiveId" clId="{6184DDFF-AE99-4F9E-82ED-B4425AB15B5E}" dt="2019-10-16T08:33:24.658" v="751" actId="1036"/>
          <ac:spMkLst>
            <pc:docMk/>
            <pc:sldMasterMk cId="0" sldId="2147483648"/>
            <ac:spMk id="10" creationId="{AA034675-CD2C-4A8D-AF7D-30D2080DDF21}"/>
          </ac:spMkLst>
        </pc:spChg>
        <pc:spChg chg="add mod">
          <ac:chgData name="Roberto Freato" userId="4cae2aea23786276" providerId="LiveId" clId="{6184DDFF-AE99-4F9E-82ED-B4425AB15B5E}" dt="2019-10-16T08:33:24.658" v="751" actId="1036"/>
          <ac:spMkLst>
            <pc:docMk/>
            <pc:sldMasterMk cId="0" sldId="2147483648"/>
            <ac:spMk id="11" creationId="{058A9ABB-3DCB-4783-9DC1-6F4EF43CB068}"/>
          </ac:spMkLst>
        </pc:spChg>
        <pc:spChg chg="add mod">
          <ac:chgData name="Roberto Freato" userId="4cae2aea23786276" providerId="LiveId" clId="{6184DDFF-AE99-4F9E-82ED-B4425AB15B5E}" dt="2019-10-16T08:33:24.658" v="751" actId="1036"/>
          <ac:spMkLst>
            <pc:docMk/>
            <pc:sldMasterMk cId="0" sldId="2147483648"/>
            <ac:spMk id="12" creationId="{4457D034-4F9D-45D5-BBE5-E63F3F0C73E5}"/>
          </ac:spMkLst>
        </pc:spChg>
        <pc:spChg chg="add mod">
          <ac:chgData name="Roberto Freato" userId="4cae2aea23786276" providerId="LiveId" clId="{6184DDFF-AE99-4F9E-82ED-B4425AB15B5E}" dt="2019-10-16T08:01:20.388" v="209" actId="1035"/>
          <ac:spMkLst>
            <pc:docMk/>
            <pc:sldMasterMk cId="0" sldId="2147483648"/>
            <ac:spMk id="14" creationId="{538F1E98-791F-4907-9453-1452812288E0}"/>
          </ac:spMkLst>
        </pc:spChg>
        <pc:picChg chg="add">
          <ac:chgData name="Roberto Freato" userId="4cae2aea23786276" providerId="LiveId" clId="{6184DDFF-AE99-4F9E-82ED-B4425AB15B5E}" dt="2019-10-16T07:59:46.286" v="136"/>
          <ac:picMkLst>
            <pc:docMk/>
            <pc:sldMasterMk cId="0" sldId="2147483648"/>
            <ac:picMk id="5" creationId="{75F18BE7-9FC7-4F48-BC86-D98F5F5E135A}"/>
          </ac:picMkLst>
        </pc:picChg>
        <pc:picChg chg="add mod">
          <ac:chgData name="Roberto Freato" userId="4cae2aea23786276" providerId="LiveId" clId="{6184DDFF-AE99-4F9E-82ED-B4425AB15B5E}" dt="2019-10-16T08:33:24.658" v="751" actId="1036"/>
          <ac:picMkLst>
            <pc:docMk/>
            <pc:sldMasterMk cId="0" sldId="2147483648"/>
            <ac:picMk id="13" creationId="{99835F74-C188-4125-98A0-B53B2BC94711}"/>
          </ac:picMkLst>
        </pc:picChg>
        <pc:picChg chg="add mod">
          <ac:chgData name="Roberto Freato" userId="4cae2aea23786276" providerId="LiveId" clId="{6184DDFF-AE99-4F9E-82ED-B4425AB15B5E}" dt="2019-10-16T08:01:20.388" v="209" actId="1035"/>
          <ac:picMkLst>
            <pc:docMk/>
            <pc:sldMasterMk cId="0" sldId="2147483648"/>
            <ac:picMk id="15" creationId="{FA53D8AB-4165-4CFF-AE2B-89BBC9FEECED}"/>
          </ac:picMkLst>
        </pc:picChg>
        <pc:sldLayoutChg chg="addSp delSp">
          <pc:chgData name="Roberto Freato" userId="4cae2aea23786276" providerId="LiveId" clId="{6184DDFF-AE99-4F9E-82ED-B4425AB15B5E}" dt="2019-10-16T07:59:44.869" v="135"/>
          <pc:sldLayoutMkLst>
            <pc:docMk/>
            <pc:sldMasterMk cId="0" sldId="2147483648"/>
            <pc:sldLayoutMk cId="0" sldId="2147483649"/>
          </pc:sldLayoutMkLst>
          <pc:picChg chg="add del">
            <ac:chgData name="Roberto Freato" userId="4cae2aea23786276" providerId="LiveId" clId="{6184DDFF-AE99-4F9E-82ED-B4425AB15B5E}" dt="2019-10-16T07:59:44.869" v="135"/>
            <ac:picMkLst>
              <pc:docMk/>
              <pc:sldMasterMk cId="0" sldId="2147483648"/>
              <pc:sldLayoutMk cId="0" sldId="2147483649"/>
              <ac:picMk id="5" creationId="{BE5B9DA6-17B5-4360-9384-9E5CD69D67E9}"/>
            </ac:picMkLst>
          </pc:picChg>
        </pc:sldLayoutChg>
        <pc:sldLayoutChg chg="modSp">
          <pc:chgData name="Roberto Freato" userId="4cae2aea23786276" providerId="LiveId" clId="{6184DDFF-AE99-4F9E-82ED-B4425AB15B5E}" dt="2019-10-18T07:28:41.136" v="951" actId="2711"/>
          <pc:sldLayoutMkLst>
            <pc:docMk/>
            <pc:sldMasterMk cId="0" sldId="2147483648"/>
            <pc:sldLayoutMk cId="0" sldId="2147483658"/>
          </pc:sldLayoutMkLst>
          <pc:spChg chg="mod">
            <ac:chgData name="Roberto Freato" userId="4cae2aea23786276" providerId="LiveId" clId="{6184DDFF-AE99-4F9E-82ED-B4425AB15B5E}" dt="2019-10-18T07:28:25.886" v="949" actId="255"/>
            <ac:spMkLst>
              <pc:docMk/>
              <pc:sldMasterMk cId="0" sldId="2147483648"/>
              <pc:sldLayoutMk cId="0" sldId="2147483658"/>
              <ac:spMk id="45" creationId="{00000000-0000-0000-0000-000000000000}"/>
            </ac:spMkLst>
          </pc:spChg>
          <pc:spChg chg="mod">
            <ac:chgData name="Roberto Freato" userId="4cae2aea23786276" providerId="LiveId" clId="{6184DDFF-AE99-4F9E-82ED-B4425AB15B5E}" dt="2019-10-18T07:28:41.136" v="951" actId="2711"/>
            <ac:spMkLst>
              <pc:docMk/>
              <pc:sldMasterMk cId="0" sldId="2147483648"/>
              <pc:sldLayoutMk cId="0" sldId="2147483658"/>
              <ac:spMk id="46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Repetitive actions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C990CB7D-7CF4-418F-9E27-0A98CB64C485}">
      <dgm:prSet phldrT="[Text]"/>
      <dgm:spPr/>
      <dgm:t>
        <a:bodyPr/>
        <a:lstStyle/>
        <a:p>
          <a:r>
            <a:rPr lang="it-IT" dirty="0"/>
            <a:t>Lead to errors</a:t>
          </a:r>
          <a:endParaRPr lang="en-US" dirty="0"/>
        </a:p>
      </dgm:t>
    </dgm:pt>
    <dgm:pt modelId="{48583981-ADE3-4646-A907-F847D457F387}" type="parTrans" cxnId="{EFFAAAA8-68FC-4D3C-8952-17792551EACE}">
      <dgm:prSet/>
      <dgm:spPr/>
      <dgm:t>
        <a:bodyPr/>
        <a:lstStyle/>
        <a:p>
          <a:endParaRPr lang="en-US"/>
        </a:p>
      </dgm:t>
    </dgm:pt>
    <dgm:pt modelId="{51F1E466-3E71-4F89-B36F-153E4E38FC3D}" type="sibTrans" cxnId="{EFFAAAA8-68FC-4D3C-8952-17792551EACE}">
      <dgm:prSet/>
      <dgm:spPr/>
      <dgm:t>
        <a:bodyPr/>
        <a:lstStyle/>
        <a:p>
          <a:endParaRPr lang="en-US"/>
        </a:p>
      </dgm:t>
    </dgm:pt>
    <dgm:pt modelId="{36E0EF14-C2E7-4541-AB36-AB26B2A6FB6D}">
      <dgm:prSet phldrT="[Text]"/>
      <dgm:spPr/>
      <dgm:t>
        <a:bodyPr/>
        <a:lstStyle/>
        <a:p>
          <a:r>
            <a:rPr lang="it-IT" dirty="0"/>
            <a:t>Hard to maintain</a:t>
          </a:r>
          <a:endParaRPr lang="en-US" dirty="0"/>
        </a:p>
      </dgm:t>
    </dgm:pt>
    <dgm:pt modelId="{8D320B1E-70A6-43B0-BD05-C0A045FF53C4}" type="parTrans" cxnId="{05B7CD71-FCC8-4DFA-83E4-9035235C4F85}">
      <dgm:prSet/>
      <dgm:spPr/>
      <dgm:t>
        <a:bodyPr/>
        <a:lstStyle/>
        <a:p>
          <a:endParaRPr lang="en-US"/>
        </a:p>
      </dgm:t>
    </dgm:pt>
    <dgm:pt modelId="{C64C454F-F0E0-47DD-9C0C-2C667D0C17F4}" type="sibTrans" cxnId="{05B7CD71-FCC8-4DFA-83E4-9035235C4F85}">
      <dgm:prSet/>
      <dgm:spPr/>
      <dgm:t>
        <a:bodyPr/>
        <a:lstStyle/>
        <a:p>
          <a:endParaRPr lang="en-US"/>
        </a:p>
      </dgm:t>
    </dgm:pt>
    <dgm:pt modelId="{2E793F69-C6A3-4A4B-BDC5-906A99D72E93}">
      <dgm:prSet phldrT="[Text]"/>
      <dgm:spPr/>
      <dgm:t>
        <a:bodyPr/>
        <a:lstStyle/>
        <a:p>
          <a:r>
            <a:rPr lang="it-IT" dirty="0"/>
            <a:t>ARM Templates</a:t>
          </a:r>
          <a:endParaRPr lang="en-US" dirty="0"/>
        </a:p>
      </dgm:t>
    </dgm:pt>
    <dgm:pt modelId="{984D2575-D4BA-4BB5-9ECA-5F0B98CB0435}" type="parTrans" cxnId="{BB8943EA-B292-44D3-B130-2FAC3CC107DD}">
      <dgm:prSet/>
      <dgm:spPr/>
      <dgm:t>
        <a:bodyPr/>
        <a:lstStyle/>
        <a:p>
          <a:endParaRPr lang="en-US"/>
        </a:p>
      </dgm:t>
    </dgm:pt>
    <dgm:pt modelId="{B94DF90B-D078-4706-8D7A-BC91CD4A973C}" type="sibTrans" cxnId="{BB8943EA-B292-44D3-B130-2FAC3CC107DD}">
      <dgm:prSet/>
      <dgm:spPr/>
      <dgm:t>
        <a:bodyPr/>
        <a:lstStyle/>
        <a:p>
          <a:endParaRPr lang="en-US"/>
        </a:p>
      </dgm:t>
    </dgm:pt>
    <dgm:pt modelId="{F61CE904-D3ED-41D6-ABCC-D9956710EE32}">
      <dgm:prSet phldrT="[Text]"/>
      <dgm:spPr/>
      <dgm:t>
        <a:bodyPr/>
        <a:lstStyle/>
        <a:p>
          <a:r>
            <a:rPr lang="it-IT" dirty="0"/>
            <a:t>JSON can be corrupted</a:t>
          </a:r>
          <a:endParaRPr lang="en-US" dirty="0"/>
        </a:p>
      </dgm:t>
    </dgm:pt>
    <dgm:pt modelId="{A7AB1E4D-6F78-4ABE-8523-8A4D45DD31BC}" type="parTrans" cxnId="{7DF952C9-C0E3-439C-8371-5322B9E8E71D}">
      <dgm:prSet/>
      <dgm:spPr/>
      <dgm:t>
        <a:bodyPr/>
        <a:lstStyle/>
        <a:p>
          <a:endParaRPr lang="en-US"/>
        </a:p>
      </dgm:t>
    </dgm:pt>
    <dgm:pt modelId="{3DA7984E-46E8-438D-BC41-BC4EF45140CF}" type="sibTrans" cxnId="{7DF952C9-C0E3-439C-8371-5322B9E8E71D}">
      <dgm:prSet/>
      <dgm:spPr/>
      <dgm:t>
        <a:bodyPr/>
        <a:lstStyle/>
        <a:p>
          <a:endParaRPr lang="en-US"/>
        </a:p>
      </dgm:t>
    </dgm:pt>
    <dgm:pt modelId="{709D8F69-CAA4-4AFC-A853-FBF22B37619B}">
      <dgm:prSet phldrT="[Text]"/>
      <dgm:spPr/>
      <dgm:t>
        <a:bodyPr/>
        <a:lstStyle/>
        <a:p>
          <a:r>
            <a:rPr lang="it-IT" dirty="0"/>
            <a:t>Runtime issues</a:t>
          </a:r>
          <a:endParaRPr lang="en-US" dirty="0"/>
        </a:p>
      </dgm:t>
    </dgm:pt>
    <dgm:pt modelId="{5FD58A6D-0861-4886-B4D9-6B21EED57A64}" type="parTrans" cxnId="{AC34584A-FFDA-43F7-A4F1-F535EA86764E}">
      <dgm:prSet/>
      <dgm:spPr/>
      <dgm:t>
        <a:bodyPr/>
        <a:lstStyle/>
        <a:p>
          <a:endParaRPr lang="en-US"/>
        </a:p>
      </dgm:t>
    </dgm:pt>
    <dgm:pt modelId="{3F283E99-E688-4A78-B3C4-669B3988901D}" type="sibTrans" cxnId="{AC34584A-FFDA-43F7-A4F1-F535EA86764E}">
      <dgm:prSet/>
      <dgm:spPr/>
      <dgm:t>
        <a:bodyPr/>
        <a:lstStyle/>
        <a:p>
          <a:endParaRPr lang="en-US"/>
        </a:p>
      </dgm:t>
    </dgm:pt>
    <dgm:pt modelId="{C5934C67-C735-4D9F-A077-DCCB09A82DF3}">
      <dgm:prSet phldrT="[Text]"/>
      <dgm:spPr/>
      <dgm:t>
        <a:bodyPr/>
        <a:lstStyle/>
        <a:p>
          <a:r>
            <a:rPr lang="it-IT" dirty="0"/>
            <a:t>PowerShell</a:t>
          </a:r>
        </a:p>
      </dgm:t>
    </dgm:pt>
    <dgm:pt modelId="{3ACB703F-39D5-4080-8552-848BD90103AB}" type="parTrans" cxnId="{304C256E-EDA4-4A48-A86A-8A6525B44E90}">
      <dgm:prSet/>
      <dgm:spPr/>
      <dgm:t>
        <a:bodyPr/>
        <a:lstStyle/>
        <a:p>
          <a:endParaRPr lang="en-US"/>
        </a:p>
      </dgm:t>
    </dgm:pt>
    <dgm:pt modelId="{398A7AF5-3767-4FBD-858E-71C75184DCBA}" type="sibTrans" cxnId="{304C256E-EDA4-4A48-A86A-8A6525B44E90}">
      <dgm:prSet/>
      <dgm:spPr/>
      <dgm:t>
        <a:bodyPr/>
        <a:lstStyle/>
        <a:p>
          <a:endParaRPr lang="en-US"/>
        </a:p>
      </dgm:t>
    </dgm:pt>
    <dgm:pt modelId="{0064695F-12FF-4758-AE57-A87FA7BA2591}">
      <dgm:prSet phldrT="[Text]"/>
      <dgm:spPr/>
      <dgm:t>
        <a:bodyPr/>
        <a:lstStyle/>
        <a:p>
          <a:r>
            <a:rPr lang="it-IT" dirty="0"/>
            <a:t>It’s scripting</a:t>
          </a:r>
        </a:p>
      </dgm:t>
    </dgm:pt>
    <dgm:pt modelId="{C2CB5F71-933A-4380-A22D-A0E4145B7822}" type="parTrans" cxnId="{8BC66D38-D5E4-4672-99B2-E04D28892B0F}">
      <dgm:prSet/>
      <dgm:spPr/>
      <dgm:t>
        <a:bodyPr/>
        <a:lstStyle/>
        <a:p>
          <a:endParaRPr lang="en-US"/>
        </a:p>
      </dgm:t>
    </dgm:pt>
    <dgm:pt modelId="{4ED0C868-0CE0-49C4-AC99-36C20DE092D9}" type="sibTrans" cxnId="{8BC66D38-D5E4-4672-99B2-E04D28892B0F}">
      <dgm:prSet/>
      <dgm:spPr/>
      <dgm:t>
        <a:bodyPr/>
        <a:lstStyle/>
        <a:p>
          <a:endParaRPr lang="en-US"/>
        </a:p>
      </dgm:t>
    </dgm:pt>
    <dgm:pt modelId="{80BBCE49-9A0A-4663-9263-CEEAEC0AFC26}">
      <dgm:prSet phldrT="[Text]"/>
      <dgm:spPr/>
      <dgm:t>
        <a:bodyPr/>
        <a:lstStyle/>
        <a:p>
          <a:r>
            <a:rPr lang="it-IT" dirty="0"/>
            <a:t>Hard to implement complex resilient logic</a:t>
          </a:r>
        </a:p>
      </dgm:t>
    </dgm:pt>
    <dgm:pt modelId="{7EB4B711-DE73-4A22-B071-94EBCB1E0D29}" type="parTrans" cxnId="{B313B2E2-C637-498D-9B16-E82F35C3401E}">
      <dgm:prSet/>
      <dgm:spPr/>
      <dgm:t>
        <a:bodyPr/>
        <a:lstStyle/>
        <a:p>
          <a:endParaRPr lang="en-US"/>
        </a:p>
      </dgm:t>
    </dgm:pt>
    <dgm:pt modelId="{BCC70F98-3F05-4159-B1C2-C7ADE84852C0}" type="sibTrans" cxnId="{B313B2E2-C637-498D-9B16-E82F35C3401E}">
      <dgm:prSet/>
      <dgm:spPr/>
      <dgm:t>
        <a:bodyPr/>
        <a:lstStyle/>
        <a:p>
          <a:endParaRPr lang="en-US"/>
        </a:p>
      </dgm:t>
    </dgm:pt>
    <dgm:pt modelId="{5F720A7D-9D3A-4FB1-8B5A-1D6C29D7DD66}" type="pres">
      <dgm:prSet presAssocID="{A1F88B16-79F8-41A1-83A9-8A428E71B47C}" presName="Name0" presStyleCnt="0">
        <dgm:presLayoutVars>
          <dgm:dir/>
          <dgm:animLvl val="lvl"/>
          <dgm:resizeHandles val="exact"/>
        </dgm:presLayoutVars>
      </dgm:prSet>
      <dgm:spPr/>
    </dgm:pt>
    <dgm:pt modelId="{98B886C1-0EE2-42E2-B29A-2C8176FEB9C8}" type="pres">
      <dgm:prSet presAssocID="{BA74ECB3-8875-4BF8-9D8E-78BE2D8984F9}" presName="composite" presStyleCnt="0"/>
      <dgm:spPr/>
    </dgm:pt>
    <dgm:pt modelId="{EB4D0338-31E9-4AC3-8E3B-9F4A11534714}" type="pres">
      <dgm:prSet presAssocID="{BA74ECB3-8875-4BF8-9D8E-78BE2D8984F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2C21CBA-4C97-48FF-8D33-2D189C2C4393}" type="pres">
      <dgm:prSet presAssocID="{BA74ECB3-8875-4BF8-9D8E-78BE2D8984F9}" presName="desTx" presStyleLbl="alignAccFollowNode1" presStyleIdx="0" presStyleCnt="3">
        <dgm:presLayoutVars>
          <dgm:bulletEnabled val="1"/>
        </dgm:presLayoutVars>
      </dgm:prSet>
      <dgm:spPr/>
    </dgm:pt>
    <dgm:pt modelId="{7BF8C97F-5CF6-4630-9F4B-130803759BC9}" type="pres">
      <dgm:prSet presAssocID="{0A512892-1367-4022-A71D-BB15840AA619}" presName="space" presStyleCnt="0"/>
      <dgm:spPr/>
    </dgm:pt>
    <dgm:pt modelId="{8791D3AD-C832-4A39-A913-489BF67AF4A2}" type="pres">
      <dgm:prSet presAssocID="{2E793F69-C6A3-4A4B-BDC5-906A99D72E93}" presName="composite" presStyleCnt="0"/>
      <dgm:spPr/>
    </dgm:pt>
    <dgm:pt modelId="{411D7E36-7774-4B48-900B-D187DD81C195}" type="pres">
      <dgm:prSet presAssocID="{2E793F69-C6A3-4A4B-BDC5-906A99D72E9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2C110ED-335D-4E32-A351-8A95D8C276B0}" type="pres">
      <dgm:prSet presAssocID="{2E793F69-C6A3-4A4B-BDC5-906A99D72E93}" presName="desTx" presStyleLbl="alignAccFollowNode1" presStyleIdx="1" presStyleCnt="3">
        <dgm:presLayoutVars>
          <dgm:bulletEnabled val="1"/>
        </dgm:presLayoutVars>
      </dgm:prSet>
      <dgm:spPr/>
    </dgm:pt>
    <dgm:pt modelId="{C5E51D98-372F-4232-BFCC-B0F2E50EE261}" type="pres">
      <dgm:prSet presAssocID="{B94DF90B-D078-4706-8D7A-BC91CD4A973C}" presName="space" presStyleCnt="0"/>
      <dgm:spPr/>
    </dgm:pt>
    <dgm:pt modelId="{5169EC60-E676-462E-BD73-0A7FAD97BC86}" type="pres">
      <dgm:prSet presAssocID="{C5934C67-C735-4D9F-A077-DCCB09A82DF3}" presName="composite" presStyleCnt="0"/>
      <dgm:spPr/>
    </dgm:pt>
    <dgm:pt modelId="{8A28D639-24CB-459E-ADEA-5F7E5456A368}" type="pres">
      <dgm:prSet presAssocID="{C5934C67-C735-4D9F-A077-DCCB09A82DF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F26CB11-CF67-49E1-B964-2DCE6A524291}" type="pres">
      <dgm:prSet presAssocID="{C5934C67-C735-4D9F-A077-DCCB09A82DF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2BC2A07-17AF-4119-9117-0DDC911E52F7}" type="presOf" srcId="{36E0EF14-C2E7-4541-AB36-AB26B2A6FB6D}" destId="{82C21CBA-4C97-48FF-8D33-2D189C2C4393}" srcOrd="0" destOrd="1" presId="urn:microsoft.com/office/officeart/2005/8/layout/hList1"/>
    <dgm:cxn modelId="{8BC66D38-D5E4-4672-99B2-E04D28892B0F}" srcId="{C5934C67-C735-4D9F-A077-DCCB09A82DF3}" destId="{0064695F-12FF-4758-AE57-A87FA7BA2591}" srcOrd="0" destOrd="0" parTransId="{C2CB5F71-933A-4380-A22D-A0E4145B7822}" sibTransId="{4ED0C868-0CE0-49C4-AC99-36C20DE092D9}"/>
    <dgm:cxn modelId="{A47EBD3A-D340-460B-A00B-DF42FB921008}" type="presOf" srcId="{80BBCE49-9A0A-4663-9263-CEEAEC0AFC26}" destId="{6F26CB11-CF67-49E1-B964-2DCE6A524291}" srcOrd="0" destOrd="1" presId="urn:microsoft.com/office/officeart/2005/8/layout/hList1"/>
    <dgm:cxn modelId="{E20E1A66-20DF-4049-8C72-96F273188520}" type="presOf" srcId="{0064695F-12FF-4758-AE57-A87FA7BA2591}" destId="{6F26CB11-CF67-49E1-B964-2DCE6A524291}" srcOrd="0" destOrd="0" presId="urn:microsoft.com/office/officeart/2005/8/layout/hList1"/>
    <dgm:cxn modelId="{2DE44B49-E306-462D-B880-C12ABE3A71C6}" type="presOf" srcId="{709D8F69-CAA4-4AFC-A853-FBF22B37619B}" destId="{82C110ED-335D-4E32-A351-8A95D8C276B0}" srcOrd="0" destOrd="1" presId="urn:microsoft.com/office/officeart/2005/8/layout/hList1"/>
    <dgm:cxn modelId="{AC34584A-FFDA-43F7-A4F1-F535EA86764E}" srcId="{2E793F69-C6A3-4A4B-BDC5-906A99D72E93}" destId="{709D8F69-CAA4-4AFC-A853-FBF22B37619B}" srcOrd="1" destOrd="0" parTransId="{5FD58A6D-0861-4886-B4D9-6B21EED57A64}" sibTransId="{3F283E99-E688-4A78-B3C4-669B3988901D}"/>
    <dgm:cxn modelId="{304C256E-EDA4-4A48-A86A-8A6525B44E90}" srcId="{A1F88B16-79F8-41A1-83A9-8A428E71B47C}" destId="{C5934C67-C735-4D9F-A077-DCCB09A82DF3}" srcOrd="2" destOrd="0" parTransId="{3ACB703F-39D5-4080-8552-848BD90103AB}" sibTransId="{398A7AF5-3767-4FBD-858E-71C75184DCBA}"/>
    <dgm:cxn modelId="{05B7CD71-FCC8-4DFA-83E4-9035235C4F85}" srcId="{BA74ECB3-8875-4BF8-9D8E-78BE2D8984F9}" destId="{36E0EF14-C2E7-4541-AB36-AB26B2A6FB6D}" srcOrd="1" destOrd="0" parTransId="{8D320B1E-70A6-43B0-BD05-C0A045FF53C4}" sibTransId="{C64C454F-F0E0-47DD-9C0C-2C667D0C17F4}"/>
    <dgm:cxn modelId="{4E7AE179-5F54-4C38-864E-5BF950E10840}" type="presOf" srcId="{2E793F69-C6A3-4A4B-BDC5-906A99D72E93}" destId="{411D7E36-7774-4B48-900B-D187DD81C195}" srcOrd="0" destOrd="0" presId="urn:microsoft.com/office/officeart/2005/8/layout/hList1"/>
    <dgm:cxn modelId="{E2A3F15A-2FC3-48AC-A9E9-B85A18B8C5F3}" type="presOf" srcId="{C990CB7D-7CF4-418F-9E27-0A98CB64C485}" destId="{82C21CBA-4C97-48FF-8D33-2D189C2C4393}" srcOrd="0" destOrd="0" presId="urn:microsoft.com/office/officeart/2005/8/layout/hList1"/>
    <dgm:cxn modelId="{6747CE7D-BBD7-4F9C-9AB8-5841B705F39B}" srcId="{A1F88B16-79F8-41A1-83A9-8A428E71B47C}" destId="{BA74ECB3-8875-4BF8-9D8E-78BE2D8984F9}" srcOrd="0" destOrd="0" parTransId="{A030BC66-0182-4EAD-9F24-9C3053D858CD}" sibTransId="{0A512892-1367-4022-A71D-BB15840AA619}"/>
    <dgm:cxn modelId="{AD526C83-3A85-45CC-8F7A-6527AEFA5805}" type="presOf" srcId="{A1F88B16-79F8-41A1-83A9-8A428E71B47C}" destId="{5F720A7D-9D3A-4FB1-8B5A-1D6C29D7DD66}" srcOrd="0" destOrd="0" presId="urn:microsoft.com/office/officeart/2005/8/layout/hList1"/>
    <dgm:cxn modelId="{EFFAAAA8-68FC-4D3C-8952-17792551EACE}" srcId="{BA74ECB3-8875-4BF8-9D8E-78BE2D8984F9}" destId="{C990CB7D-7CF4-418F-9E27-0A98CB64C485}" srcOrd="0" destOrd="0" parTransId="{48583981-ADE3-4646-A907-F847D457F387}" sibTransId="{51F1E466-3E71-4F89-B36F-153E4E38FC3D}"/>
    <dgm:cxn modelId="{559BA3C7-D2A0-4511-8228-55C4137F40AC}" type="presOf" srcId="{C5934C67-C735-4D9F-A077-DCCB09A82DF3}" destId="{8A28D639-24CB-459E-ADEA-5F7E5456A368}" srcOrd="0" destOrd="0" presId="urn:microsoft.com/office/officeart/2005/8/layout/hList1"/>
    <dgm:cxn modelId="{7DF952C9-C0E3-439C-8371-5322B9E8E71D}" srcId="{2E793F69-C6A3-4A4B-BDC5-906A99D72E93}" destId="{F61CE904-D3ED-41D6-ABCC-D9956710EE32}" srcOrd="0" destOrd="0" parTransId="{A7AB1E4D-6F78-4ABE-8523-8A4D45DD31BC}" sibTransId="{3DA7984E-46E8-438D-BC41-BC4EF45140CF}"/>
    <dgm:cxn modelId="{86F8F8CD-5EDB-4516-8C5D-6B1B31DBF6CD}" type="presOf" srcId="{BA74ECB3-8875-4BF8-9D8E-78BE2D8984F9}" destId="{EB4D0338-31E9-4AC3-8E3B-9F4A11534714}" srcOrd="0" destOrd="0" presId="urn:microsoft.com/office/officeart/2005/8/layout/hList1"/>
    <dgm:cxn modelId="{B313B2E2-C637-498D-9B16-E82F35C3401E}" srcId="{C5934C67-C735-4D9F-A077-DCCB09A82DF3}" destId="{80BBCE49-9A0A-4663-9263-CEEAEC0AFC26}" srcOrd="1" destOrd="0" parTransId="{7EB4B711-DE73-4A22-B071-94EBCB1E0D29}" sibTransId="{BCC70F98-3F05-4159-B1C2-C7ADE84852C0}"/>
    <dgm:cxn modelId="{BB8943EA-B292-44D3-B130-2FAC3CC107DD}" srcId="{A1F88B16-79F8-41A1-83A9-8A428E71B47C}" destId="{2E793F69-C6A3-4A4B-BDC5-906A99D72E93}" srcOrd="1" destOrd="0" parTransId="{984D2575-D4BA-4BB5-9ECA-5F0B98CB0435}" sibTransId="{B94DF90B-D078-4706-8D7A-BC91CD4A973C}"/>
    <dgm:cxn modelId="{2F274AEB-BE2B-4F2C-BA20-9DD4CB0FD186}" type="presOf" srcId="{F61CE904-D3ED-41D6-ABCC-D9956710EE32}" destId="{82C110ED-335D-4E32-A351-8A95D8C276B0}" srcOrd="0" destOrd="0" presId="urn:microsoft.com/office/officeart/2005/8/layout/hList1"/>
    <dgm:cxn modelId="{F25F5E79-8677-4239-834A-6AEE665F1572}" type="presParOf" srcId="{5F720A7D-9D3A-4FB1-8B5A-1D6C29D7DD66}" destId="{98B886C1-0EE2-42E2-B29A-2C8176FEB9C8}" srcOrd="0" destOrd="0" presId="urn:microsoft.com/office/officeart/2005/8/layout/hList1"/>
    <dgm:cxn modelId="{DF54551F-C051-44B6-880F-C0112CE13270}" type="presParOf" srcId="{98B886C1-0EE2-42E2-B29A-2C8176FEB9C8}" destId="{EB4D0338-31E9-4AC3-8E3B-9F4A11534714}" srcOrd="0" destOrd="0" presId="urn:microsoft.com/office/officeart/2005/8/layout/hList1"/>
    <dgm:cxn modelId="{D190F7BD-7C2D-420B-97A7-6278EAFC88E9}" type="presParOf" srcId="{98B886C1-0EE2-42E2-B29A-2C8176FEB9C8}" destId="{82C21CBA-4C97-48FF-8D33-2D189C2C4393}" srcOrd="1" destOrd="0" presId="urn:microsoft.com/office/officeart/2005/8/layout/hList1"/>
    <dgm:cxn modelId="{1307EA5B-FF2C-458D-94FD-6EF087BBFBA2}" type="presParOf" srcId="{5F720A7D-9D3A-4FB1-8B5A-1D6C29D7DD66}" destId="{7BF8C97F-5CF6-4630-9F4B-130803759BC9}" srcOrd="1" destOrd="0" presId="urn:microsoft.com/office/officeart/2005/8/layout/hList1"/>
    <dgm:cxn modelId="{38B25285-DFD7-439F-AA79-7160371C398E}" type="presParOf" srcId="{5F720A7D-9D3A-4FB1-8B5A-1D6C29D7DD66}" destId="{8791D3AD-C832-4A39-A913-489BF67AF4A2}" srcOrd="2" destOrd="0" presId="urn:microsoft.com/office/officeart/2005/8/layout/hList1"/>
    <dgm:cxn modelId="{EA7ABAFE-1533-4A4D-9F5E-610F33D58FF2}" type="presParOf" srcId="{8791D3AD-C832-4A39-A913-489BF67AF4A2}" destId="{411D7E36-7774-4B48-900B-D187DD81C195}" srcOrd="0" destOrd="0" presId="urn:microsoft.com/office/officeart/2005/8/layout/hList1"/>
    <dgm:cxn modelId="{DE12753A-C03E-47BB-AB42-53300DE4586D}" type="presParOf" srcId="{8791D3AD-C832-4A39-A913-489BF67AF4A2}" destId="{82C110ED-335D-4E32-A351-8A95D8C276B0}" srcOrd="1" destOrd="0" presId="urn:microsoft.com/office/officeart/2005/8/layout/hList1"/>
    <dgm:cxn modelId="{A11C7D1D-03FA-4E6A-8869-7EACC061F3FA}" type="presParOf" srcId="{5F720A7D-9D3A-4FB1-8B5A-1D6C29D7DD66}" destId="{C5E51D98-372F-4232-BFCC-B0F2E50EE261}" srcOrd="3" destOrd="0" presId="urn:microsoft.com/office/officeart/2005/8/layout/hList1"/>
    <dgm:cxn modelId="{C2CBADD2-1A18-4C99-9698-C85A530E99CA}" type="presParOf" srcId="{5F720A7D-9D3A-4FB1-8B5A-1D6C29D7DD66}" destId="{5169EC60-E676-462E-BD73-0A7FAD97BC86}" srcOrd="4" destOrd="0" presId="urn:microsoft.com/office/officeart/2005/8/layout/hList1"/>
    <dgm:cxn modelId="{951B80AE-7B62-41E2-89F8-E39E3C8B5666}" type="presParOf" srcId="{5169EC60-E676-462E-BD73-0A7FAD97BC86}" destId="{8A28D639-24CB-459E-ADEA-5F7E5456A368}" srcOrd="0" destOrd="0" presId="urn:microsoft.com/office/officeart/2005/8/layout/hList1"/>
    <dgm:cxn modelId="{980EFADA-05F3-4654-B363-B6C9D684A9ED}" type="presParOf" srcId="{5169EC60-E676-462E-BD73-0A7FAD97BC86}" destId="{6F26CB11-CF67-49E1-B964-2DCE6A5242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D0338-31E9-4AC3-8E3B-9F4A11534714}">
      <dsp:nvSpPr>
        <dsp:cNvPr id="0" name=""/>
        <dsp:cNvSpPr/>
      </dsp:nvSpPr>
      <dsp:spPr>
        <a:xfrm>
          <a:off x="1905" y="29150"/>
          <a:ext cx="1857374" cy="6573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Repetitive actions</a:t>
          </a:r>
          <a:endParaRPr lang="en-US" sz="1900" kern="1200" dirty="0"/>
        </a:p>
      </dsp:txBody>
      <dsp:txXfrm>
        <a:off x="1905" y="29150"/>
        <a:ext cx="1857374" cy="657309"/>
      </dsp:txXfrm>
    </dsp:sp>
    <dsp:sp modelId="{82C21CBA-4C97-48FF-8D33-2D189C2C4393}">
      <dsp:nvSpPr>
        <dsp:cNvPr id="0" name=""/>
        <dsp:cNvSpPr/>
      </dsp:nvSpPr>
      <dsp:spPr>
        <a:xfrm>
          <a:off x="1905" y="686459"/>
          <a:ext cx="1857374" cy="15483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/>
            <a:t>Lead to errors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/>
            <a:t>Hard to maintain</a:t>
          </a:r>
          <a:endParaRPr lang="en-US" sz="1900" kern="1200" dirty="0"/>
        </a:p>
      </dsp:txBody>
      <dsp:txXfrm>
        <a:off x="1905" y="686459"/>
        <a:ext cx="1857374" cy="1548351"/>
      </dsp:txXfrm>
    </dsp:sp>
    <dsp:sp modelId="{411D7E36-7774-4B48-900B-D187DD81C195}">
      <dsp:nvSpPr>
        <dsp:cNvPr id="0" name=""/>
        <dsp:cNvSpPr/>
      </dsp:nvSpPr>
      <dsp:spPr>
        <a:xfrm>
          <a:off x="2119312" y="29150"/>
          <a:ext cx="1857374" cy="6573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ARM Templates</a:t>
          </a:r>
          <a:endParaRPr lang="en-US" sz="1900" kern="1200" dirty="0"/>
        </a:p>
      </dsp:txBody>
      <dsp:txXfrm>
        <a:off x="2119312" y="29150"/>
        <a:ext cx="1857374" cy="657309"/>
      </dsp:txXfrm>
    </dsp:sp>
    <dsp:sp modelId="{82C110ED-335D-4E32-A351-8A95D8C276B0}">
      <dsp:nvSpPr>
        <dsp:cNvPr id="0" name=""/>
        <dsp:cNvSpPr/>
      </dsp:nvSpPr>
      <dsp:spPr>
        <a:xfrm>
          <a:off x="2119312" y="686459"/>
          <a:ext cx="1857374" cy="15483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/>
            <a:t>JSON can be corrupted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/>
            <a:t>Runtime issues</a:t>
          </a:r>
          <a:endParaRPr lang="en-US" sz="1900" kern="1200" dirty="0"/>
        </a:p>
      </dsp:txBody>
      <dsp:txXfrm>
        <a:off x="2119312" y="686459"/>
        <a:ext cx="1857374" cy="1548351"/>
      </dsp:txXfrm>
    </dsp:sp>
    <dsp:sp modelId="{8A28D639-24CB-459E-ADEA-5F7E5456A368}">
      <dsp:nvSpPr>
        <dsp:cNvPr id="0" name=""/>
        <dsp:cNvSpPr/>
      </dsp:nvSpPr>
      <dsp:spPr>
        <a:xfrm>
          <a:off x="4236719" y="29150"/>
          <a:ext cx="1857374" cy="6573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PowerShell</a:t>
          </a:r>
        </a:p>
      </dsp:txBody>
      <dsp:txXfrm>
        <a:off x="4236719" y="29150"/>
        <a:ext cx="1857374" cy="657309"/>
      </dsp:txXfrm>
    </dsp:sp>
    <dsp:sp modelId="{6F26CB11-CF67-49E1-B964-2DCE6A524291}">
      <dsp:nvSpPr>
        <dsp:cNvPr id="0" name=""/>
        <dsp:cNvSpPr/>
      </dsp:nvSpPr>
      <dsp:spPr>
        <a:xfrm>
          <a:off x="4236719" y="686459"/>
          <a:ext cx="1857374" cy="15483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/>
            <a:t>It’s scripting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/>
            <a:t>Hard to implement complex resilient logic</a:t>
          </a:r>
        </a:p>
      </dsp:txBody>
      <dsp:txXfrm>
        <a:off x="4236719" y="686459"/>
        <a:ext cx="1857374" cy="1548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113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1344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384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latin typeface="Tw Cen MT" panose="020B06020201040206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 dirty="0"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114300" lvl="0" indent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Tw Cen MT" panose="020B0602020104020603" pitchFamily="34" charset="0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11150" y="82550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217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" name="Google Shape;67;p2">
            <a:extLst>
              <a:ext uri="{FF2B5EF4-FFF2-40B4-BE49-F238E27FC236}">
                <a16:creationId xmlns:a16="http://schemas.microsoft.com/office/drawing/2014/main" id="{75F18BE7-9FC7-4F48-BC86-D98F5F5E135A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-317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8;p2">
            <a:extLst>
              <a:ext uri="{FF2B5EF4-FFF2-40B4-BE49-F238E27FC236}">
                <a16:creationId xmlns:a16="http://schemas.microsoft.com/office/drawing/2014/main" id="{299F00A0-3DBD-4567-AFE5-424BBE1D320B}"/>
              </a:ext>
            </a:extLst>
          </p:cNvPr>
          <p:cNvSpPr/>
          <p:nvPr userDrawn="1"/>
        </p:nvSpPr>
        <p:spPr>
          <a:xfrm>
            <a:off x="3175" y="4659803"/>
            <a:ext cx="9140825" cy="247650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0;p2">
            <a:extLst>
              <a:ext uri="{FF2B5EF4-FFF2-40B4-BE49-F238E27FC236}">
                <a16:creationId xmlns:a16="http://schemas.microsoft.com/office/drawing/2014/main" id="{AA034675-CD2C-4A8D-AF7D-30D2080DDF21}"/>
              </a:ext>
            </a:extLst>
          </p:cNvPr>
          <p:cNvSpPr/>
          <p:nvPr userDrawn="1"/>
        </p:nvSpPr>
        <p:spPr>
          <a:xfrm>
            <a:off x="7616825" y="4480416"/>
            <a:ext cx="595313" cy="6080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1;p2">
            <a:extLst>
              <a:ext uri="{FF2B5EF4-FFF2-40B4-BE49-F238E27FC236}">
                <a16:creationId xmlns:a16="http://schemas.microsoft.com/office/drawing/2014/main" id="{058A9ABB-3DCB-4783-9DC1-6F4EF43CB068}"/>
              </a:ext>
            </a:extLst>
          </p:cNvPr>
          <p:cNvSpPr txBox="1"/>
          <p:nvPr userDrawn="1"/>
        </p:nvSpPr>
        <p:spPr>
          <a:xfrm>
            <a:off x="100013" y="4670916"/>
            <a:ext cx="5048250" cy="227012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LEVEL UP</a:t>
            </a:r>
            <a:endParaRPr sz="1400" b="1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73;p2">
            <a:extLst>
              <a:ext uri="{FF2B5EF4-FFF2-40B4-BE49-F238E27FC236}">
                <a16:creationId xmlns:a16="http://schemas.microsoft.com/office/drawing/2014/main" id="{4457D034-4F9D-45D5-BBE5-E63F3F0C73E5}"/>
              </a:ext>
            </a:extLst>
          </p:cNvPr>
          <p:cNvSpPr txBox="1"/>
          <p:nvPr userDrawn="1"/>
        </p:nvSpPr>
        <p:spPr>
          <a:xfrm>
            <a:off x="3668713" y="4670916"/>
            <a:ext cx="5429250" cy="22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CONFERENCE #1 </a:t>
            </a:r>
            <a:r>
              <a:rPr lang="en-GB" sz="12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UKRAINE                         KYIV 2019</a:t>
            </a:r>
            <a:endParaRPr dirty="0"/>
          </a:p>
        </p:txBody>
      </p:sp>
      <p:pic>
        <p:nvPicPr>
          <p:cNvPr id="13" name="Google Shape;74;p2">
            <a:extLst>
              <a:ext uri="{FF2B5EF4-FFF2-40B4-BE49-F238E27FC236}">
                <a16:creationId xmlns:a16="http://schemas.microsoft.com/office/drawing/2014/main" id="{99835F74-C188-4125-98A0-B53B2BC94711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627938" y="4497878"/>
            <a:ext cx="573087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69;p2">
            <a:extLst>
              <a:ext uri="{FF2B5EF4-FFF2-40B4-BE49-F238E27FC236}">
                <a16:creationId xmlns:a16="http://schemas.microsoft.com/office/drawing/2014/main" id="{538F1E98-791F-4907-9453-1452812288E0}"/>
              </a:ext>
            </a:extLst>
          </p:cNvPr>
          <p:cNvSpPr/>
          <p:nvPr userDrawn="1"/>
        </p:nvSpPr>
        <p:spPr>
          <a:xfrm>
            <a:off x="15875" y="128588"/>
            <a:ext cx="7548563" cy="788987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75;p2">
            <a:extLst>
              <a:ext uri="{FF2B5EF4-FFF2-40B4-BE49-F238E27FC236}">
                <a16:creationId xmlns:a16="http://schemas.microsoft.com/office/drawing/2014/main" id="{FA53D8AB-4165-4CFF-AE2B-89BBC9FEECED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 l="60010"/>
          <a:stretch/>
        </p:blipFill>
        <p:spPr>
          <a:xfrm rot="-5400000">
            <a:off x="7863682" y="-135732"/>
            <a:ext cx="787400" cy="131921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611313" y="2019300"/>
            <a:ext cx="5953125" cy="148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03"/>
            <a:ext cx="9144000" cy="513949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/>
          <p:nvPr/>
        </p:nvSpPr>
        <p:spPr>
          <a:xfrm>
            <a:off x="15875" y="1577975"/>
            <a:ext cx="8199438" cy="919163"/>
          </a:xfrm>
          <a:prstGeom prst="rect">
            <a:avLst/>
          </a:prstGeom>
          <a:solidFill>
            <a:srgbClr val="6237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113213" y="4716463"/>
            <a:ext cx="917575" cy="34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>
                <a:solidFill>
                  <a:srgbClr val="8A4E97"/>
                </a:solidFill>
                <a:latin typeface="Arial"/>
                <a:ea typeface="Arial"/>
                <a:cs typeface="Arial"/>
                <a:sym typeface="Arial"/>
              </a:rPr>
              <a:t>KYIV 2019</a:t>
            </a:r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2384425" y="1577975"/>
            <a:ext cx="6026150" cy="111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ROBERTO FREATO</a:t>
            </a:r>
            <a:endParaRPr dirty="0"/>
          </a:p>
          <a:p>
            <a:pPr lvl="0"/>
            <a:r>
              <a:rPr lang="en-US" sz="24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Provisioning Azure PaaS fluently with Management Libraries and C#</a:t>
            </a:r>
            <a:endParaRPr sz="2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451100" y="4486275"/>
            <a:ext cx="4273550" cy="38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CONFERENCE #1 </a:t>
            </a:r>
            <a:r>
              <a:rPr lang="en-GB" sz="12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UKRAINE     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" y="1146175"/>
            <a:ext cx="1797050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1025" y="2938463"/>
            <a:ext cx="1795463" cy="12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Provisioning resources: issues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658719"/>
              </p:ext>
            </p:extLst>
          </p:nvPr>
        </p:nvGraphicFramePr>
        <p:xfrm>
          <a:off x="1185862" y="1532964"/>
          <a:ext cx="6096000" cy="2263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407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3" y="1691207"/>
            <a:ext cx="8520600" cy="1963500"/>
          </a:xfrm>
        </p:spPr>
        <p:txBody>
          <a:bodyPr/>
          <a:lstStyle/>
          <a:p>
            <a:r>
              <a:rPr lang="it-IT" sz="6600" dirty="0"/>
              <a:t>why don’t write that code in C#?</a:t>
            </a:r>
            <a:endParaRPr lang="en-US" sz="6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3164F-B9AF-4970-908D-D5EEA3576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0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What we are going to build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402879F-F39C-4392-8B4C-09329520D583}"/>
              </a:ext>
            </a:extLst>
          </p:cNvPr>
          <p:cNvGrpSpPr/>
          <p:nvPr/>
        </p:nvGrpSpPr>
        <p:grpSpPr>
          <a:xfrm>
            <a:off x="4267716" y="2977306"/>
            <a:ext cx="914400" cy="914400"/>
            <a:chOff x="4233863" y="1848225"/>
            <a:chExt cx="914400" cy="9144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C44DBD4-CDF7-4B0B-AF0F-7C8FEB66B69D}"/>
                </a:ext>
              </a:extLst>
            </p:cNvPr>
            <p:cNvSpPr/>
            <p:nvPr/>
          </p:nvSpPr>
          <p:spPr>
            <a:xfrm>
              <a:off x="4233863" y="1848225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Syncing cloud">
              <a:extLst>
                <a:ext uri="{FF2B5EF4-FFF2-40B4-BE49-F238E27FC236}">
                  <a16:creationId xmlns:a16="http://schemas.microsoft.com/office/drawing/2014/main" id="{4D2EC021-B7A8-451D-8D61-E70F950A2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34857" y="1909156"/>
              <a:ext cx="712412" cy="712412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A92A6A-F4D8-4193-8F1D-9FC9739ED485}"/>
              </a:ext>
            </a:extLst>
          </p:cNvPr>
          <p:cNvGrpSpPr/>
          <p:nvPr/>
        </p:nvGrpSpPr>
        <p:grpSpPr>
          <a:xfrm>
            <a:off x="4266285" y="1206291"/>
            <a:ext cx="914400" cy="914400"/>
            <a:chOff x="5369299" y="1238671"/>
            <a:chExt cx="914400" cy="9144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5985DF2-520D-4732-9B97-856BF019E71A}"/>
                </a:ext>
              </a:extLst>
            </p:cNvPr>
            <p:cNvSpPr/>
            <p:nvPr/>
          </p:nvSpPr>
          <p:spPr>
            <a:xfrm>
              <a:off x="5369299" y="123867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Server">
              <a:extLst>
                <a:ext uri="{FF2B5EF4-FFF2-40B4-BE49-F238E27FC236}">
                  <a16:creationId xmlns:a16="http://schemas.microsoft.com/office/drawing/2014/main" id="{8B1DBD53-F00B-4601-810E-EC58E42C3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10493" y="1379865"/>
              <a:ext cx="632012" cy="63201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E249D9-70E9-4736-8DA3-CC5306EC5B8D}"/>
              </a:ext>
            </a:extLst>
          </p:cNvPr>
          <p:cNvGrpSpPr/>
          <p:nvPr/>
        </p:nvGrpSpPr>
        <p:grpSpPr>
          <a:xfrm>
            <a:off x="994242" y="1088739"/>
            <a:ext cx="642544" cy="285749"/>
            <a:chOff x="1788459" y="1247145"/>
            <a:chExt cx="642544" cy="28574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53C9B8-5B7A-471F-B5AD-EB06E834AD97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03EBB4-C628-4B74-83F7-AB6913C8E1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D26E6A4-B4FD-4828-A728-03B43E75EC13}"/>
              </a:ext>
            </a:extLst>
          </p:cNvPr>
          <p:cNvSpPr txBox="1"/>
          <p:nvPr/>
        </p:nvSpPr>
        <p:spPr>
          <a:xfrm>
            <a:off x="2150" y="915325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01 Message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83A429-2CAB-48FF-AA2F-CB12A1457994}"/>
              </a:ext>
            </a:extLst>
          </p:cNvPr>
          <p:cNvSpPr txBox="1"/>
          <p:nvPr/>
        </p:nvSpPr>
        <p:spPr>
          <a:xfrm>
            <a:off x="2150" y="1135327"/>
            <a:ext cx="11633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An incoming message from Service Bus will trigger the execution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4B0A9E5-F8E2-440B-AD02-46FA5F709D88}"/>
              </a:ext>
            </a:extLst>
          </p:cNvPr>
          <p:cNvGrpSpPr/>
          <p:nvPr/>
        </p:nvGrpSpPr>
        <p:grpSpPr>
          <a:xfrm flipV="1">
            <a:off x="5180685" y="1361323"/>
            <a:ext cx="642544" cy="285749"/>
            <a:chOff x="1788459" y="1247145"/>
            <a:chExt cx="642544" cy="285749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91AA4EF-7631-4289-AAFA-E25B5C2B1639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4E475-4A80-49DF-9746-53DF0D44C4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1228186-6EDA-4004-8543-4F92612E2BFF}"/>
              </a:ext>
            </a:extLst>
          </p:cNvPr>
          <p:cNvSpPr txBox="1"/>
          <p:nvPr/>
        </p:nvSpPr>
        <p:spPr>
          <a:xfrm>
            <a:off x="5794447" y="1107007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02 Storage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B2E391-BD40-4F13-902A-2754C34878C1}"/>
              </a:ext>
            </a:extLst>
          </p:cNvPr>
          <p:cNvSpPr txBox="1"/>
          <p:nvPr/>
        </p:nvSpPr>
        <p:spPr>
          <a:xfrm>
            <a:off x="5794447" y="1327010"/>
            <a:ext cx="1677700" cy="759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We get Data &amp; Web templates from the storage account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32C56AF-0A20-4CB1-A5F3-D5F3BBBE2F76}"/>
              </a:ext>
            </a:extLst>
          </p:cNvPr>
          <p:cNvGrpSpPr/>
          <p:nvPr/>
        </p:nvGrpSpPr>
        <p:grpSpPr>
          <a:xfrm>
            <a:off x="3776542" y="4041237"/>
            <a:ext cx="642544" cy="285749"/>
            <a:chOff x="1788459" y="1247145"/>
            <a:chExt cx="642544" cy="285749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773E5AA-D758-40C6-B964-F61D85E76041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7C0AB4-C13B-43A3-9EBF-1D0750A45E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895528D-380D-4231-B6CC-4571DB3DB697}"/>
              </a:ext>
            </a:extLst>
          </p:cNvPr>
          <p:cNvSpPr txBox="1"/>
          <p:nvPr/>
        </p:nvSpPr>
        <p:spPr>
          <a:xfrm>
            <a:off x="4437132" y="3935321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05 DNS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94806B-3092-4419-8908-EE80615EE64C}"/>
              </a:ext>
            </a:extLst>
          </p:cNvPr>
          <p:cNvSpPr txBox="1"/>
          <p:nvPr/>
        </p:nvSpPr>
        <p:spPr>
          <a:xfrm>
            <a:off x="4437131" y="4155323"/>
            <a:ext cx="1503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We map a custom DNS name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705D524-E55E-416F-A0F0-D49544403B36}"/>
              </a:ext>
            </a:extLst>
          </p:cNvPr>
          <p:cNvGrpSpPr/>
          <p:nvPr/>
        </p:nvGrpSpPr>
        <p:grpSpPr>
          <a:xfrm rot="10800000" flipV="1">
            <a:off x="916923" y="3446557"/>
            <a:ext cx="642544" cy="285749"/>
            <a:chOff x="1788459" y="1247145"/>
            <a:chExt cx="642544" cy="285749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B49524C-6997-486C-B9A2-D4B1F3E80F41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ECC6483-77CA-4823-9DAC-9A622165C8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B10313C-897E-4DEF-BB34-54D6B36AAAC6}"/>
              </a:ext>
            </a:extLst>
          </p:cNvPr>
          <p:cNvSpPr txBox="1"/>
          <p:nvPr/>
        </p:nvSpPr>
        <p:spPr>
          <a:xfrm>
            <a:off x="66283" y="3712071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06 Notification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06665B-7D45-4196-8BA7-A4B3CD42B591}"/>
              </a:ext>
            </a:extLst>
          </p:cNvPr>
          <p:cNvSpPr txBox="1"/>
          <p:nvPr/>
        </p:nvSpPr>
        <p:spPr>
          <a:xfrm>
            <a:off x="66283" y="3929231"/>
            <a:ext cx="220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We send back a notification to Event Grid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101B4D-3BA6-40DE-A44D-17AC8F676480}"/>
              </a:ext>
            </a:extLst>
          </p:cNvPr>
          <p:cNvGrpSpPr/>
          <p:nvPr/>
        </p:nvGrpSpPr>
        <p:grpSpPr>
          <a:xfrm flipV="1">
            <a:off x="7260085" y="2265923"/>
            <a:ext cx="642544" cy="285749"/>
            <a:chOff x="1788459" y="1247145"/>
            <a:chExt cx="642544" cy="285749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387176-66AE-4B3D-9BEF-346245235C72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621344F-8FD1-4F6B-B575-D00B04D9B0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141904E-978C-4E75-99A1-70924EC4B25E}"/>
              </a:ext>
            </a:extLst>
          </p:cNvPr>
          <p:cNvSpPr txBox="1"/>
          <p:nvPr/>
        </p:nvSpPr>
        <p:spPr>
          <a:xfrm>
            <a:off x="7869152" y="1719071"/>
            <a:ext cx="112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03 Database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9C2BAF6-6A86-44F9-B0EA-C8B0163C2851}"/>
              </a:ext>
            </a:extLst>
          </p:cNvPr>
          <p:cNvSpPr txBox="1"/>
          <p:nvPr/>
        </p:nvSpPr>
        <p:spPr>
          <a:xfrm>
            <a:off x="7869152" y="1979497"/>
            <a:ext cx="11304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We create a new DB at runtime with the Fluent API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BE15E7-654D-4921-ABBC-B1D8587925C5}"/>
              </a:ext>
            </a:extLst>
          </p:cNvPr>
          <p:cNvGrpSpPr/>
          <p:nvPr/>
        </p:nvGrpSpPr>
        <p:grpSpPr>
          <a:xfrm>
            <a:off x="1551505" y="1172235"/>
            <a:ext cx="914400" cy="914400"/>
            <a:chOff x="4541848" y="910466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386E399-C525-4DA8-BAA7-72C3786CDBFE}"/>
                </a:ext>
              </a:extLst>
            </p:cNvPr>
            <p:cNvSpPr/>
            <p:nvPr/>
          </p:nvSpPr>
          <p:spPr>
            <a:xfrm>
              <a:off x="4541848" y="910466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Graphic 2" descr="Open envelope">
              <a:extLst>
                <a:ext uri="{FF2B5EF4-FFF2-40B4-BE49-F238E27FC236}">
                  <a16:creationId xmlns:a16="http://schemas.microsoft.com/office/drawing/2014/main" id="{4C8A5564-63EB-4F7E-8C24-2A7B1DAC2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70448" y="1108638"/>
              <a:ext cx="457200" cy="4572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68BD0E-0FB6-481C-8FF4-43A23833F0BD}"/>
              </a:ext>
            </a:extLst>
          </p:cNvPr>
          <p:cNvGrpSpPr/>
          <p:nvPr/>
        </p:nvGrpSpPr>
        <p:grpSpPr>
          <a:xfrm>
            <a:off x="1547901" y="2977306"/>
            <a:ext cx="914400" cy="914400"/>
            <a:chOff x="3428115" y="889559"/>
            <a:chExt cx="914400" cy="9144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DB0C474-9BFD-4D7C-B85A-6CD51A35F7BA}"/>
                </a:ext>
              </a:extLst>
            </p:cNvPr>
            <p:cNvSpPr/>
            <p:nvPr/>
          </p:nvSpPr>
          <p:spPr>
            <a:xfrm>
              <a:off x="3428115" y="889559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Send">
              <a:extLst>
                <a:ext uri="{FF2B5EF4-FFF2-40B4-BE49-F238E27FC236}">
                  <a16:creationId xmlns:a16="http://schemas.microsoft.com/office/drawing/2014/main" id="{A0483108-A06B-4929-924C-9EDB78558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84866" y="1071193"/>
              <a:ext cx="571544" cy="571544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5E8E09F-889A-4289-8D1B-F3652B6AC9C7}"/>
              </a:ext>
            </a:extLst>
          </p:cNvPr>
          <p:cNvGrpSpPr/>
          <p:nvPr/>
        </p:nvGrpSpPr>
        <p:grpSpPr>
          <a:xfrm>
            <a:off x="2862142" y="2107043"/>
            <a:ext cx="914400" cy="914400"/>
            <a:chOff x="6325505" y="3579270"/>
            <a:chExt cx="914400" cy="91440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ECDD601-B34C-49A5-8826-470464B1C22E}"/>
                </a:ext>
              </a:extLst>
            </p:cNvPr>
            <p:cNvSpPr/>
            <p:nvPr/>
          </p:nvSpPr>
          <p:spPr>
            <a:xfrm>
              <a:off x="6325505" y="3579270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Processor">
              <a:extLst>
                <a:ext uri="{FF2B5EF4-FFF2-40B4-BE49-F238E27FC236}">
                  <a16:creationId xmlns:a16="http://schemas.microsoft.com/office/drawing/2014/main" id="{B8C9F2CC-22D6-4FF1-BCEC-C5B753735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521095" y="3779054"/>
              <a:ext cx="523220" cy="52322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183D0D-57CB-4553-99E3-99599CCB69BA}"/>
              </a:ext>
            </a:extLst>
          </p:cNvPr>
          <p:cNvGrpSpPr/>
          <p:nvPr/>
        </p:nvGrpSpPr>
        <p:grpSpPr>
          <a:xfrm>
            <a:off x="2869574" y="3666982"/>
            <a:ext cx="914400" cy="914400"/>
            <a:chOff x="5377546" y="3658300"/>
            <a:chExt cx="914400" cy="9144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8B6B1E7-67B1-4C0F-B12A-D2DD015EF976}"/>
                </a:ext>
              </a:extLst>
            </p:cNvPr>
            <p:cNvSpPr/>
            <p:nvPr/>
          </p:nvSpPr>
          <p:spPr>
            <a:xfrm>
              <a:off x="5377546" y="3658300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Internet">
              <a:extLst>
                <a:ext uri="{FF2B5EF4-FFF2-40B4-BE49-F238E27FC236}">
                  <a16:creationId xmlns:a16="http://schemas.microsoft.com/office/drawing/2014/main" id="{A2C79541-29AB-4B21-B033-BE5353166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606146" y="3861312"/>
              <a:ext cx="457200" cy="4572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AE82D9A-B563-4B3A-B066-AD7971EAA884}"/>
              </a:ext>
            </a:extLst>
          </p:cNvPr>
          <p:cNvGrpSpPr/>
          <p:nvPr/>
        </p:nvGrpSpPr>
        <p:grpSpPr>
          <a:xfrm>
            <a:off x="6345686" y="2113181"/>
            <a:ext cx="914400" cy="914400"/>
            <a:chOff x="3398535" y="3585874"/>
            <a:chExt cx="914400" cy="9144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EEEBADF-1F27-4629-8902-EF451DE16AF3}"/>
                </a:ext>
              </a:extLst>
            </p:cNvPr>
            <p:cNvSpPr/>
            <p:nvPr/>
          </p:nvSpPr>
          <p:spPr>
            <a:xfrm>
              <a:off x="3398535" y="3585874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Database">
              <a:extLst>
                <a:ext uri="{FF2B5EF4-FFF2-40B4-BE49-F238E27FC236}">
                  <a16:creationId xmlns:a16="http://schemas.microsoft.com/office/drawing/2014/main" id="{E17CFBFD-2EB1-40BC-A0F2-02935186F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4866" y="3759904"/>
              <a:ext cx="528923" cy="528923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251899B-D059-46F2-B96F-A0B0ACCB53CA}"/>
              </a:ext>
            </a:extLst>
          </p:cNvPr>
          <p:cNvGrpSpPr/>
          <p:nvPr/>
        </p:nvGrpSpPr>
        <p:grpSpPr>
          <a:xfrm>
            <a:off x="5180685" y="3376636"/>
            <a:ext cx="642544" cy="285749"/>
            <a:chOff x="1788459" y="1247145"/>
            <a:chExt cx="642544" cy="285749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2495325-668B-4447-8964-D696BD31D7B9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600DC4F-F4A0-499E-B457-93FA1C6A6F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F04121B-8CC7-453E-B941-2F4DF1AE088E}"/>
              </a:ext>
            </a:extLst>
          </p:cNvPr>
          <p:cNvSpPr txBox="1"/>
          <p:nvPr/>
        </p:nvSpPr>
        <p:spPr>
          <a:xfrm>
            <a:off x="5854397" y="3400028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04 Web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D6F129-309B-4061-AE37-8B3E6CAC4C67}"/>
              </a:ext>
            </a:extLst>
          </p:cNvPr>
          <p:cNvSpPr txBox="1"/>
          <p:nvPr/>
        </p:nvSpPr>
        <p:spPr>
          <a:xfrm>
            <a:off x="5854396" y="3620030"/>
            <a:ext cx="3035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We create a new Azure App Service instance where we deploy the application code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DBA9511-9ABD-41F2-B222-73F6012552CB}"/>
              </a:ext>
            </a:extLst>
          </p:cNvPr>
          <p:cNvCxnSpPr>
            <a:cxnSpLocks/>
            <a:stCxn id="61" idx="6"/>
            <a:endCxn id="64" idx="1"/>
          </p:cNvCxnSpPr>
          <p:nvPr/>
        </p:nvCxnSpPr>
        <p:spPr>
          <a:xfrm>
            <a:off x="2465905" y="1629435"/>
            <a:ext cx="530148" cy="61151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D71B947-28BA-4139-804E-FF5564685756}"/>
              </a:ext>
            </a:extLst>
          </p:cNvPr>
          <p:cNvCxnSpPr>
            <a:stCxn id="64" idx="7"/>
            <a:endCxn id="29" idx="2"/>
          </p:cNvCxnSpPr>
          <p:nvPr/>
        </p:nvCxnSpPr>
        <p:spPr>
          <a:xfrm rot="5400000" flipH="1" flipV="1">
            <a:off x="3665727" y="1640396"/>
            <a:ext cx="577463" cy="62365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A3962DE-2D25-4C49-821A-606F479B8746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>
            <a:off x="3776542" y="2564243"/>
            <a:ext cx="2569144" cy="613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AE85FDC-5E35-45FA-9346-B53EE56C0647}"/>
              </a:ext>
            </a:extLst>
          </p:cNvPr>
          <p:cNvCxnSpPr>
            <a:stCxn id="64" idx="5"/>
            <a:endCxn id="21" idx="2"/>
          </p:cNvCxnSpPr>
          <p:nvPr/>
        </p:nvCxnSpPr>
        <p:spPr>
          <a:xfrm rot="16200000" flipH="1">
            <a:off x="3681686" y="2848476"/>
            <a:ext cx="546974" cy="6250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0338C2FC-9C76-4D9B-86B2-D1E48717CA2A}"/>
              </a:ext>
            </a:extLst>
          </p:cNvPr>
          <p:cNvCxnSpPr>
            <a:stCxn id="64" idx="3"/>
            <a:endCxn id="62" idx="6"/>
          </p:cNvCxnSpPr>
          <p:nvPr/>
        </p:nvCxnSpPr>
        <p:spPr>
          <a:xfrm rot="5400000">
            <a:off x="2455690" y="2894143"/>
            <a:ext cx="546974" cy="53375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BDBE846-5AA1-4017-B626-80BB3420EBC1}"/>
              </a:ext>
            </a:extLst>
          </p:cNvPr>
          <p:cNvCxnSpPr>
            <a:stCxn id="64" idx="4"/>
            <a:endCxn id="65" idx="0"/>
          </p:cNvCxnSpPr>
          <p:nvPr/>
        </p:nvCxnSpPr>
        <p:spPr>
          <a:xfrm>
            <a:off x="3319342" y="3021443"/>
            <a:ext cx="7432" cy="6455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Let’s do it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455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Recap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402879F-F39C-4392-8B4C-09329520D583}"/>
              </a:ext>
            </a:extLst>
          </p:cNvPr>
          <p:cNvGrpSpPr/>
          <p:nvPr/>
        </p:nvGrpSpPr>
        <p:grpSpPr>
          <a:xfrm>
            <a:off x="4267716" y="2977306"/>
            <a:ext cx="914400" cy="914400"/>
            <a:chOff x="4233863" y="1848225"/>
            <a:chExt cx="914400" cy="9144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C44DBD4-CDF7-4B0B-AF0F-7C8FEB66B69D}"/>
                </a:ext>
              </a:extLst>
            </p:cNvPr>
            <p:cNvSpPr/>
            <p:nvPr/>
          </p:nvSpPr>
          <p:spPr>
            <a:xfrm>
              <a:off x="4233863" y="1848225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Syncing cloud">
              <a:extLst>
                <a:ext uri="{FF2B5EF4-FFF2-40B4-BE49-F238E27FC236}">
                  <a16:creationId xmlns:a16="http://schemas.microsoft.com/office/drawing/2014/main" id="{4D2EC021-B7A8-451D-8D61-E70F950A2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34857" y="1909156"/>
              <a:ext cx="712412" cy="712412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A92A6A-F4D8-4193-8F1D-9FC9739ED485}"/>
              </a:ext>
            </a:extLst>
          </p:cNvPr>
          <p:cNvGrpSpPr/>
          <p:nvPr/>
        </p:nvGrpSpPr>
        <p:grpSpPr>
          <a:xfrm>
            <a:off x="4266285" y="1206291"/>
            <a:ext cx="914400" cy="914400"/>
            <a:chOff x="5369299" y="1238671"/>
            <a:chExt cx="914400" cy="9144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5985DF2-520D-4732-9B97-856BF019E71A}"/>
                </a:ext>
              </a:extLst>
            </p:cNvPr>
            <p:cNvSpPr/>
            <p:nvPr/>
          </p:nvSpPr>
          <p:spPr>
            <a:xfrm>
              <a:off x="5369299" y="123867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Server">
              <a:extLst>
                <a:ext uri="{FF2B5EF4-FFF2-40B4-BE49-F238E27FC236}">
                  <a16:creationId xmlns:a16="http://schemas.microsoft.com/office/drawing/2014/main" id="{8B1DBD53-F00B-4601-810E-EC58E42C3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10493" y="1379865"/>
              <a:ext cx="632012" cy="63201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E249D9-70E9-4736-8DA3-CC5306EC5B8D}"/>
              </a:ext>
            </a:extLst>
          </p:cNvPr>
          <p:cNvGrpSpPr/>
          <p:nvPr/>
        </p:nvGrpSpPr>
        <p:grpSpPr>
          <a:xfrm>
            <a:off x="994242" y="1088739"/>
            <a:ext cx="642544" cy="285749"/>
            <a:chOff x="1788459" y="1247145"/>
            <a:chExt cx="642544" cy="28574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53C9B8-5B7A-471F-B5AD-EB06E834AD97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03EBB4-C628-4B74-83F7-AB6913C8E1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D26E6A4-B4FD-4828-A728-03B43E75EC13}"/>
              </a:ext>
            </a:extLst>
          </p:cNvPr>
          <p:cNvSpPr txBox="1"/>
          <p:nvPr/>
        </p:nvSpPr>
        <p:spPr>
          <a:xfrm>
            <a:off x="2150" y="915325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01 Message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83A429-2CAB-48FF-AA2F-CB12A1457994}"/>
              </a:ext>
            </a:extLst>
          </p:cNvPr>
          <p:cNvSpPr txBox="1"/>
          <p:nvPr/>
        </p:nvSpPr>
        <p:spPr>
          <a:xfrm>
            <a:off x="2150" y="1135327"/>
            <a:ext cx="11633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An incoming message from Service Bus will trigger the execution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4B0A9E5-F8E2-440B-AD02-46FA5F709D88}"/>
              </a:ext>
            </a:extLst>
          </p:cNvPr>
          <p:cNvGrpSpPr/>
          <p:nvPr/>
        </p:nvGrpSpPr>
        <p:grpSpPr>
          <a:xfrm flipV="1">
            <a:off x="5180685" y="1361323"/>
            <a:ext cx="642544" cy="285749"/>
            <a:chOff x="1788459" y="1247145"/>
            <a:chExt cx="642544" cy="285749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91AA4EF-7631-4289-AAFA-E25B5C2B1639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4E475-4A80-49DF-9746-53DF0D44C4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1228186-6EDA-4004-8543-4F92612E2BFF}"/>
              </a:ext>
            </a:extLst>
          </p:cNvPr>
          <p:cNvSpPr txBox="1"/>
          <p:nvPr/>
        </p:nvSpPr>
        <p:spPr>
          <a:xfrm>
            <a:off x="5794447" y="1107007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02 Storage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B2E391-BD40-4F13-902A-2754C34878C1}"/>
              </a:ext>
            </a:extLst>
          </p:cNvPr>
          <p:cNvSpPr txBox="1"/>
          <p:nvPr/>
        </p:nvSpPr>
        <p:spPr>
          <a:xfrm>
            <a:off x="5794447" y="1327010"/>
            <a:ext cx="1677700" cy="759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We get Data &amp; Web templates from the storage account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32C56AF-0A20-4CB1-A5F3-D5F3BBBE2F76}"/>
              </a:ext>
            </a:extLst>
          </p:cNvPr>
          <p:cNvGrpSpPr/>
          <p:nvPr/>
        </p:nvGrpSpPr>
        <p:grpSpPr>
          <a:xfrm>
            <a:off x="3776542" y="4041237"/>
            <a:ext cx="642544" cy="285749"/>
            <a:chOff x="1788459" y="1247145"/>
            <a:chExt cx="642544" cy="285749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773E5AA-D758-40C6-B964-F61D85E76041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7C0AB4-C13B-43A3-9EBF-1D0750A45E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895528D-380D-4231-B6CC-4571DB3DB697}"/>
              </a:ext>
            </a:extLst>
          </p:cNvPr>
          <p:cNvSpPr txBox="1"/>
          <p:nvPr/>
        </p:nvSpPr>
        <p:spPr>
          <a:xfrm>
            <a:off x="4437132" y="3935321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05 DNS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94806B-3092-4419-8908-EE80615EE64C}"/>
              </a:ext>
            </a:extLst>
          </p:cNvPr>
          <p:cNvSpPr txBox="1"/>
          <p:nvPr/>
        </p:nvSpPr>
        <p:spPr>
          <a:xfrm>
            <a:off x="4437131" y="4155323"/>
            <a:ext cx="1503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We map a custom DNS name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705D524-E55E-416F-A0F0-D49544403B36}"/>
              </a:ext>
            </a:extLst>
          </p:cNvPr>
          <p:cNvGrpSpPr/>
          <p:nvPr/>
        </p:nvGrpSpPr>
        <p:grpSpPr>
          <a:xfrm rot="10800000" flipV="1">
            <a:off x="916923" y="3446557"/>
            <a:ext cx="642544" cy="285749"/>
            <a:chOff x="1788459" y="1247145"/>
            <a:chExt cx="642544" cy="285749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B49524C-6997-486C-B9A2-D4B1F3E80F41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ECC6483-77CA-4823-9DAC-9A622165C8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B10313C-897E-4DEF-BB34-54D6B36AAAC6}"/>
              </a:ext>
            </a:extLst>
          </p:cNvPr>
          <p:cNvSpPr txBox="1"/>
          <p:nvPr/>
        </p:nvSpPr>
        <p:spPr>
          <a:xfrm>
            <a:off x="66283" y="3712071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06 Notification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06665B-7D45-4196-8BA7-A4B3CD42B591}"/>
              </a:ext>
            </a:extLst>
          </p:cNvPr>
          <p:cNvSpPr txBox="1"/>
          <p:nvPr/>
        </p:nvSpPr>
        <p:spPr>
          <a:xfrm>
            <a:off x="66283" y="3929231"/>
            <a:ext cx="220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We send back a notification to Event Grid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101B4D-3BA6-40DE-A44D-17AC8F676480}"/>
              </a:ext>
            </a:extLst>
          </p:cNvPr>
          <p:cNvGrpSpPr/>
          <p:nvPr/>
        </p:nvGrpSpPr>
        <p:grpSpPr>
          <a:xfrm flipV="1">
            <a:off x="7260085" y="2265923"/>
            <a:ext cx="642544" cy="285749"/>
            <a:chOff x="1788459" y="1247145"/>
            <a:chExt cx="642544" cy="285749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387176-66AE-4B3D-9BEF-346245235C72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621344F-8FD1-4F6B-B575-D00B04D9B0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141904E-978C-4E75-99A1-70924EC4B25E}"/>
              </a:ext>
            </a:extLst>
          </p:cNvPr>
          <p:cNvSpPr txBox="1"/>
          <p:nvPr/>
        </p:nvSpPr>
        <p:spPr>
          <a:xfrm>
            <a:off x="7869152" y="1719071"/>
            <a:ext cx="112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03 Database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9C2BAF6-6A86-44F9-B0EA-C8B0163C2851}"/>
              </a:ext>
            </a:extLst>
          </p:cNvPr>
          <p:cNvSpPr txBox="1"/>
          <p:nvPr/>
        </p:nvSpPr>
        <p:spPr>
          <a:xfrm>
            <a:off x="7869152" y="1979497"/>
            <a:ext cx="11304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We create a new DB at runtime with the Fluent API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BE15E7-654D-4921-ABBC-B1D8587925C5}"/>
              </a:ext>
            </a:extLst>
          </p:cNvPr>
          <p:cNvGrpSpPr/>
          <p:nvPr/>
        </p:nvGrpSpPr>
        <p:grpSpPr>
          <a:xfrm>
            <a:off x="1551505" y="1172235"/>
            <a:ext cx="914400" cy="914400"/>
            <a:chOff x="4541848" y="910466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386E399-C525-4DA8-BAA7-72C3786CDBFE}"/>
                </a:ext>
              </a:extLst>
            </p:cNvPr>
            <p:cNvSpPr/>
            <p:nvPr/>
          </p:nvSpPr>
          <p:spPr>
            <a:xfrm>
              <a:off x="4541848" y="910466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Graphic 2" descr="Open envelope">
              <a:extLst>
                <a:ext uri="{FF2B5EF4-FFF2-40B4-BE49-F238E27FC236}">
                  <a16:creationId xmlns:a16="http://schemas.microsoft.com/office/drawing/2014/main" id="{4C8A5564-63EB-4F7E-8C24-2A7B1DAC2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70448" y="1108638"/>
              <a:ext cx="457200" cy="4572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68BD0E-0FB6-481C-8FF4-43A23833F0BD}"/>
              </a:ext>
            </a:extLst>
          </p:cNvPr>
          <p:cNvGrpSpPr/>
          <p:nvPr/>
        </p:nvGrpSpPr>
        <p:grpSpPr>
          <a:xfrm>
            <a:off x="1547901" y="2977306"/>
            <a:ext cx="914400" cy="914400"/>
            <a:chOff x="3428115" y="889559"/>
            <a:chExt cx="914400" cy="9144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DB0C474-9BFD-4D7C-B85A-6CD51A35F7BA}"/>
                </a:ext>
              </a:extLst>
            </p:cNvPr>
            <p:cNvSpPr/>
            <p:nvPr/>
          </p:nvSpPr>
          <p:spPr>
            <a:xfrm>
              <a:off x="3428115" y="889559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Send">
              <a:extLst>
                <a:ext uri="{FF2B5EF4-FFF2-40B4-BE49-F238E27FC236}">
                  <a16:creationId xmlns:a16="http://schemas.microsoft.com/office/drawing/2014/main" id="{A0483108-A06B-4929-924C-9EDB78558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84866" y="1071193"/>
              <a:ext cx="571544" cy="571544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5E8E09F-889A-4289-8D1B-F3652B6AC9C7}"/>
              </a:ext>
            </a:extLst>
          </p:cNvPr>
          <p:cNvGrpSpPr/>
          <p:nvPr/>
        </p:nvGrpSpPr>
        <p:grpSpPr>
          <a:xfrm>
            <a:off x="2862142" y="2107043"/>
            <a:ext cx="914400" cy="914400"/>
            <a:chOff x="6325505" y="3579270"/>
            <a:chExt cx="914400" cy="91440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ECDD601-B34C-49A5-8826-470464B1C22E}"/>
                </a:ext>
              </a:extLst>
            </p:cNvPr>
            <p:cNvSpPr/>
            <p:nvPr/>
          </p:nvSpPr>
          <p:spPr>
            <a:xfrm>
              <a:off x="6325505" y="3579270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Processor">
              <a:extLst>
                <a:ext uri="{FF2B5EF4-FFF2-40B4-BE49-F238E27FC236}">
                  <a16:creationId xmlns:a16="http://schemas.microsoft.com/office/drawing/2014/main" id="{B8C9F2CC-22D6-4FF1-BCEC-C5B753735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521095" y="3779054"/>
              <a:ext cx="523220" cy="52322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183D0D-57CB-4553-99E3-99599CCB69BA}"/>
              </a:ext>
            </a:extLst>
          </p:cNvPr>
          <p:cNvGrpSpPr/>
          <p:nvPr/>
        </p:nvGrpSpPr>
        <p:grpSpPr>
          <a:xfrm>
            <a:off x="2869574" y="3666982"/>
            <a:ext cx="914400" cy="914400"/>
            <a:chOff x="5377546" y="3658300"/>
            <a:chExt cx="914400" cy="9144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8B6B1E7-67B1-4C0F-B12A-D2DD015EF976}"/>
                </a:ext>
              </a:extLst>
            </p:cNvPr>
            <p:cNvSpPr/>
            <p:nvPr/>
          </p:nvSpPr>
          <p:spPr>
            <a:xfrm>
              <a:off x="5377546" y="3658300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Internet">
              <a:extLst>
                <a:ext uri="{FF2B5EF4-FFF2-40B4-BE49-F238E27FC236}">
                  <a16:creationId xmlns:a16="http://schemas.microsoft.com/office/drawing/2014/main" id="{A2C79541-29AB-4B21-B033-BE5353166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606146" y="3861312"/>
              <a:ext cx="457200" cy="4572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AE82D9A-B563-4B3A-B066-AD7971EAA884}"/>
              </a:ext>
            </a:extLst>
          </p:cNvPr>
          <p:cNvGrpSpPr/>
          <p:nvPr/>
        </p:nvGrpSpPr>
        <p:grpSpPr>
          <a:xfrm>
            <a:off x="6345686" y="2113181"/>
            <a:ext cx="914400" cy="914400"/>
            <a:chOff x="3398535" y="3585874"/>
            <a:chExt cx="914400" cy="9144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EEEBADF-1F27-4629-8902-EF451DE16AF3}"/>
                </a:ext>
              </a:extLst>
            </p:cNvPr>
            <p:cNvSpPr/>
            <p:nvPr/>
          </p:nvSpPr>
          <p:spPr>
            <a:xfrm>
              <a:off x="3398535" y="3585874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Database">
              <a:extLst>
                <a:ext uri="{FF2B5EF4-FFF2-40B4-BE49-F238E27FC236}">
                  <a16:creationId xmlns:a16="http://schemas.microsoft.com/office/drawing/2014/main" id="{E17CFBFD-2EB1-40BC-A0F2-02935186F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4866" y="3759904"/>
              <a:ext cx="528923" cy="528923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251899B-D059-46F2-B96F-A0B0ACCB53CA}"/>
              </a:ext>
            </a:extLst>
          </p:cNvPr>
          <p:cNvGrpSpPr/>
          <p:nvPr/>
        </p:nvGrpSpPr>
        <p:grpSpPr>
          <a:xfrm>
            <a:off x="5180685" y="3376636"/>
            <a:ext cx="642544" cy="285749"/>
            <a:chOff x="1788459" y="1247145"/>
            <a:chExt cx="642544" cy="285749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2495325-668B-4447-8964-D696BD31D7B9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600DC4F-F4A0-499E-B457-93FA1C6A6F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F04121B-8CC7-453E-B941-2F4DF1AE088E}"/>
              </a:ext>
            </a:extLst>
          </p:cNvPr>
          <p:cNvSpPr txBox="1"/>
          <p:nvPr/>
        </p:nvSpPr>
        <p:spPr>
          <a:xfrm>
            <a:off x="5854397" y="3400028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04 Web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D6F129-309B-4061-AE37-8B3E6CAC4C67}"/>
              </a:ext>
            </a:extLst>
          </p:cNvPr>
          <p:cNvSpPr txBox="1"/>
          <p:nvPr/>
        </p:nvSpPr>
        <p:spPr>
          <a:xfrm>
            <a:off x="5854396" y="3620030"/>
            <a:ext cx="3035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We create a new Azure App Service instance where we deploy the application code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DBA9511-9ABD-41F2-B222-73F6012552CB}"/>
              </a:ext>
            </a:extLst>
          </p:cNvPr>
          <p:cNvCxnSpPr>
            <a:cxnSpLocks/>
            <a:stCxn id="61" idx="6"/>
            <a:endCxn id="64" idx="1"/>
          </p:cNvCxnSpPr>
          <p:nvPr/>
        </p:nvCxnSpPr>
        <p:spPr>
          <a:xfrm>
            <a:off x="2465905" y="1629435"/>
            <a:ext cx="530148" cy="61151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D71B947-28BA-4139-804E-FF5564685756}"/>
              </a:ext>
            </a:extLst>
          </p:cNvPr>
          <p:cNvCxnSpPr>
            <a:stCxn id="64" idx="7"/>
            <a:endCxn id="29" idx="2"/>
          </p:cNvCxnSpPr>
          <p:nvPr/>
        </p:nvCxnSpPr>
        <p:spPr>
          <a:xfrm rot="5400000" flipH="1" flipV="1">
            <a:off x="3665727" y="1640396"/>
            <a:ext cx="577463" cy="62365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A3962DE-2D25-4C49-821A-606F479B8746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>
            <a:off x="3776542" y="2564243"/>
            <a:ext cx="2569144" cy="613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AE85FDC-5E35-45FA-9346-B53EE56C0647}"/>
              </a:ext>
            </a:extLst>
          </p:cNvPr>
          <p:cNvCxnSpPr>
            <a:stCxn id="64" idx="5"/>
            <a:endCxn id="21" idx="2"/>
          </p:cNvCxnSpPr>
          <p:nvPr/>
        </p:nvCxnSpPr>
        <p:spPr>
          <a:xfrm rot="16200000" flipH="1">
            <a:off x="3681686" y="2848476"/>
            <a:ext cx="546974" cy="6250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0338C2FC-9C76-4D9B-86B2-D1E48717CA2A}"/>
              </a:ext>
            </a:extLst>
          </p:cNvPr>
          <p:cNvCxnSpPr>
            <a:stCxn id="64" idx="3"/>
            <a:endCxn id="62" idx="6"/>
          </p:cNvCxnSpPr>
          <p:nvPr/>
        </p:nvCxnSpPr>
        <p:spPr>
          <a:xfrm rot="5400000">
            <a:off x="2455690" y="2894143"/>
            <a:ext cx="546974" cy="53375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BDBE846-5AA1-4017-B626-80BB3420EBC1}"/>
              </a:ext>
            </a:extLst>
          </p:cNvPr>
          <p:cNvCxnSpPr>
            <a:stCxn id="64" idx="4"/>
            <a:endCxn id="65" idx="0"/>
          </p:cNvCxnSpPr>
          <p:nvPr/>
        </p:nvCxnSpPr>
        <p:spPr>
          <a:xfrm>
            <a:off x="3319342" y="3021443"/>
            <a:ext cx="7432" cy="6455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67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611313" y="2019300"/>
            <a:ext cx="5953125" cy="148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03"/>
            <a:ext cx="9144000" cy="513949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/>
          <p:nvPr/>
        </p:nvSpPr>
        <p:spPr>
          <a:xfrm>
            <a:off x="15875" y="1577975"/>
            <a:ext cx="8199438" cy="919163"/>
          </a:xfrm>
          <a:prstGeom prst="rect">
            <a:avLst/>
          </a:prstGeom>
          <a:solidFill>
            <a:srgbClr val="6237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113213" y="4716463"/>
            <a:ext cx="917575" cy="34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>
                <a:solidFill>
                  <a:srgbClr val="8A4E97"/>
                </a:solidFill>
                <a:latin typeface="Arial"/>
                <a:ea typeface="Arial"/>
                <a:cs typeface="Arial"/>
                <a:sym typeface="Arial"/>
              </a:rPr>
              <a:t>KYIV 2019</a:t>
            </a:r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2384425" y="1577975"/>
            <a:ext cx="6026150" cy="111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ROBERTO FREATO</a:t>
            </a:r>
            <a:endParaRPr dirty="0"/>
          </a:p>
          <a:p>
            <a:pPr lvl="0"/>
            <a:r>
              <a:rPr lang="en-US" sz="24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Provisioning Azure PaaS fluently with Management Libraries and C#</a:t>
            </a:r>
            <a:endParaRPr sz="2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451100" y="4486275"/>
            <a:ext cx="4273550" cy="38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CONFERENCE #1 </a:t>
            </a:r>
            <a:r>
              <a:rPr lang="en-GB" sz="12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UKRAINE     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" y="1146175"/>
            <a:ext cx="1797050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1025" y="2938463"/>
            <a:ext cx="1795463" cy="1203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13356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244</Words>
  <Application>Microsoft Office PowerPoint</Application>
  <PresentationFormat>On-screen Show (16:9)</PresentationFormat>
  <Paragraphs>53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Lato</vt:lpstr>
      <vt:lpstr>Arial</vt:lpstr>
      <vt:lpstr>Tw Cen MT</vt:lpstr>
      <vt:lpstr>Simple Light</vt:lpstr>
      <vt:lpstr>PowerPoint Presentation</vt:lpstr>
      <vt:lpstr>PowerPoint Presentation</vt:lpstr>
      <vt:lpstr>why don’t write that code in C#?</vt:lpstr>
      <vt:lpstr>PowerPoint Presentation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Roberto Freato</cp:lastModifiedBy>
  <cp:revision>6</cp:revision>
  <dcterms:created xsi:type="dcterms:W3CDTF">2019-07-03T06:15:22Z</dcterms:created>
  <dcterms:modified xsi:type="dcterms:W3CDTF">2019-10-18T09:35:59Z</dcterms:modified>
</cp:coreProperties>
</file>