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0"/>
  </p:notesMasterIdLst>
  <p:handoutMasterIdLst>
    <p:handoutMasterId r:id="rId11"/>
  </p:handoutMasterIdLst>
  <p:sldIdLst>
    <p:sldId id="1720" r:id="rId7"/>
    <p:sldId id="2046" r:id="rId8"/>
    <p:sldId id="2047"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2046"/>
            <p14:sldId id="2047"/>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2041" autoAdjust="0"/>
  </p:normalViewPr>
  <p:slideViewPr>
    <p:cSldViewPr snapToGrid="0">
      <p:cViewPr varScale="1">
        <p:scale>
          <a:sx n="114" d="100"/>
          <a:sy n="114" d="100"/>
        </p:scale>
        <p:origin x="84"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1/26/2020 9:50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1/26/2020 9:50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1/26/2020 9:50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317785"/>
            <a:ext cx="5510213" cy="2215991"/>
          </a:xfrm>
        </p:spPr>
        <p:txBody>
          <a:bodyPr/>
          <a:lstStyle/>
          <a:p>
            <a:r>
              <a:rPr lang="en-US" dirty="0"/>
              <a:t>Multi-tenant Full-Text search and data consolidation with Azure Search and SQL Database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Roberto Freato</a:t>
            </a:r>
          </a:p>
          <a:p>
            <a:r>
              <a:rPr lang="en-US" dirty="0"/>
              <a:t>Consultant / Author / Solution Architect</a:t>
            </a:r>
          </a:p>
        </p:txBody>
      </p:sp>
    </p:spTree>
    <p:extLst>
      <p:ext uri="{BB962C8B-B14F-4D97-AF65-F5344CB8AC3E}">
        <p14:creationId xmlns:p14="http://schemas.microsoft.com/office/powerpoint/2010/main" val="85071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317785"/>
            <a:ext cx="5510213" cy="2215991"/>
          </a:xfrm>
        </p:spPr>
        <p:txBody>
          <a:bodyPr/>
          <a:lstStyle/>
          <a:p>
            <a:r>
              <a:rPr lang="en-US" dirty="0"/>
              <a:t>Multi-tenant Full-Text search and data consolidation with Azure Search and SQL Database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Roberto Freato</a:t>
            </a:r>
          </a:p>
          <a:p>
            <a:r>
              <a:rPr lang="en-US" dirty="0"/>
              <a:t>Consultant / Author / Solution Architect</a:t>
            </a:r>
          </a:p>
        </p:txBody>
      </p:sp>
    </p:spTree>
    <p:extLst>
      <p:ext uri="{BB962C8B-B14F-4D97-AF65-F5344CB8AC3E}">
        <p14:creationId xmlns:p14="http://schemas.microsoft.com/office/powerpoint/2010/main" val="16086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www.w3.org/XML/1998/namespace"/>
    <ds:schemaRef ds:uri="http://purl.org/dc/terms/"/>
    <ds:schemaRef ds:uri="http://schemas.microsoft.com/sharepoint/v3"/>
    <ds:schemaRef ds:uri="http://schemas.microsoft.com/office/2006/metadata/properties"/>
    <ds:schemaRef ds:uri="http://purl.org/dc/elements/1.1/"/>
    <ds:schemaRef ds:uri="http://schemas.microsoft.com/office/infopath/2007/PartnerControls"/>
    <ds:schemaRef ds:uri="06670dda-0291-4061-b6e0-f6c0cb392c51"/>
    <ds:schemaRef ds:uri="e4aa919a-b200-49cb-beca-4c7e0810321e"/>
    <ds:schemaRef ds:uri="http://purl.org/dc/dcmitype/"/>
  </ds:schemaRefs>
</ds:datastoreItem>
</file>

<file path=customXml/itemProps3.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7</TotalTime>
  <Words>69</Words>
  <Application>Microsoft Office PowerPoint</Application>
  <PresentationFormat>Widescreen</PresentationFormat>
  <Paragraphs>9</Paragraphs>
  <Slides>3</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vt:i4>
      </vt:variant>
    </vt:vector>
  </HeadingPairs>
  <TitlesOfParts>
    <vt:vector size="11" baseType="lpstr">
      <vt:lpstr>Arial</vt:lpstr>
      <vt:lpstr>Consolas</vt:lpstr>
      <vt:lpstr>Segoe UI</vt:lpstr>
      <vt:lpstr>Segoe UI Semibold</vt:lpstr>
      <vt:lpstr>Wingdings</vt:lpstr>
      <vt:lpstr>White Template</vt:lpstr>
      <vt:lpstr>Light Gray Template</vt:lpstr>
      <vt:lpstr>Black Template</vt:lpstr>
      <vt:lpstr>PowerPoint Presentation</vt:lpstr>
      <vt:lpstr>Multi-tenant Full-Text search and data consolidation with Azure Search and SQL Database</vt:lpstr>
      <vt:lpstr>Multi-tenant Full-Text search and data consolidation with Azure Search and SQL Database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Roberto Freato</dc:creator>
  <cp:keywords>Microsoft Ignite The Tour FY20</cp:keywords>
  <dc:description/>
  <cp:lastModifiedBy>Roberto Freato</cp:lastModifiedBy>
  <cp:revision>3</cp:revision>
  <dcterms:created xsi:type="dcterms:W3CDTF">2020-01-26T20:36:07Z</dcterms:created>
  <dcterms:modified xsi:type="dcterms:W3CDTF">2020-01-26T20:51:05Z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