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0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1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100 machines do 100s work in 1s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Solution Architect / CTO @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Witailer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Heavy workloads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Memory/Data intensive</a:t>
            </a:r>
          </a:p>
          <a:p>
            <a:r>
              <a:rPr lang="it-IT" sz="2000" dirty="0"/>
              <a:t>I/O intensive</a:t>
            </a:r>
          </a:p>
          <a:p>
            <a:r>
              <a:rPr lang="it-IT" sz="2000" dirty="0"/>
              <a:t>CPU intensive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Scenario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09876" y="1981342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34837" y="2021535"/>
            <a:ext cx="458573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 is asking to solve math operations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09876" y="256468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34837" y="2604873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processes the messages and produces the results 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9876" y="318180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34837" y="3209968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Viewer displays the results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521207" y="4257046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consume operation takes about 1s of CPU time average.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70C7DFF1-D04F-43D8-9F4C-C4D8DF4F97E2}"/>
              </a:ext>
            </a:extLst>
          </p:cNvPr>
          <p:cNvSpPr txBox="1">
            <a:spLocks/>
          </p:cNvSpPr>
          <p:nvPr/>
        </p:nvSpPr>
        <p:spPr>
          <a:xfrm>
            <a:off x="521207" y="4616090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want to scale out to many machines/cores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  <p:bldP spid="4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BE3A-E460-4E73-8503-1F82AF7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C6D-6C2D-4778-84BD-D94EA23CFF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Provisioning and implementing the Producer/Consumer/Viewer with .NET and Service Bus. Create a custom VM image as a model for running the code. Create a Batch of 100 machines to scale out the workload.</a:t>
            </a:r>
          </a:p>
        </p:txBody>
      </p:sp>
    </p:spTree>
    <p:extLst>
      <p:ext uri="{BB962C8B-B14F-4D97-AF65-F5344CB8AC3E}">
        <p14:creationId xmlns:p14="http://schemas.microsoft.com/office/powerpoint/2010/main" val="255714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100 machines do 100s work in 1s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Solution Architect / CTO @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Witailer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4530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136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Segoe UI Semibold</vt:lpstr>
      <vt:lpstr>WelcomeDoc</vt:lpstr>
      <vt:lpstr>100 machines do 100s work in 1s</vt:lpstr>
      <vt:lpstr>Heavy workloads</vt:lpstr>
      <vt:lpstr>Scenario</vt:lpstr>
      <vt:lpstr>Demo</vt:lpstr>
      <vt:lpstr>100 machines do 100s work in 1s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2020-08-06T15:02:29Z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