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40" r:id="rId5"/>
    <p:sldMasterId id="2147484872" r:id="rId6"/>
  </p:sldMasterIdLst>
  <p:notesMasterIdLst>
    <p:notesMasterId r:id="rId14"/>
  </p:notesMasterIdLst>
  <p:handoutMasterIdLst>
    <p:handoutMasterId r:id="rId15"/>
  </p:handoutMasterIdLst>
  <p:sldIdLst>
    <p:sldId id="1720" r:id="rId7"/>
    <p:sldId id="2046" r:id="rId8"/>
    <p:sldId id="2042" r:id="rId9"/>
    <p:sldId id="2043" r:id="rId10"/>
    <p:sldId id="2044" r:id="rId11"/>
    <p:sldId id="2045" r:id="rId12"/>
    <p:sldId id="2047" r:id="rId1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id="{38B656EC-D568-4EF7-8842-9FA1AE1192C9}">
          <p14:sldIdLst>
            <p14:sldId id="1720"/>
            <p14:sldId id="2046"/>
            <p14:sldId id="2042"/>
            <p14:sldId id="2043"/>
            <p14:sldId id="2044"/>
            <p14:sldId id="2045"/>
            <p14:sldId id="2047"/>
          </p14:sldIdLst>
        </p14:section>
        <p14:section name="Light Gray" id="{4B1BBE2A-6D55-4595-AFBA-0E30BE368C15}">
          <p14:sldIdLst/>
        </p14:section>
        <p14:section name="Black" id="{CC80F8C8-EE4D-4D76-85E3-9D04C9AF18F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83B01"/>
    <a:srgbClr val="000000"/>
    <a:srgbClr val="50E6FF"/>
    <a:srgbClr val="FEF000"/>
    <a:srgbClr val="3B2E58"/>
    <a:srgbClr val="243A5E"/>
    <a:srgbClr val="274B47"/>
    <a:srgbClr val="2F2F2F"/>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72" autoAdjust="0"/>
    <p:restoredTop sz="92085" autoAdjust="0"/>
  </p:normalViewPr>
  <p:slideViewPr>
    <p:cSldViewPr snapToGrid="0">
      <p:cViewPr varScale="1">
        <p:scale>
          <a:sx n="79" d="100"/>
          <a:sy n="79" d="100"/>
        </p:scale>
        <p:origin x="874" y="67"/>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6771"/>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F88B16-79F8-41A1-83A9-8A428E71B47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A74ECB3-8875-4BF8-9D8E-78BE2D8984F9}">
      <dgm:prSet phldrT="[Text]"/>
      <dgm:spPr/>
      <dgm:t>
        <a:bodyPr/>
        <a:lstStyle/>
        <a:p>
          <a:r>
            <a:rPr lang="it-IT" dirty="0"/>
            <a:t>Repetitive actions</a:t>
          </a:r>
          <a:endParaRPr lang="en-US" dirty="0"/>
        </a:p>
      </dgm:t>
    </dgm:pt>
    <dgm:pt modelId="{A030BC66-0182-4EAD-9F24-9C3053D858CD}" type="parTrans" cxnId="{6747CE7D-BBD7-4F9C-9AB8-5841B705F39B}">
      <dgm:prSet/>
      <dgm:spPr/>
      <dgm:t>
        <a:bodyPr/>
        <a:lstStyle/>
        <a:p>
          <a:endParaRPr lang="en-US"/>
        </a:p>
      </dgm:t>
    </dgm:pt>
    <dgm:pt modelId="{0A512892-1367-4022-A71D-BB15840AA619}" type="sibTrans" cxnId="{6747CE7D-BBD7-4F9C-9AB8-5841B705F39B}">
      <dgm:prSet/>
      <dgm:spPr/>
      <dgm:t>
        <a:bodyPr/>
        <a:lstStyle/>
        <a:p>
          <a:endParaRPr lang="en-US"/>
        </a:p>
      </dgm:t>
    </dgm:pt>
    <dgm:pt modelId="{C990CB7D-7CF4-418F-9E27-0A98CB64C485}">
      <dgm:prSet phldrT="[Text]"/>
      <dgm:spPr/>
      <dgm:t>
        <a:bodyPr/>
        <a:lstStyle/>
        <a:p>
          <a:r>
            <a:rPr lang="it-IT" dirty="0"/>
            <a:t>Lead to errors</a:t>
          </a:r>
          <a:endParaRPr lang="en-US" dirty="0"/>
        </a:p>
      </dgm:t>
    </dgm:pt>
    <dgm:pt modelId="{48583981-ADE3-4646-A907-F847D457F387}" type="parTrans" cxnId="{EFFAAAA8-68FC-4D3C-8952-17792551EACE}">
      <dgm:prSet/>
      <dgm:spPr/>
      <dgm:t>
        <a:bodyPr/>
        <a:lstStyle/>
        <a:p>
          <a:endParaRPr lang="en-US"/>
        </a:p>
      </dgm:t>
    </dgm:pt>
    <dgm:pt modelId="{51F1E466-3E71-4F89-B36F-153E4E38FC3D}" type="sibTrans" cxnId="{EFFAAAA8-68FC-4D3C-8952-17792551EACE}">
      <dgm:prSet/>
      <dgm:spPr/>
      <dgm:t>
        <a:bodyPr/>
        <a:lstStyle/>
        <a:p>
          <a:endParaRPr lang="en-US"/>
        </a:p>
      </dgm:t>
    </dgm:pt>
    <dgm:pt modelId="{36E0EF14-C2E7-4541-AB36-AB26B2A6FB6D}">
      <dgm:prSet phldrT="[Text]"/>
      <dgm:spPr/>
      <dgm:t>
        <a:bodyPr/>
        <a:lstStyle/>
        <a:p>
          <a:r>
            <a:rPr lang="it-IT" dirty="0"/>
            <a:t>Hard to maintain</a:t>
          </a:r>
          <a:endParaRPr lang="en-US" dirty="0"/>
        </a:p>
      </dgm:t>
    </dgm:pt>
    <dgm:pt modelId="{8D320B1E-70A6-43B0-BD05-C0A045FF53C4}" type="parTrans" cxnId="{05B7CD71-FCC8-4DFA-83E4-9035235C4F85}">
      <dgm:prSet/>
      <dgm:spPr/>
      <dgm:t>
        <a:bodyPr/>
        <a:lstStyle/>
        <a:p>
          <a:endParaRPr lang="en-US"/>
        </a:p>
      </dgm:t>
    </dgm:pt>
    <dgm:pt modelId="{C64C454F-F0E0-47DD-9C0C-2C667D0C17F4}" type="sibTrans" cxnId="{05B7CD71-FCC8-4DFA-83E4-9035235C4F85}">
      <dgm:prSet/>
      <dgm:spPr/>
      <dgm:t>
        <a:bodyPr/>
        <a:lstStyle/>
        <a:p>
          <a:endParaRPr lang="en-US"/>
        </a:p>
      </dgm:t>
    </dgm:pt>
    <dgm:pt modelId="{2E793F69-C6A3-4A4B-BDC5-906A99D72E93}">
      <dgm:prSet phldrT="[Text]"/>
      <dgm:spPr/>
      <dgm:t>
        <a:bodyPr/>
        <a:lstStyle/>
        <a:p>
          <a:r>
            <a:rPr lang="it-IT" dirty="0"/>
            <a:t>ARM Templates</a:t>
          </a:r>
          <a:endParaRPr lang="en-US" dirty="0"/>
        </a:p>
      </dgm:t>
    </dgm:pt>
    <dgm:pt modelId="{984D2575-D4BA-4BB5-9ECA-5F0B98CB0435}" type="parTrans" cxnId="{BB8943EA-B292-44D3-B130-2FAC3CC107DD}">
      <dgm:prSet/>
      <dgm:spPr/>
      <dgm:t>
        <a:bodyPr/>
        <a:lstStyle/>
        <a:p>
          <a:endParaRPr lang="en-US"/>
        </a:p>
      </dgm:t>
    </dgm:pt>
    <dgm:pt modelId="{B94DF90B-D078-4706-8D7A-BC91CD4A973C}" type="sibTrans" cxnId="{BB8943EA-B292-44D3-B130-2FAC3CC107DD}">
      <dgm:prSet/>
      <dgm:spPr/>
      <dgm:t>
        <a:bodyPr/>
        <a:lstStyle/>
        <a:p>
          <a:endParaRPr lang="en-US"/>
        </a:p>
      </dgm:t>
    </dgm:pt>
    <dgm:pt modelId="{F61CE904-D3ED-41D6-ABCC-D9956710EE32}">
      <dgm:prSet phldrT="[Text]"/>
      <dgm:spPr/>
      <dgm:t>
        <a:bodyPr/>
        <a:lstStyle/>
        <a:p>
          <a:r>
            <a:rPr lang="it-IT" dirty="0"/>
            <a:t>JSON can be corrupted</a:t>
          </a:r>
          <a:endParaRPr lang="en-US" dirty="0"/>
        </a:p>
      </dgm:t>
    </dgm:pt>
    <dgm:pt modelId="{A7AB1E4D-6F78-4ABE-8523-8A4D45DD31BC}" type="parTrans" cxnId="{7DF952C9-C0E3-439C-8371-5322B9E8E71D}">
      <dgm:prSet/>
      <dgm:spPr/>
      <dgm:t>
        <a:bodyPr/>
        <a:lstStyle/>
        <a:p>
          <a:endParaRPr lang="en-US"/>
        </a:p>
      </dgm:t>
    </dgm:pt>
    <dgm:pt modelId="{3DA7984E-46E8-438D-BC41-BC4EF45140CF}" type="sibTrans" cxnId="{7DF952C9-C0E3-439C-8371-5322B9E8E71D}">
      <dgm:prSet/>
      <dgm:spPr/>
      <dgm:t>
        <a:bodyPr/>
        <a:lstStyle/>
        <a:p>
          <a:endParaRPr lang="en-US"/>
        </a:p>
      </dgm:t>
    </dgm:pt>
    <dgm:pt modelId="{709D8F69-CAA4-4AFC-A853-FBF22B37619B}">
      <dgm:prSet phldrT="[Text]"/>
      <dgm:spPr/>
      <dgm:t>
        <a:bodyPr/>
        <a:lstStyle/>
        <a:p>
          <a:r>
            <a:rPr lang="it-IT" dirty="0"/>
            <a:t>Runtime issues</a:t>
          </a:r>
          <a:endParaRPr lang="en-US" dirty="0"/>
        </a:p>
      </dgm:t>
    </dgm:pt>
    <dgm:pt modelId="{5FD58A6D-0861-4886-B4D9-6B21EED57A64}" type="parTrans" cxnId="{AC34584A-FFDA-43F7-A4F1-F535EA86764E}">
      <dgm:prSet/>
      <dgm:spPr/>
      <dgm:t>
        <a:bodyPr/>
        <a:lstStyle/>
        <a:p>
          <a:endParaRPr lang="en-US"/>
        </a:p>
      </dgm:t>
    </dgm:pt>
    <dgm:pt modelId="{3F283E99-E688-4A78-B3C4-669B3988901D}" type="sibTrans" cxnId="{AC34584A-FFDA-43F7-A4F1-F535EA86764E}">
      <dgm:prSet/>
      <dgm:spPr/>
      <dgm:t>
        <a:bodyPr/>
        <a:lstStyle/>
        <a:p>
          <a:endParaRPr lang="en-US"/>
        </a:p>
      </dgm:t>
    </dgm:pt>
    <dgm:pt modelId="{C5934C67-C735-4D9F-A077-DCCB09A82DF3}">
      <dgm:prSet phldrT="[Text]"/>
      <dgm:spPr/>
      <dgm:t>
        <a:bodyPr/>
        <a:lstStyle/>
        <a:p>
          <a:r>
            <a:rPr lang="it-IT" dirty="0"/>
            <a:t>PowerShell</a:t>
          </a:r>
        </a:p>
      </dgm:t>
    </dgm:pt>
    <dgm:pt modelId="{3ACB703F-39D5-4080-8552-848BD90103AB}" type="parTrans" cxnId="{304C256E-EDA4-4A48-A86A-8A6525B44E90}">
      <dgm:prSet/>
      <dgm:spPr/>
      <dgm:t>
        <a:bodyPr/>
        <a:lstStyle/>
        <a:p>
          <a:endParaRPr lang="en-US"/>
        </a:p>
      </dgm:t>
    </dgm:pt>
    <dgm:pt modelId="{398A7AF5-3767-4FBD-858E-71C75184DCBA}" type="sibTrans" cxnId="{304C256E-EDA4-4A48-A86A-8A6525B44E90}">
      <dgm:prSet/>
      <dgm:spPr/>
      <dgm:t>
        <a:bodyPr/>
        <a:lstStyle/>
        <a:p>
          <a:endParaRPr lang="en-US"/>
        </a:p>
      </dgm:t>
    </dgm:pt>
    <dgm:pt modelId="{0064695F-12FF-4758-AE57-A87FA7BA2591}">
      <dgm:prSet phldrT="[Text]"/>
      <dgm:spPr/>
      <dgm:t>
        <a:bodyPr/>
        <a:lstStyle/>
        <a:p>
          <a:r>
            <a:rPr lang="it-IT" dirty="0"/>
            <a:t>It’s scripting</a:t>
          </a:r>
        </a:p>
      </dgm:t>
    </dgm:pt>
    <dgm:pt modelId="{C2CB5F71-933A-4380-A22D-A0E4145B7822}" type="parTrans" cxnId="{8BC66D38-D5E4-4672-99B2-E04D28892B0F}">
      <dgm:prSet/>
      <dgm:spPr/>
      <dgm:t>
        <a:bodyPr/>
        <a:lstStyle/>
        <a:p>
          <a:endParaRPr lang="en-US"/>
        </a:p>
      </dgm:t>
    </dgm:pt>
    <dgm:pt modelId="{4ED0C868-0CE0-49C4-AC99-36C20DE092D9}" type="sibTrans" cxnId="{8BC66D38-D5E4-4672-99B2-E04D28892B0F}">
      <dgm:prSet/>
      <dgm:spPr/>
      <dgm:t>
        <a:bodyPr/>
        <a:lstStyle/>
        <a:p>
          <a:endParaRPr lang="en-US"/>
        </a:p>
      </dgm:t>
    </dgm:pt>
    <dgm:pt modelId="{80BBCE49-9A0A-4663-9263-CEEAEC0AFC26}">
      <dgm:prSet phldrT="[Text]"/>
      <dgm:spPr/>
      <dgm:t>
        <a:bodyPr/>
        <a:lstStyle/>
        <a:p>
          <a:r>
            <a:rPr lang="it-IT" dirty="0"/>
            <a:t>Hard to implement complex resilient logic</a:t>
          </a:r>
        </a:p>
      </dgm:t>
    </dgm:pt>
    <dgm:pt modelId="{7EB4B711-DE73-4A22-B071-94EBCB1E0D29}" type="parTrans" cxnId="{B313B2E2-C637-498D-9B16-E82F35C3401E}">
      <dgm:prSet/>
      <dgm:spPr/>
      <dgm:t>
        <a:bodyPr/>
        <a:lstStyle/>
        <a:p>
          <a:endParaRPr lang="en-US"/>
        </a:p>
      </dgm:t>
    </dgm:pt>
    <dgm:pt modelId="{BCC70F98-3F05-4159-B1C2-C7ADE84852C0}" type="sibTrans" cxnId="{B313B2E2-C637-498D-9B16-E82F35C3401E}">
      <dgm:prSet/>
      <dgm:spPr/>
      <dgm:t>
        <a:bodyPr/>
        <a:lstStyle/>
        <a:p>
          <a:endParaRPr lang="en-US"/>
        </a:p>
      </dgm:t>
    </dgm:pt>
    <dgm:pt modelId="{5F720A7D-9D3A-4FB1-8B5A-1D6C29D7DD66}" type="pres">
      <dgm:prSet presAssocID="{A1F88B16-79F8-41A1-83A9-8A428E71B47C}" presName="Name0" presStyleCnt="0">
        <dgm:presLayoutVars>
          <dgm:dir/>
          <dgm:animLvl val="lvl"/>
          <dgm:resizeHandles val="exact"/>
        </dgm:presLayoutVars>
      </dgm:prSet>
      <dgm:spPr/>
    </dgm:pt>
    <dgm:pt modelId="{98B886C1-0EE2-42E2-B29A-2C8176FEB9C8}" type="pres">
      <dgm:prSet presAssocID="{BA74ECB3-8875-4BF8-9D8E-78BE2D8984F9}" presName="composite" presStyleCnt="0"/>
      <dgm:spPr/>
    </dgm:pt>
    <dgm:pt modelId="{EB4D0338-31E9-4AC3-8E3B-9F4A11534714}" type="pres">
      <dgm:prSet presAssocID="{BA74ECB3-8875-4BF8-9D8E-78BE2D8984F9}" presName="parTx" presStyleLbl="alignNode1" presStyleIdx="0" presStyleCnt="3">
        <dgm:presLayoutVars>
          <dgm:chMax val="0"/>
          <dgm:chPref val="0"/>
          <dgm:bulletEnabled val="1"/>
        </dgm:presLayoutVars>
      </dgm:prSet>
      <dgm:spPr/>
    </dgm:pt>
    <dgm:pt modelId="{82C21CBA-4C97-48FF-8D33-2D189C2C4393}" type="pres">
      <dgm:prSet presAssocID="{BA74ECB3-8875-4BF8-9D8E-78BE2D8984F9}" presName="desTx" presStyleLbl="alignAccFollowNode1" presStyleIdx="0" presStyleCnt="3">
        <dgm:presLayoutVars>
          <dgm:bulletEnabled val="1"/>
        </dgm:presLayoutVars>
      </dgm:prSet>
      <dgm:spPr/>
    </dgm:pt>
    <dgm:pt modelId="{7BF8C97F-5CF6-4630-9F4B-130803759BC9}" type="pres">
      <dgm:prSet presAssocID="{0A512892-1367-4022-A71D-BB15840AA619}" presName="space" presStyleCnt="0"/>
      <dgm:spPr/>
    </dgm:pt>
    <dgm:pt modelId="{8791D3AD-C832-4A39-A913-489BF67AF4A2}" type="pres">
      <dgm:prSet presAssocID="{2E793F69-C6A3-4A4B-BDC5-906A99D72E93}" presName="composite" presStyleCnt="0"/>
      <dgm:spPr/>
    </dgm:pt>
    <dgm:pt modelId="{411D7E36-7774-4B48-900B-D187DD81C195}" type="pres">
      <dgm:prSet presAssocID="{2E793F69-C6A3-4A4B-BDC5-906A99D72E93}" presName="parTx" presStyleLbl="alignNode1" presStyleIdx="1" presStyleCnt="3">
        <dgm:presLayoutVars>
          <dgm:chMax val="0"/>
          <dgm:chPref val="0"/>
          <dgm:bulletEnabled val="1"/>
        </dgm:presLayoutVars>
      </dgm:prSet>
      <dgm:spPr/>
    </dgm:pt>
    <dgm:pt modelId="{82C110ED-335D-4E32-A351-8A95D8C276B0}" type="pres">
      <dgm:prSet presAssocID="{2E793F69-C6A3-4A4B-BDC5-906A99D72E93}" presName="desTx" presStyleLbl="alignAccFollowNode1" presStyleIdx="1" presStyleCnt="3">
        <dgm:presLayoutVars>
          <dgm:bulletEnabled val="1"/>
        </dgm:presLayoutVars>
      </dgm:prSet>
      <dgm:spPr/>
    </dgm:pt>
    <dgm:pt modelId="{C5E51D98-372F-4232-BFCC-B0F2E50EE261}" type="pres">
      <dgm:prSet presAssocID="{B94DF90B-D078-4706-8D7A-BC91CD4A973C}" presName="space" presStyleCnt="0"/>
      <dgm:spPr/>
    </dgm:pt>
    <dgm:pt modelId="{5169EC60-E676-462E-BD73-0A7FAD97BC86}" type="pres">
      <dgm:prSet presAssocID="{C5934C67-C735-4D9F-A077-DCCB09A82DF3}" presName="composite" presStyleCnt="0"/>
      <dgm:spPr/>
    </dgm:pt>
    <dgm:pt modelId="{8A28D639-24CB-459E-ADEA-5F7E5456A368}" type="pres">
      <dgm:prSet presAssocID="{C5934C67-C735-4D9F-A077-DCCB09A82DF3}" presName="parTx" presStyleLbl="alignNode1" presStyleIdx="2" presStyleCnt="3">
        <dgm:presLayoutVars>
          <dgm:chMax val="0"/>
          <dgm:chPref val="0"/>
          <dgm:bulletEnabled val="1"/>
        </dgm:presLayoutVars>
      </dgm:prSet>
      <dgm:spPr/>
    </dgm:pt>
    <dgm:pt modelId="{6F26CB11-CF67-49E1-B964-2DCE6A524291}" type="pres">
      <dgm:prSet presAssocID="{C5934C67-C735-4D9F-A077-DCCB09A82DF3}" presName="desTx" presStyleLbl="alignAccFollowNode1" presStyleIdx="2" presStyleCnt="3">
        <dgm:presLayoutVars>
          <dgm:bulletEnabled val="1"/>
        </dgm:presLayoutVars>
      </dgm:prSet>
      <dgm:spPr/>
    </dgm:pt>
  </dgm:ptLst>
  <dgm:cxnLst>
    <dgm:cxn modelId="{B2BC2A07-17AF-4119-9117-0DDC911E52F7}" type="presOf" srcId="{36E0EF14-C2E7-4541-AB36-AB26B2A6FB6D}" destId="{82C21CBA-4C97-48FF-8D33-2D189C2C4393}" srcOrd="0" destOrd="1" presId="urn:microsoft.com/office/officeart/2005/8/layout/hList1"/>
    <dgm:cxn modelId="{8BC66D38-D5E4-4672-99B2-E04D28892B0F}" srcId="{C5934C67-C735-4D9F-A077-DCCB09A82DF3}" destId="{0064695F-12FF-4758-AE57-A87FA7BA2591}" srcOrd="0" destOrd="0" parTransId="{C2CB5F71-933A-4380-A22D-A0E4145B7822}" sibTransId="{4ED0C868-0CE0-49C4-AC99-36C20DE092D9}"/>
    <dgm:cxn modelId="{A47EBD3A-D340-460B-A00B-DF42FB921008}" type="presOf" srcId="{80BBCE49-9A0A-4663-9263-CEEAEC0AFC26}" destId="{6F26CB11-CF67-49E1-B964-2DCE6A524291}" srcOrd="0" destOrd="1" presId="urn:microsoft.com/office/officeart/2005/8/layout/hList1"/>
    <dgm:cxn modelId="{E20E1A66-20DF-4049-8C72-96F273188520}" type="presOf" srcId="{0064695F-12FF-4758-AE57-A87FA7BA2591}" destId="{6F26CB11-CF67-49E1-B964-2DCE6A524291}" srcOrd="0" destOrd="0" presId="urn:microsoft.com/office/officeart/2005/8/layout/hList1"/>
    <dgm:cxn modelId="{2DE44B49-E306-462D-B880-C12ABE3A71C6}" type="presOf" srcId="{709D8F69-CAA4-4AFC-A853-FBF22B37619B}" destId="{82C110ED-335D-4E32-A351-8A95D8C276B0}" srcOrd="0" destOrd="1" presId="urn:microsoft.com/office/officeart/2005/8/layout/hList1"/>
    <dgm:cxn modelId="{AC34584A-FFDA-43F7-A4F1-F535EA86764E}" srcId="{2E793F69-C6A3-4A4B-BDC5-906A99D72E93}" destId="{709D8F69-CAA4-4AFC-A853-FBF22B37619B}" srcOrd="1" destOrd="0" parTransId="{5FD58A6D-0861-4886-B4D9-6B21EED57A64}" sibTransId="{3F283E99-E688-4A78-B3C4-669B3988901D}"/>
    <dgm:cxn modelId="{304C256E-EDA4-4A48-A86A-8A6525B44E90}" srcId="{A1F88B16-79F8-41A1-83A9-8A428E71B47C}" destId="{C5934C67-C735-4D9F-A077-DCCB09A82DF3}" srcOrd="2" destOrd="0" parTransId="{3ACB703F-39D5-4080-8552-848BD90103AB}" sibTransId="{398A7AF5-3767-4FBD-858E-71C75184DCBA}"/>
    <dgm:cxn modelId="{05B7CD71-FCC8-4DFA-83E4-9035235C4F85}" srcId="{BA74ECB3-8875-4BF8-9D8E-78BE2D8984F9}" destId="{36E0EF14-C2E7-4541-AB36-AB26B2A6FB6D}" srcOrd="1" destOrd="0" parTransId="{8D320B1E-70A6-43B0-BD05-C0A045FF53C4}" sibTransId="{C64C454F-F0E0-47DD-9C0C-2C667D0C17F4}"/>
    <dgm:cxn modelId="{4E7AE179-5F54-4C38-864E-5BF950E10840}" type="presOf" srcId="{2E793F69-C6A3-4A4B-BDC5-906A99D72E93}" destId="{411D7E36-7774-4B48-900B-D187DD81C195}" srcOrd="0" destOrd="0" presId="urn:microsoft.com/office/officeart/2005/8/layout/hList1"/>
    <dgm:cxn modelId="{E2A3F15A-2FC3-48AC-A9E9-B85A18B8C5F3}" type="presOf" srcId="{C990CB7D-7CF4-418F-9E27-0A98CB64C485}" destId="{82C21CBA-4C97-48FF-8D33-2D189C2C4393}" srcOrd="0" destOrd="0" presId="urn:microsoft.com/office/officeart/2005/8/layout/hList1"/>
    <dgm:cxn modelId="{6747CE7D-BBD7-4F9C-9AB8-5841B705F39B}" srcId="{A1F88B16-79F8-41A1-83A9-8A428E71B47C}" destId="{BA74ECB3-8875-4BF8-9D8E-78BE2D8984F9}" srcOrd="0" destOrd="0" parTransId="{A030BC66-0182-4EAD-9F24-9C3053D858CD}" sibTransId="{0A512892-1367-4022-A71D-BB15840AA619}"/>
    <dgm:cxn modelId="{AD526C83-3A85-45CC-8F7A-6527AEFA5805}" type="presOf" srcId="{A1F88B16-79F8-41A1-83A9-8A428E71B47C}" destId="{5F720A7D-9D3A-4FB1-8B5A-1D6C29D7DD66}" srcOrd="0" destOrd="0" presId="urn:microsoft.com/office/officeart/2005/8/layout/hList1"/>
    <dgm:cxn modelId="{EFFAAAA8-68FC-4D3C-8952-17792551EACE}" srcId="{BA74ECB3-8875-4BF8-9D8E-78BE2D8984F9}" destId="{C990CB7D-7CF4-418F-9E27-0A98CB64C485}" srcOrd="0" destOrd="0" parTransId="{48583981-ADE3-4646-A907-F847D457F387}" sibTransId="{51F1E466-3E71-4F89-B36F-153E4E38FC3D}"/>
    <dgm:cxn modelId="{559BA3C7-D2A0-4511-8228-55C4137F40AC}" type="presOf" srcId="{C5934C67-C735-4D9F-A077-DCCB09A82DF3}" destId="{8A28D639-24CB-459E-ADEA-5F7E5456A368}" srcOrd="0" destOrd="0" presId="urn:microsoft.com/office/officeart/2005/8/layout/hList1"/>
    <dgm:cxn modelId="{7DF952C9-C0E3-439C-8371-5322B9E8E71D}" srcId="{2E793F69-C6A3-4A4B-BDC5-906A99D72E93}" destId="{F61CE904-D3ED-41D6-ABCC-D9956710EE32}" srcOrd="0" destOrd="0" parTransId="{A7AB1E4D-6F78-4ABE-8523-8A4D45DD31BC}" sibTransId="{3DA7984E-46E8-438D-BC41-BC4EF45140CF}"/>
    <dgm:cxn modelId="{86F8F8CD-5EDB-4516-8C5D-6B1B31DBF6CD}" type="presOf" srcId="{BA74ECB3-8875-4BF8-9D8E-78BE2D8984F9}" destId="{EB4D0338-31E9-4AC3-8E3B-9F4A11534714}" srcOrd="0" destOrd="0" presId="urn:microsoft.com/office/officeart/2005/8/layout/hList1"/>
    <dgm:cxn modelId="{B313B2E2-C637-498D-9B16-E82F35C3401E}" srcId="{C5934C67-C735-4D9F-A077-DCCB09A82DF3}" destId="{80BBCE49-9A0A-4663-9263-CEEAEC0AFC26}" srcOrd="1" destOrd="0" parTransId="{7EB4B711-DE73-4A22-B071-94EBCB1E0D29}" sibTransId="{BCC70F98-3F05-4159-B1C2-C7ADE84852C0}"/>
    <dgm:cxn modelId="{BB8943EA-B292-44D3-B130-2FAC3CC107DD}" srcId="{A1F88B16-79F8-41A1-83A9-8A428E71B47C}" destId="{2E793F69-C6A3-4A4B-BDC5-906A99D72E93}" srcOrd="1" destOrd="0" parTransId="{984D2575-D4BA-4BB5-9ECA-5F0B98CB0435}" sibTransId="{B94DF90B-D078-4706-8D7A-BC91CD4A973C}"/>
    <dgm:cxn modelId="{2F274AEB-BE2B-4F2C-BA20-9DD4CB0FD186}" type="presOf" srcId="{F61CE904-D3ED-41D6-ABCC-D9956710EE32}" destId="{82C110ED-335D-4E32-A351-8A95D8C276B0}" srcOrd="0" destOrd="0" presId="urn:microsoft.com/office/officeart/2005/8/layout/hList1"/>
    <dgm:cxn modelId="{F25F5E79-8677-4239-834A-6AEE665F1572}" type="presParOf" srcId="{5F720A7D-9D3A-4FB1-8B5A-1D6C29D7DD66}" destId="{98B886C1-0EE2-42E2-B29A-2C8176FEB9C8}" srcOrd="0" destOrd="0" presId="urn:microsoft.com/office/officeart/2005/8/layout/hList1"/>
    <dgm:cxn modelId="{DF54551F-C051-44B6-880F-C0112CE13270}" type="presParOf" srcId="{98B886C1-0EE2-42E2-B29A-2C8176FEB9C8}" destId="{EB4D0338-31E9-4AC3-8E3B-9F4A11534714}" srcOrd="0" destOrd="0" presId="urn:microsoft.com/office/officeart/2005/8/layout/hList1"/>
    <dgm:cxn modelId="{D190F7BD-7C2D-420B-97A7-6278EAFC88E9}" type="presParOf" srcId="{98B886C1-0EE2-42E2-B29A-2C8176FEB9C8}" destId="{82C21CBA-4C97-48FF-8D33-2D189C2C4393}" srcOrd="1" destOrd="0" presId="urn:microsoft.com/office/officeart/2005/8/layout/hList1"/>
    <dgm:cxn modelId="{1307EA5B-FF2C-458D-94FD-6EF087BBFBA2}" type="presParOf" srcId="{5F720A7D-9D3A-4FB1-8B5A-1D6C29D7DD66}" destId="{7BF8C97F-5CF6-4630-9F4B-130803759BC9}" srcOrd="1" destOrd="0" presId="urn:microsoft.com/office/officeart/2005/8/layout/hList1"/>
    <dgm:cxn modelId="{38B25285-DFD7-439F-AA79-7160371C398E}" type="presParOf" srcId="{5F720A7D-9D3A-4FB1-8B5A-1D6C29D7DD66}" destId="{8791D3AD-C832-4A39-A913-489BF67AF4A2}" srcOrd="2" destOrd="0" presId="urn:microsoft.com/office/officeart/2005/8/layout/hList1"/>
    <dgm:cxn modelId="{EA7ABAFE-1533-4A4D-9F5E-610F33D58FF2}" type="presParOf" srcId="{8791D3AD-C832-4A39-A913-489BF67AF4A2}" destId="{411D7E36-7774-4B48-900B-D187DD81C195}" srcOrd="0" destOrd="0" presId="urn:microsoft.com/office/officeart/2005/8/layout/hList1"/>
    <dgm:cxn modelId="{DE12753A-C03E-47BB-AB42-53300DE4586D}" type="presParOf" srcId="{8791D3AD-C832-4A39-A913-489BF67AF4A2}" destId="{82C110ED-335D-4E32-A351-8A95D8C276B0}" srcOrd="1" destOrd="0" presId="urn:microsoft.com/office/officeart/2005/8/layout/hList1"/>
    <dgm:cxn modelId="{A11C7D1D-03FA-4E6A-8869-7EACC061F3FA}" type="presParOf" srcId="{5F720A7D-9D3A-4FB1-8B5A-1D6C29D7DD66}" destId="{C5E51D98-372F-4232-BFCC-B0F2E50EE261}" srcOrd="3" destOrd="0" presId="urn:microsoft.com/office/officeart/2005/8/layout/hList1"/>
    <dgm:cxn modelId="{C2CBADD2-1A18-4C99-9698-C85A530E99CA}" type="presParOf" srcId="{5F720A7D-9D3A-4FB1-8B5A-1D6C29D7DD66}" destId="{5169EC60-E676-462E-BD73-0A7FAD97BC86}" srcOrd="4" destOrd="0" presId="urn:microsoft.com/office/officeart/2005/8/layout/hList1"/>
    <dgm:cxn modelId="{951B80AE-7B62-41E2-89F8-E39E3C8B5666}" type="presParOf" srcId="{5169EC60-E676-462E-BD73-0A7FAD97BC86}" destId="{8A28D639-24CB-459E-ADEA-5F7E5456A368}" srcOrd="0" destOrd="0" presId="urn:microsoft.com/office/officeart/2005/8/layout/hList1"/>
    <dgm:cxn modelId="{980EFADA-05F3-4654-B363-B6C9D684A9ED}" type="presParOf" srcId="{5169EC60-E676-462E-BD73-0A7FAD97BC86}" destId="{6F26CB11-CF67-49E1-B964-2DCE6A52429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4D0338-31E9-4AC3-8E3B-9F4A11534714}">
      <dsp:nvSpPr>
        <dsp:cNvPr id="0" name=""/>
        <dsp:cNvSpPr/>
      </dsp:nvSpPr>
      <dsp:spPr>
        <a:xfrm>
          <a:off x="2540" y="61864"/>
          <a:ext cx="2476500" cy="856725"/>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it-IT" sz="2200" kern="1200" dirty="0"/>
            <a:t>Repetitive actions</a:t>
          </a:r>
          <a:endParaRPr lang="en-US" sz="2200" kern="1200" dirty="0"/>
        </a:p>
      </dsp:txBody>
      <dsp:txXfrm>
        <a:off x="2540" y="61864"/>
        <a:ext cx="2476500" cy="856725"/>
      </dsp:txXfrm>
    </dsp:sp>
    <dsp:sp modelId="{82C21CBA-4C97-48FF-8D33-2D189C2C4393}">
      <dsp:nvSpPr>
        <dsp:cNvPr id="0" name=""/>
        <dsp:cNvSpPr/>
      </dsp:nvSpPr>
      <dsp:spPr>
        <a:xfrm>
          <a:off x="2540" y="918589"/>
          <a:ext cx="2476500" cy="2038162"/>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it-IT" sz="2200" kern="1200" dirty="0"/>
            <a:t>Lead to errors</a:t>
          </a:r>
          <a:endParaRPr lang="en-US" sz="2200" kern="1200" dirty="0"/>
        </a:p>
        <a:p>
          <a:pPr marL="228600" lvl="1" indent="-228600" algn="l" defTabSz="977900">
            <a:lnSpc>
              <a:spcPct val="90000"/>
            </a:lnSpc>
            <a:spcBef>
              <a:spcPct val="0"/>
            </a:spcBef>
            <a:spcAft>
              <a:spcPct val="15000"/>
            </a:spcAft>
            <a:buChar char="•"/>
          </a:pPr>
          <a:r>
            <a:rPr lang="it-IT" sz="2200" kern="1200" dirty="0"/>
            <a:t>Hard to maintain</a:t>
          </a:r>
          <a:endParaRPr lang="en-US" sz="2200" kern="1200" dirty="0"/>
        </a:p>
      </dsp:txBody>
      <dsp:txXfrm>
        <a:off x="2540" y="918589"/>
        <a:ext cx="2476500" cy="2038162"/>
      </dsp:txXfrm>
    </dsp:sp>
    <dsp:sp modelId="{411D7E36-7774-4B48-900B-D187DD81C195}">
      <dsp:nvSpPr>
        <dsp:cNvPr id="0" name=""/>
        <dsp:cNvSpPr/>
      </dsp:nvSpPr>
      <dsp:spPr>
        <a:xfrm>
          <a:off x="2825750" y="61864"/>
          <a:ext cx="2476500" cy="856725"/>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it-IT" sz="2200" kern="1200" dirty="0"/>
            <a:t>ARM Templates</a:t>
          </a:r>
          <a:endParaRPr lang="en-US" sz="2200" kern="1200" dirty="0"/>
        </a:p>
      </dsp:txBody>
      <dsp:txXfrm>
        <a:off x="2825750" y="61864"/>
        <a:ext cx="2476500" cy="856725"/>
      </dsp:txXfrm>
    </dsp:sp>
    <dsp:sp modelId="{82C110ED-335D-4E32-A351-8A95D8C276B0}">
      <dsp:nvSpPr>
        <dsp:cNvPr id="0" name=""/>
        <dsp:cNvSpPr/>
      </dsp:nvSpPr>
      <dsp:spPr>
        <a:xfrm>
          <a:off x="2825750" y="918589"/>
          <a:ext cx="2476500" cy="2038162"/>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it-IT" sz="2200" kern="1200" dirty="0"/>
            <a:t>JSON can be corrupted</a:t>
          </a:r>
          <a:endParaRPr lang="en-US" sz="2200" kern="1200" dirty="0"/>
        </a:p>
        <a:p>
          <a:pPr marL="228600" lvl="1" indent="-228600" algn="l" defTabSz="977900">
            <a:lnSpc>
              <a:spcPct val="90000"/>
            </a:lnSpc>
            <a:spcBef>
              <a:spcPct val="0"/>
            </a:spcBef>
            <a:spcAft>
              <a:spcPct val="15000"/>
            </a:spcAft>
            <a:buChar char="•"/>
          </a:pPr>
          <a:r>
            <a:rPr lang="it-IT" sz="2200" kern="1200" dirty="0"/>
            <a:t>Runtime issues</a:t>
          </a:r>
          <a:endParaRPr lang="en-US" sz="2200" kern="1200" dirty="0"/>
        </a:p>
      </dsp:txBody>
      <dsp:txXfrm>
        <a:off x="2825750" y="918589"/>
        <a:ext cx="2476500" cy="2038162"/>
      </dsp:txXfrm>
    </dsp:sp>
    <dsp:sp modelId="{8A28D639-24CB-459E-ADEA-5F7E5456A368}">
      <dsp:nvSpPr>
        <dsp:cNvPr id="0" name=""/>
        <dsp:cNvSpPr/>
      </dsp:nvSpPr>
      <dsp:spPr>
        <a:xfrm>
          <a:off x="5648960" y="61864"/>
          <a:ext cx="2476500" cy="856725"/>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it-IT" sz="2200" kern="1200" dirty="0"/>
            <a:t>PowerShell</a:t>
          </a:r>
        </a:p>
      </dsp:txBody>
      <dsp:txXfrm>
        <a:off x="5648960" y="61864"/>
        <a:ext cx="2476500" cy="856725"/>
      </dsp:txXfrm>
    </dsp:sp>
    <dsp:sp modelId="{6F26CB11-CF67-49E1-B964-2DCE6A524291}">
      <dsp:nvSpPr>
        <dsp:cNvPr id="0" name=""/>
        <dsp:cNvSpPr/>
      </dsp:nvSpPr>
      <dsp:spPr>
        <a:xfrm>
          <a:off x="5648960" y="918589"/>
          <a:ext cx="2476500" cy="2038162"/>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it-IT" sz="2200" kern="1200" dirty="0"/>
            <a:t>It’s scripting</a:t>
          </a:r>
        </a:p>
        <a:p>
          <a:pPr marL="228600" lvl="1" indent="-228600" algn="l" defTabSz="977900">
            <a:lnSpc>
              <a:spcPct val="90000"/>
            </a:lnSpc>
            <a:spcBef>
              <a:spcPct val="0"/>
            </a:spcBef>
            <a:spcAft>
              <a:spcPct val="15000"/>
            </a:spcAft>
            <a:buChar char="•"/>
          </a:pPr>
          <a:r>
            <a:rPr lang="it-IT" sz="2200" kern="1200" dirty="0"/>
            <a:t>Hard to implement complex resilient logic</a:t>
          </a:r>
        </a:p>
      </dsp:txBody>
      <dsp:txXfrm>
        <a:off x="5648960" y="918589"/>
        <a:ext cx="2476500" cy="203816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1/28/2020 12:49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1/28/2020 12:47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1/28/2020 12:47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460096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5" name="Picture 4" descr="Microsoft Ignite The Tour graphic">
            <a:extLst>
              <a:ext uri="{FF2B5EF4-FFF2-40B4-BE49-F238E27FC236}">
                <a16:creationId xmlns:a16="http://schemas.microsoft.com/office/drawing/2014/main" id="{6BC7859C-3559-4338-9DC0-EC0A6FB166F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grpSp>
        <p:nvGrpSpPr>
          <p:cNvPr id="11" name="Group 4" descr="Microsoft Ignite The Tour logo">
            <a:extLst>
              <a:ext uri="{FF2B5EF4-FFF2-40B4-BE49-F238E27FC236}">
                <a16:creationId xmlns:a16="http://schemas.microsoft.com/office/drawing/2014/main" id="{77D3015C-F206-4299-9E56-BE80355D041C}"/>
              </a:ext>
            </a:extLst>
          </p:cNvPr>
          <p:cNvGrpSpPr>
            <a:grpSpLocks noChangeAspect="1"/>
          </p:cNvGrpSpPr>
          <p:nvPr userDrawn="1"/>
        </p:nvGrpSpPr>
        <p:grpSpPr bwMode="black">
          <a:xfrm>
            <a:off x="537712" y="2913735"/>
            <a:ext cx="4655288" cy="1284967"/>
            <a:chOff x="342" y="1465"/>
            <a:chExt cx="2565" cy="708"/>
          </a:xfrm>
        </p:grpSpPr>
        <p:sp>
          <p:nvSpPr>
            <p:cNvPr id="12" name="Freeform 5">
              <a:extLst>
                <a:ext uri="{FF2B5EF4-FFF2-40B4-BE49-F238E27FC236}">
                  <a16:creationId xmlns:a16="http://schemas.microsoft.com/office/drawing/2014/main" id="{562B2DD0-9CB5-44D0-8DEF-3E7B1FD25602}"/>
                </a:ext>
              </a:extLst>
            </p:cNvPr>
            <p:cNvSpPr>
              <a:spLocks noChangeAspect="1" noEditPoints="1"/>
            </p:cNvSpPr>
            <p:nvPr userDrawn="1"/>
          </p:nvSpPr>
          <p:spPr bwMode="black">
            <a:xfrm>
              <a:off x="368" y="1465"/>
              <a:ext cx="2539" cy="373"/>
            </a:xfrm>
            <a:custGeom>
              <a:avLst/>
              <a:gdLst>
                <a:gd name="T0" fmla="*/ 3327 w 3480"/>
                <a:gd name="T1" fmla="*/ 182 h 502"/>
                <a:gd name="T2" fmla="*/ 3305 w 3480"/>
                <a:gd name="T3" fmla="*/ 271 h 502"/>
                <a:gd name="T4" fmla="*/ 3367 w 3480"/>
                <a:gd name="T5" fmla="*/ 388 h 502"/>
                <a:gd name="T6" fmla="*/ 3451 w 3480"/>
                <a:gd name="T7" fmla="*/ 155 h 502"/>
                <a:gd name="T8" fmla="*/ 3176 w 3480"/>
                <a:gd name="T9" fmla="*/ 388 h 502"/>
                <a:gd name="T10" fmla="*/ 3101 w 3480"/>
                <a:gd name="T11" fmla="*/ 128 h 502"/>
                <a:gd name="T12" fmla="*/ 3221 w 3480"/>
                <a:gd name="T13" fmla="*/ 173 h 502"/>
                <a:gd name="T14" fmla="*/ 3221 w 3480"/>
                <a:gd name="T15" fmla="*/ 334 h 502"/>
                <a:gd name="T16" fmla="*/ 2957 w 3480"/>
                <a:gd name="T17" fmla="*/ 128 h 502"/>
                <a:gd name="T18" fmla="*/ 2962 w 3480"/>
                <a:gd name="T19" fmla="*/ 65 h 502"/>
                <a:gd name="T20" fmla="*/ 3021 w 3480"/>
                <a:gd name="T21" fmla="*/ 41 h 502"/>
                <a:gd name="T22" fmla="*/ 2843 w 3480"/>
                <a:gd name="T23" fmla="*/ 382 h 502"/>
                <a:gd name="T24" fmla="*/ 2731 w 3480"/>
                <a:gd name="T25" fmla="*/ 382 h 502"/>
                <a:gd name="T26" fmla="*/ 2732 w 3480"/>
                <a:gd name="T27" fmla="*/ 170 h 502"/>
                <a:gd name="T28" fmla="*/ 2555 w 3480"/>
                <a:gd name="T29" fmla="*/ 266 h 502"/>
                <a:gd name="T30" fmla="*/ 2441 w 3480"/>
                <a:gd name="T31" fmla="*/ 192 h 502"/>
                <a:gd name="T32" fmla="*/ 2555 w 3480"/>
                <a:gd name="T33" fmla="*/ 266 h 502"/>
                <a:gd name="T34" fmla="*/ 2383 w 3480"/>
                <a:gd name="T35" fmla="*/ 433 h 502"/>
                <a:gd name="T36" fmla="*/ 2467 w 3480"/>
                <a:gd name="T37" fmla="*/ 388 h 502"/>
                <a:gd name="T38" fmla="*/ 2553 w 3480"/>
                <a:gd name="T39" fmla="*/ 163 h 502"/>
                <a:gd name="T40" fmla="*/ 2313 w 3480"/>
                <a:gd name="T41" fmla="*/ 382 h 502"/>
                <a:gd name="T42" fmla="*/ 2313 w 3480"/>
                <a:gd name="T43" fmla="*/ 382 h 502"/>
                <a:gd name="T44" fmla="*/ 2023 w 3480"/>
                <a:gd name="T45" fmla="*/ 52 h 502"/>
                <a:gd name="T46" fmla="*/ 1864 w 3480"/>
                <a:gd name="T47" fmla="*/ 128 h 502"/>
                <a:gd name="T48" fmla="*/ 1899 w 3480"/>
                <a:gd name="T49" fmla="*/ 0 h 502"/>
                <a:gd name="T50" fmla="*/ 1763 w 3480"/>
                <a:gd name="T51" fmla="*/ 173 h 502"/>
                <a:gd name="T52" fmla="*/ 1922 w 3480"/>
                <a:gd name="T53" fmla="*/ 173 h 502"/>
                <a:gd name="T54" fmla="*/ 2084 w 3480"/>
                <a:gd name="T55" fmla="*/ 380 h 502"/>
                <a:gd name="T56" fmla="*/ 2023 w 3480"/>
                <a:gd name="T57" fmla="*/ 173 h 502"/>
                <a:gd name="T58" fmla="*/ 1541 w 3480"/>
                <a:gd name="T59" fmla="*/ 256 h 502"/>
                <a:gd name="T60" fmla="*/ 1667 w 3480"/>
                <a:gd name="T61" fmla="*/ 190 h 502"/>
                <a:gd name="T62" fmla="*/ 1481 w 3480"/>
                <a:gd name="T63" fmla="*/ 258 h 502"/>
                <a:gd name="T64" fmla="*/ 1708 w 3480"/>
                <a:gd name="T65" fmla="*/ 352 h 502"/>
                <a:gd name="T66" fmla="*/ 1338 w 3480"/>
                <a:gd name="T67" fmla="*/ 345 h 502"/>
                <a:gd name="T68" fmla="*/ 1332 w 3480"/>
                <a:gd name="T69" fmla="*/ 272 h 502"/>
                <a:gd name="T70" fmla="*/ 1275 w 3480"/>
                <a:gd name="T71" fmla="*/ 164 h 502"/>
                <a:gd name="T72" fmla="*/ 1434 w 3480"/>
                <a:gd name="T73" fmla="*/ 183 h 502"/>
                <a:gd name="T74" fmla="*/ 1324 w 3480"/>
                <a:gd name="T75" fmla="*/ 195 h 502"/>
                <a:gd name="T76" fmla="*/ 1406 w 3480"/>
                <a:gd name="T77" fmla="*/ 248 h 502"/>
                <a:gd name="T78" fmla="*/ 1414 w 3480"/>
                <a:gd name="T79" fmla="*/ 370 h 502"/>
                <a:gd name="T80" fmla="*/ 1097 w 3480"/>
                <a:gd name="T81" fmla="*/ 168 h 502"/>
                <a:gd name="T82" fmla="*/ 1150 w 3480"/>
                <a:gd name="T83" fmla="*/ 320 h 502"/>
                <a:gd name="T84" fmla="*/ 1094 w 3480"/>
                <a:gd name="T85" fmla="*/ 388 h 502"/>
                <a:gd name="T86" fmla="*/ 1194 w 3480"/>
                <a:gd name="T87" fmla="*/ 157 h 502"/>
                <a:gd name="T88" fmla="*/ 944 w 3480"/>
                <a:gd name="T89" fmla="*/ 182 h 502"/>
                <a:gd name="T90" fmla="*/ 796 w 3480"/>
                <a:gd name="T91" fmla="*/ 382 h 502"/>
                <a:gd name="T92" fmla="*/ 881 w 3480"/>
                <a:gd name="T93" fmla="*/ 138 h 502"/>
                <a:gd name="T94" fmla="*/ 743 w 3480"/>
                <a:gd name="T95" fmla="*/ 371 h 502"/>
                <a:gd name="T96" fmla="*/ 682 w 3480"/>
                <a:gd name="T97" fmla="*/ 122 h 502"/>
                <a:gd name="T98" fmla="*/ 603 w 3480"/>
                <a:gd name="T99" fmla="*/ 257 h 502"/>
                <a:gd name="T100" fmla="*/ 499 w 3480"/>
                <a:gd name="T101" fmla="*/ 382 h 502"/>
                <a:gd name="T102" fmla="*/ 499 w 3480"/>
                <a:gd name="T103" fmla="*/ 382 h 502"/>
                <a:gd name="T104" fmla="*/ 446 w 3480"/>
                <a:gd name="T105" fmla="*/ 18 h 502"/>
                <a:gd name="T106" fmla="*/ 470 w 3480"/>
                <a:gd name="T107" fmla="*/ 74 h 502"/>
                <a:gd name="T108" fmla="*/ 329 w 3480"/>
                <a:gd name="T109" fmla="*/ 82 h 502"/>
                <a:gd name="T110" fmla="*/ 63 w 3480"/>
                <a:gd name="T111" fmla="*/ 118 h 502"/>
                <a:gd name="T112" fmla="*/ 0 w 3480"/>
                <a:gd name="T113" fmla="*/ 382 h 502"/>
                <a:gd name="T114" fmla="*/ 193 w 3480"/>
                <a:gd name="T115" fmla="*/ 304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80" h="502">
                  <a:moveTo>
                    <a:pt x="3424" y="230"/>
                  </a:moveTo>
                  <a:lnTo>
                    <a:pt x="3424" y="230"/>
                  </a:lnTo>
                  <a:cubicBezTo>
                    <a:pt x="3423" y="209"/>
                    <a:pt x="3419" y="193"/>
                    <a:pt x="3409" y="181"/>
                  </a:cubicBezTo>
                  <a:cubicBezTo>
                    <a:pt x="3399" y="170"/>
                    <a:pt x="3386" y="164"/>
                    <a:pt x="3369" y="164"/>
                  </a:cubicBezTo>
                  <a:cubicBezTo>
                    <a:pt x="3352" y="164"/>
                    <a:pt x="3338" y="170"/>
                    <a:pt x="3327" y="182"/>
                  </a:cubicBezTo>
                  <a:cubicBezTo>
                    <a:pt x="3315" y="194"/>
                    <a:pt x="3308" y="210"/>
                    <a:pt x="3305" y="230"/>
                  </a:cubicBezTo>
                  <a:lnTo>
                    <a:pt x="3424" y="230"/>
                  </a:lnTo>
                  <a:close/>
                  <a:moveTo>
                    <a:pt x="3480" y="271"/>
                  </a:moveTo>
                  <a:lnTo>
                    <a:pt x="3480" y="271"/>
                  </a:lnTo>
                  <a:lnTo>
                    <a:pt x="3305" y="271"/>
                  </a:lnTo>
                  <a:cubicBezTo>
                    <a:pt x="3306" y="294"/>
                    <a:pt x="3313" y="312"/>
                    <a:pt x="3327" y="325"/>
                  </a:cubicBezTo>
                  <a:cubicBezTo>
                    <a:pt x="3341" y="338"/>
                    <a:pt x="3360" y="344"/>
                    <a:pt x="3384" y="344"/>
                  </a:cubicBezTo>
                  <a:cubicBezTo>
                    <a:pt x="3412" y="344"/>
                    <a:pt x="3437" y="336"/>
                    <a:pt x="3460" y="320"/>
                  </a:cubicBezTo>
                  <a:lnTo>
                    <a:pt x="3460" y="366"/>
                  </a:lnTo>
                  <a:cubicBezTo>
                    <a:pt x="3436" y="381"/>
                    <a:pt x="3405" y="388"/>
                    <a:pt x="3367" y="388"/>
                  </a:cubicBezTo>
                  <a:cubicBezTo>
                    <a:pt x="3329" y="388"/>
                    <a:pt x="3300" y="377"/>
                    <a:pt x="3279" y="354"/>
                  </a:cubicBezTo>
                  <a:cubicBezTo>
                    <a:pt x="3257" y="330"/>
                    <a:pt x="3246" y="298"/>
                    <a:pt x="3246" y="256"/>
                  </a:cubicBezTo>
                  <a:cubicBezTo>
                    <a:pt x="3246" y="216"/>
                    <a:pt x="3258" y="184"/>
                    <a:pt x="3282" y="159"/>
                  </a:cubicBezTo>
                  <a:cubicBezTo>
                    <a:pt x="3305" y="134"/>
                    <a:pt x="3335" y="122"/>
                    <a:pt x="3370" y="122"/>
                  </a:cubicBezTo>
                  <a:cubicBezTo>
                    <a:pt x="3405" y="122"/>
                    <a:pt x="3432" y="133"/>
                    <a:pt x="3451" y="155"/>
                  </a:cubicBezTo>
                  <a:cubicBezTo>
                    <a:pt x="3470" y="178"/>
                    <a:pt x="3480" y="209"/>
                    <a:pt x="3480" y="248"/>
                  </a:cubicBezTo>
                  <a:lnTo>
                    <a:pt x="3480" y="271"/>
                  </a:lnTo>
                  <a:close/>
                  <a:moveTo>
                    <a:pt x="3221" y="380"/>
                  </a:moveTo>
                  <a:lnTo>
                    <a:pt x="3221" y="380"/>
                  </a:lnTo>
                  <a:cubicBezTo>
                    <a:pt x="3209" y="385"/>
                    <a:pt x="3194" y="388"/>
                    <a:pt x="3176" y="388"/>
                  </a:cubicBezTo>
                  <a:cubicBezTo>
                    <a:pt x="3126" y="388"/>
                    <a:pt x="3101" y="364"/>
                    <a:pt x="3101" y="317"/>
                  </a:cubicBezTo>
                  <a:lnTo>
                    <a:pt x="3101" y="173"/>
                  </a:lnTo>
                  <a:lnTo>
                    <a:pt x="3059" y="173"/>
                  </a:lnTo>
                  <a:lnTo>
                    <a:pt x="3059" y="128"/>
                  </a:lnTo>
                  <a:lnTo>
                    <a:pt x="3101" y="128"/>
                  </a:lnTo>
                  <a:lnTo>
                    <a:pt x="3101" y="69"/>
                  </a:lnTo>
                  <a:lnTo>
                    <a:pt x="3159" y="52"/>
                  </a:lnTo>
                  <a:lnTo>
                    <a:pt x="3159" y="128"/>
                  </a:lnTo>
                  <a:lnTo>
                    <a:pt x="3221" y="128"/>
                  </a:lnTo>
                  <a:lnTo>
                    <a:pt x="3221" y="173"/>
                  </a:lnTo>
                  <a:lnTo>
                    <a:pt x="3159" y="173"/>
                  </a:lnTo>
                  <a:lnTo>
                    <a:pt x="3159" y="300"/>
                  </a:lnTo>
                  <a:cubicBezTo>
                    <a:pt x="3159" y="315"/>
                    <a:pt x="3162" y="326"/>
                    <a:pt x="3168" y="333"/>
                  </a:cubicBezTo>
                  <a:cubicBezTo>
                    <a:pt x="3173" y="339"/>
                    <a:pt x="3182" y="342"/>
                    <a:pt x="3195" y="342"/>
                  </a:cubicBezTo>
                  <a:cubicBezTo>
                    <a:pt x="3205" y="342"/>
                    <a:pt x="3213" y="339"/>
                    <a:pt x="3221" y="334"/>
                  </a:cubicBezTo>
                  <a:lnTo>
                    <a:pt x="3221" y="380"/>
                  </a:lnTo>
                  <a:close/>
                  <a:moveTo>
                    <a:pt x="3015" y="382"/>
                  </a:moveTo>
                  <a:lnTo>
                    <a:pt x="3015" y="382"/>
                  </a:lnTo>
                  <a:lnTo>
                    <a:pt x="2957" y="382"/>
                  </a:lnTo>
                  <a:lnTo>
                    <a:pt x="2957" y="128"/>
                  </a:lnTo>
                  <a:lnTo>
                    <a:pt x="3015" y="128"/>
                  </a:lnTo>
                  <a:lnTo>
                    <a:pt x="3015" y="382"/>
                  </a:lnTo>
                  <a:close/>
                  <a:moveTo>
                    <a:pt x="2986" y="74"/>
                  </a:moveTo>
                  <a:lnTo>
                    <a:pt x="2986" y="74"/>
                  </a:lnTo>
                  <a:cubicBezTo>
                    <a:pt x="2976" y="74"/>
                    <a:pt x="2968" y="71"/>
                    <a:pt x="2962" y="65"/>
                  </a:cubicBezTo>
                  <a:cubicBezTo>
                    <a:pt x="2955" y="59"/>
                    <a:pt x="2951" y="51"/>
                    <a:pt x="2951" y="41"/>
                  </a:cubicBezTo>
                  <a:cubicBezTo>
                    <a:pt x="2951" y="32"/>
                    <a:pt x="2955" y="24"/>
                    <a:pt x="2962" y="18"/>
                  </a:cubicBezTo>
                  <a:cubicBezTo>
                    <a:pt x="2968" y="11"/>
                    <a:pt x="2976" y="8"/>
                    <a:pt x="2986" y="8"/>
                  </a:cubicBezTo>
                  <a:cubicBezTo>
                    <a:pt x="2996" y="8"/>
                    <a:pt x="3004" y="11"/>
                    <a:pt x="3011" y="18"/>
                  </a:cubicBezTo>
                  <a:cubicBezTo>
                    <a:pt x="3018" y="24"/>
                    <a:pt x="3021" y="32"/>
                    <a:pt x="3021" y="41"/>
                  </a:cubicBezTo>
                  <a:cubicBezTo>
                    <a:pt x="3021" y="50"/>
                    <a:pt x="3018" y="58"/>
                    <a:pt x="3011" y="64"/>
                  </a:cubicBezTo>
                  <a:cubicBezTo>
                    <a:pt x="3004" y="71"/>
                    <a:pt x="2996" y="74"/>
                    <a:pt x="2986" y="74"/>
                  </a:cubicBezTo>
                  <a:close/>
                  <a:moveTo>
                    <a:pt x="2901" y="382"/>
                  </a:moveTo>
                  <a:lnTo>
                    <a:pt x="2901" y="382"/>
                  </a:lnTo>
                  <a:lnTo>
                    <a:pt x="2843" y="382"/>
                  </a:lnTo>
                  <a:lnTo>
                    <a:pt x="2843" y="239"/>
                  </a:lnTo>
                  <a:cubicBezTo>
                    <a:pt x="2843" y="191"/>
                    <a:pt x="2826" y="167"/>
                    <a:pt x="2792" y="167"/>
                  </a:cubicBezTo>
                  <a:cubicBezTo>
                    <a:pt x="2774" y="167"/>
                    <a:pt x="2760" y="174"/>
                    <a:pt x="2748" y="187"/>
                  </a:cubicBezTo>
                  <a:cubicBezTo>
                    <a:pt x="2737" y="200"/>
                    <a:pt x="2731" y="217"/>
                    <a:pt x="2731" y="237"/>
                  </a:cubicBezTo>
                  <a:lnTo>
                    <a:pt x="2731" y="382"/>
                  </a:lnTo>
                  <a:lnTo>
                    <a:pt x="2673" y="382"/>
                  </a:lnTo>
                  <a:lnTo>
                    <a:pt x="2673" y="128"/>
                  </a:lnTo>
                  <a:lnTo>
                    <a:pt x="2731" y="128"/>
                  </a:lnTo>
                  <a:lnTo>
                    <a:pt x="2731" y="170"/>
                  </a:lnTo>
                  <a:lnTo>
                    <a:pt x="2732" y="170"/>
                  </a:lnTo>
                  <a:cubicBezTo>
                    <a:pt x="2751" y="138"/>
                    <a:pt x="2779" y="122"/>
                    <a:pt x="2815" y="122"/>
                  </a:cubicBezTo>
                  <a:cubicBezTo>
                    <a:pt x="2843" y="122"/>
                    <a:pt x="2864" y="131"/>
                    <a:pt x="2879" y="149"/>
                  </a:cubicBezTo>
                  <a:cubicBezTo>
                    <a:pt x="2893" y="167"/>
                    <a:pt x="2901" y="193"/>
                    <a:pt x="2901" y="227"/>
                  </a:cubicBezTo>
                  <a:lnTo>
                    <a:pt x="2901" y="382"/>
                  </a:lnTo>
                  <a:close/>
                  <a:moveTo>
                    <a:pt x="2555" y="266"/>
                  </a:moveTo>
                  <a:lnTo>
                    <a:pt x="2555" y="266"/>
                  </a:lnTo>
                  <a:lnTo>
                    <a:pt x="2555" y="233"/>
                  </a:lnTo>
                  <a:cubicBezTo>
                    <a:pt x="2555" y="215"/>
                    <a:pt x="2549" y="199"/>
                    <a:pt x="2537" y="187"/>
                  </a:cubicBezTo>
                  <a:cubicBezTo>
                    <a:pt x="2525" y="174"/>
                    <a:pt x="2510" y="168"/>
                    <a:pt x="2492" y="168"/>
                  </a:cubicBezTo>
                  <a:cubicBezTo>
                    <a:pt x="2470" y="168"/>
                    <a:pt x="2453" y="176"/>
                    <a:pt x="2441" y="192"/>
                  </a:cubicBezTo>
                  <a:cubicBezTo>
                    <a:pt x="2428" y="208"/>
                    <a:pt x="2422" y="231"/>
                    <a:pt x="2422" y="260"/>
                  </a:cubicBezTo>
                  <a:cubicBezTo>
                    <a:pt x="2422" y="285"/>
                    <a:pt x="2428" y="305"/>
                    <a:pt x="2440" y="320"/>
                  </a:cubicBezTo>
                  <a:cubicBezTo>
                    <a:pt x="2452" y="335"/>
                    <a:pt x="2468" y="342"/>
                    <a:pt x="2487" y="342"/>
                  </a:cubicBezTo>
                  <a:cubicBezTo>
                    <a:pt x="2507" y="342"/>
                    <a:pt x="2524" y="335"/>
                    <a:pt x="2536" y="321"/>
                  </a:cubicBezTo>
                  <a:cubicBezTo>
                    <a:pt x="2549" y="306"/>
                    <a:pt x="2555" y="288"/>
                    <a:pt x="2555" y="266"/>
                  </a:cubicBezTo>
                  <a:close/>
                  <a:moveTo>
                    <a:pt x="2612" y="362"/>
                  </a:moveTo>
                  <a:lnTo>
                    <a:pt x="2612" y="362"/>
                  </a:lnTo>
                  <a:cubicBezTo>
                    <a:pt x="2612" y="455"/>
                    <a:pt x="2565" y="502"/>
                    <a:pt x="2471" y="502"/>
                  </a:cubicBezTo>
                  <a:cubicBezTo>
                    <a:pt x="2437" y="502"/>
                    <a:pt x="2408" y="497"/>
                    <a:pt x="2383" y="486"/>
                  </a:cubicBezTo>
                  <a:lnTo>
                    <a:pt x="2383" y="433"/>
                  </a:lnTo>
                  <a:cubicBezTo>
                    <a:pt x="2411" y="449"/>
                    <a:pt x="2438" y="457"/>
                    <a:pt x="2463" y="457"/>
                  </a:cubicBezTo>
                  <a:cubicBezTo>
                    <a:pt x="2524" y="457"/>
                    <a:pt x="2554" y="427"/>
                    <a:pt x="2554" y="367"/>
                  </a:cubicBezTo>
                  <a:lnTo>
                    <a:pt x="2554" y="339"/>
                  </a:lnTo>
                  <a:lnTo>
                    <a:pt x="2553" y="339"/>
                  </a:lnTo>
                  <a:cubicBezTo>
                    <a:pt x="2534" y="372"/>
                    <a:pt x="2505" y="388"/>
                    <a:pt x="2467" y="388"/>
                  </a:cubicBezTo>
                  <a:cubicBezTo>
                    <a:pt x="2436" y="388"/>
                    <a:pt x="2411" y="377"/>
                    <a:pt x="2392" y="354"/>
                  </a:cubicBezTo>
                  <a:cubicBezTo>
                    <a:pt x="2372" y="332"/>
                    <a:pt x="2363" y="301"/>
                    <a:pt x="2363" y="263"/>
                  </a:cubicBezTo>
                  <a:cubicBezTo>
                    <a:pt x="2363" y="220"/>
                    <a:pt x="2373" y="185"/>
                    <a:pt x="2394" y="160"/>
                  </a:cubicBezTo>
                  <a:cubicBezTo>
                    <a:pt x="2414" y="134"/>
                    <a:pt x="2442" y="122"/>
                    <a:pt x="2478" y="122"/>
                  </a:cubicBezTo>
                  <a:cubicBezTo>
                    <a:pt x="2512" y="122"/>
                    <a:pt x="2537" y="135"/>
                    <a:pt x="2553" y="163"/>
                  </a:cubicBezTo>
                  <a:lnTo>
                    <a:pt x="2554" y="163"/>
                  </a:lnTo>
                  <a:lnTo>
                    <a:pt x="2554" y="128"/>
                  </a:lnTo>
                  <a:lnTo>
                    <a:pt x="2612" y="128"/>
                  </a:lnTo>
                  <a:lnTo>
                    <a:pt x="2612" y="362"/>
                  </a:lnTo>
                  <a:close/>
                  <a:moveTo>
                    <a:pt x="2313" y="382"/>
                  </a:moveTo>
                  <a:lnTo>
                    <a:pt x="2313" y="382"/>
                  </a:lnTo>
                  <a:lnTo>
                    <a:pt x="2251" y="382"/>
                  </a:lnTo>
                  <a:lnTo>
                    <a:pt x="2251" y="25"/>
                  </a:lnTo>
                  <a:lnTo>
                    <a:pt x="2313" y="25"/>
                  </a:lnTo>
                  <a:lnTo>
                    <a:pt x="2313" y="382"/>
                  </a:lnTo>
                  <a:close/>
                  <a:moveTo>
                    <a:pt x="2084" y="173"/>
                  </a:moveTo>
                  <a:lnTo>
                    <a:pt x="2084" y="173"/>
                  </a:lnTo>
                  <a:lnTo>
                    <a:pt x="2084" y="128"/>
                  </a:lnTo>
                  <a:lnTo>
                    <a:pt x="2023" y="128"/>
                  </a:lnTo>
                  <a:lnTo>
                    <a:pt x="2023" y="52"/>
                  </a:lnTo>
                  <a:lnTo>
                    <a:pt x="1965" y="69"/>
                  </a:lnTo>
                  <a:lnTo>
                    <a:pt x="1965" y="128"/>
                  </a:lnTo>
                  <a:lnTo>
                    <a:pt x="1924" y="128"/>
                  </a:lnTo>
                  <a:lnTo>
                    <a:pt x="1922" y="128"/>
                  </a:lnTo>
                  <a:lnTo>
                    <a:pt x="1864" y="128"/>
                  </a:lnTo>
                  <a:lnTo>
                    <a:pt x="1864" y="93"/>
                  </a:lnTo>
                  <a:cubicBezTo>
                    <a:pt x="1864" y="61"/>
                    <a:pt x="1878" y="45"/>
                    <a:pt x="1907" y="45"/>
                  </a:cubicBezTo>
                  <a:cubicBezTo>
                    <a:pt x="1917" y="45"/>
                    <a:pt x="1925" y="48"/>
                    <a:pt x="1933" y="52"/>
                  </a:cubicBezTo>
                  <a:lnTo>
                    <a:pt x="1933" y="5"/>
                  </a:lnTo>
                  <a:cubicBezTo>
                    <a:pt x="1925" y="2"/>
                    <a:pt x="1914" y="0"/>
                    <a:pt x="1899" y="0"/>
                  </a:cubicBezTo>
                  <a:cubicBezTo>
                    <a:pt x="1873" y="0"/>
                    <a:pt x="1851" y="7"/>
                    <a:pt x="1833" y="23"/>
                  </a:cubicBezTo>
                  <a:cubicBezTo>
                    <a:pt x="1815" y="38"/>
                    <a:pt x="1807" y="59"/>
                    <a:pt x="1807" y="86"/>
                  </a:cubicBezTo>
                  <a:lnTo>
                    <a:pt x="1807" y="128"/>
                  </a:lnTo>
                  <a:lnTo>
                    <a:pt x="1763" y="128"/>
                  </a:lnTo>
                  <a:lnTo>
                    <a:pt x="1763" y="173"/>
                  </a:lnTo>
                  <a:lnTo>
                    <a:pt x="1807" y="173"/>
                  </a:lnTo>
                  <a:lnTo>
                    <a:pt x="1807" y="382"/>
                  </a:lnTo>
                  <a:lnTo>
                    <a:pt x="1865" y="382"/>
                  </a:lnTo>
                  <a:lnTo>
                    <a:pt x="1865" y="173"/>
                  </a:lnTo>
                  <a:lnTo>
                    <a:pt x="1922" y="173"/>
                  </a:lnTo>
                  <a:lnTo>
                    <a:pt x="1924" y="173"/>
                  </a:lnTo>
                  <a:lnTo>
                    <a:pt x="1965" y="173"/>
                  </a:lnTo>
                  <a:lnTo>
                    <a:pt x="1965" y="317"/>
                  </a:lnTo>
                  <a:cubicBezTo>
                    <a:pt x="1965" y="364"/>
                    <a:pt x="1990" y="388"/>
                    <a:pt x="2039" y="388"/>
                  </a:cubicBezTo>
                  <a:cubicBezTo>
                    <a:pt x="2058" y="388"/>
                    <a:pt x="2073" y="385"/>
                    <a:pt x="2084" y="380"/>
                  </a:cubicBezTo>
                  <a:lnTo>
                    <a:pt x="2084" y="334"/>
                  </a:lnTo>
                  <a:cubicBezTo>
                    <a:pt x="2077" y="339"/>
                    <a:pt x="2068" y="342"/>
                    <a:pt x="2059" y="342"/>
                  </a:cubicBezTo>
                  <a:cubicBezTo>
                    <a:pt x="2046" y="342"/>
                    <a:pt x="2037" y="339"/>
                    <a:pt x="2031" y="333"/>
                  </a:cubicBezTo>
                  <a:cubicBezTo>
                    <a:pt x="2026" y="326"/>
                    <a:pt x="2023" y="315"/>
                    <a:pt x="2023" y="300"/>
                  </a:cubicBezTo>
                  <a:lnTo>
                    <a:pt x="2023" y="173"/>
                  </a:lnTo>
                  <a:lnTo>
                    <a:pt x="2084" y="173"/>
                  </a:lnTo>
                  <a:close/>
                  <a:moveTo>
                    <a:pt x="1614" y="168"/>
                  </a:moveTo>
                  <a:lnTo>
                    <a:pt x="1614" y="168"/>
                  </a:lnTo>
                  <a:cubicBezTo>
                    <a:pt x="1591" y="168"/>
                    <a:pt x="1573" y="175"/>
                    <a:pt x="1560" y="191"/>
                  </a:cubicBezTo>
                  <a:cubicBezTo>
                    <a:pt x="1547" y="207"/>
                    <a:pt x="1541" y="229"/>
                    <a:pt x="1541" y="256"/>
                  </a:cubicBezTo>
                  <a:cubicBezTo>
                    <a:pt x="1541" y="283"/>
                    <a:pt x="1547" y="304"/>
                    <a:pt x="1561" y="319"/>
                  </a:cubicBezTo>
                  <a:cubicBezTo>
                    <a:pt x="1574" y="335"/>
                    <a:pt x="1592" y="342"/>
                    <a:pt x="1614" y="342"/>
                  </a:cubicBezTo>
                  <a:cubicBezTo>
                    <a:pt x="1637" y="342"/>
                    <a:pt x="1654" y="335"/>
                    <a:pt x="1667" y="320"/>
                  </a:cubicBezTo>
                  <a:cubicBezTo>
                    <a:pt x="1679" y="305"/>
                    <a:pt x="1685" y="283"/>
                    <a:pt x="1685" y="255"/>
                  </a:cubicBezTo>
                  <a:cubicBezTo>
                    <a:pt x="1685" y="227"/>
                    <a:pt x="1679" y="206"/>
                    <a:pt x="1667" y="190"/>
                  </a:cubicBezTo>
                  <a:cubicBezTo>
                    <a:pt x="1654" y="175"/>
                    <a:pt x="1637" y="168"/>
                    <a:pt x="1614" y="168"/>
                  </a:cubicBezTo>
                  <a:close/>
                  <a:moveTo>
                    <a:pt x="1611" y="388"/>
                  </a:moveTo>
                  <a:lnTo>
                    <a:pt x="1611" y="388"/>
                  </a:lnTo>
                  <a:cubicBezTo>
                    <a:pt x="1572" y="388"/>
                    <a:pt x="1540" y="376"/>
                    <a:pt x="1517" y="353"/>
                  </a:cubicBezTo>
                  <a:cubicBezTo>
                    <a:pt x="1493" y="329"/>
                    <a:pt x="1481" y="297"/>
                    <a:pt x="1481" y="258"/>
                  </a:cubicBezTo>
                  <a:cubicBezTo>
                    <a:pt x="1481" y="215"/>
                    <a:pt x="1494" y="182"/>
                    <a:pt x="1518" y="158"/>
                  </a:cubicBezTo>
                  <a:cubicBezTo>
                    <a:pt x="1543" y="134"/>
                    <a:pt x="1576" y="122"/>
                    <a:pt x="1618" y="122"/>
                  </a:cubicBezTo>
                  <a:cubicBezTo>
                    <a:pt x="1658" y="122"/>
                    <a:pt x="1689" y="133"/>
                    <a:pt x="1711" y="157"/>
                  </a:cubicBezTo>
                  <a:cubicBezTo>
                    <a:pt x="1733" y="180"/>
                    <a:pt x="1744" y="212"/>
                    <a:pt x="1744" y="254"/>
                  </a:cubicBezTo>
                  <a:cubicBezTo>
                    <a:pt x="1744" y="295"/>
                    <a:pt x="1732" y="327"/>
                    <a:pt x="1708" y="352"/>
                  </a:cubicBezTo>
                  <a:cubicBezTo>
                    <a:pt x="1684" y="376"/>
                    <a:pt x="1652" y="388"/>
                    <a:pt x="1611" y="388"/>
                  </a:cubicBezTo>
                  <a:close/>
                  <a:moveTo>
                    <a:pt x="1266" y="374"/>
                  </a:moveTo>
                  <a:lnTo>
                    <a:pt x="1266" y="374"/>
                  </a:lnTo>
                  <a:lnTo>
                    <a:pt x="1266" y="321"/>
                  </a:lnTo>
                  <a:cubicBezTo>
                    <a:pt x="1287" y="337"/>
                    <a:pt x="1311" y="345"/>
                    <a:pt x="1338" y="345"/>
                  </a:cubicBezTo>
                  <a:cubicBezTo>
                    <a:pt x="1373" y="345"/>
                    <a:pt x="1390" y="335"/>
                    <a:pt x="1390" y="315"/>
                  </a:cubicBezTo>
                  <a:cubicBezTo>
                    <a:pt x="1390" y="309"/>
                    <a:pt x="1389" y="304"/>
                    <a:pt x="1386" y="300"/>
                  </a:cubicBezTo>
                  <a:cubicBezTo>
                    <a:pt x="1383" y="296"/>
                    <a:pt x="1378" y="292"/>
                    <a:pt x="1373" y="289"/>
                  </a:cubicBezTo>
                  <a:cubicBezTo>
                    <a:pt x="1368" y="286"/>
                    <a:pt x="1362" y="283"/>
                    <a:pt x="1355" y="281"/>
                  </a:cubicBezTo>
                  <a:cubicBezTo>
                    <a:pt x="1348" y="278"/>
                    <a:pt x="1341" y="275"/>
                    <a:pt x="1332" y="272"/>
                  </a:cubicBezTo>
                  <a:cubicBezTo>
                    <a:pt x="1322" y="268"/>
                    <a:pt x="1312" y="264"/>
                    <a:pt x="1304" y="259"/>
                  </a:cubicBezTo>
                  <a:cubicBezTo>
                    <a:pt x="1296" y="254"/>
                    <a:pt x="1289" y="249"/>
                    <a:pt x="1283" y="243"/>
                  </a:cubicBezTo>
                  <a:cubicBezTo>
                    <a:pt x="1277" y="237"/>
                    <a:pt x="1273" y="231"/>
                    <a:pt x="1270" y="223"/>
                  </a:cubicBezTo>
                  <a:cubicBezTo>
                    <a:pt x="1267" y="216"/>
                    <a:pt x="1266" y="207"/>
                    <a:pt x="1266" y="197"/>
                  </a:cubicBezTo>
                  <a:cubicBezTo>
                    <a:pt x="1266" y="185"/>
                    <a:pt x="1269" y="174"/>
                    <a:pt x="1275" y="164"/>
                  </a:cubicBezTo>
                  <a:cubicBezTo>
                    <a:pt x="1281" y="155"/>
                    <a:pt x="1288" y="147"/>
                    <a:pt x="1298" y="141"/>
                  </a:cubicBezTo>
                  <a:cubicBezTo>
                    <a:pt x="1308" y="134"/>
                    <a:pt x="1319" y="130"/>
                    <a:pt x="1332" y="126"/>
                  </a:cubicBezTo>
                  <a:cubicBezTo>
                    <a:pt x="1344" y="123"/>
                    <a:pt x="1357" y="122"/>
                    <a:pt x="1371" y="122"/>
                  </a:cubicBezTo>
                  <a:cubicBezTo>
                    <a:pt x="1394" y="122"/>
                    <a:pt x="1415" y="125"/>
                    <a:pt x="1434" y="132"/>
                  </a:cubicBezTo>
                  <a:lnTo>
                    <a:pt x="1434" y="183"/>
                  </a:lnTo>
                  <a:cubicBezTo>
                    <a:pt x="1416" y="170"/>
                    <a:pt x="1395" y="164"/>
                    <a:pt x="1372" y="164"/>
                  </a:cubicBezTo>
                  <a:cubicBezTo>
                    <a:pt x="1365" y="164"/>
                    <a:pt x="1358" y="165"/>
                    <a:pt x="1352" y="167"/>
                  </a:cubicBezTo>
                  <a:cubicBezTo>
                    <a:pt x="1346" y="168"/>
                    <a:pt x="1341" y="170"/>
                    <a:pt x="1337" y="173"/>
                  </a:cubicBezTo>
                  <a:cubicBezTo>
                    <a:pt x="1333" y="175"/>
                    <a:pt x="1330" y="179"/>
                    <a:pt x="1327" y="182"/>
                  </a:cubicBezTo>
                  <a:cubicBezTo>
                    <a:pt x="1325" y="186"/>
                    <a:pt x="1324" y="190"/>
                    <a:pt x="1324" y="195"/>
                  </a:cubicBezTo>
                  <a:cubicBezTo>
                    <a:pt x="1324" y="200"/>
                    <a:pt x="1325" y="205"/>
                    <a:pt x="1327" y="209"/>
                  </a:cubicBezTo>
                  <a:cubicBezTo>
                    <a:pt x="1330" y="212"/>
                    <a:pt x="1333" y="216"/>
                    <a:pt x="1338" y="219"/>
                  </a:cubicBezTo>
                  <a:cubicBezTo>
                    <a:pt x="1342" y="222"/>
                    <a:pt x="1348" y="224"/>
                    <a:pt x="1354" y="227"/>
                  </a:cubicBezTo>
                  <a:cubicBezTo>
                    <a:pt x="1361" y="229"/>
                    <a:pt x="1368" y="232"/>
                    <a:pt x="1376" y="234"/>
                  </a:cubicBezTo>
                  <a:cubicBezTo>
                    <a:pt x="1387" y="239"/>
                    <a:pt x="1397" y="244"/>
                    <a:pt x="1406" y="248"/>
                  </a:cubicBezTo>
                  <a:cubicBezTo>
                    <a:pt x="1415" y="253"/>
                    <a:pt x="1422" y="258"/>
                    <a:pt x="1428" y="264"/>
                  </a:cubicBezTo>
                  <a:cubicBezTo>
                    <a:pt x="1434" y="270"/>
                    <a:pt x="1439" y="277"/>
                    <a:pt x="1442" y="284"/>
                  </a:cubicBezTo>
                  <a:cubicBezTo>
                    <a:pt x="1446" y="292"/>
                    <a:pt x="1447" y="301"/>
                    <a:pt x="1447" y="312"/>
                  </a:cubicBezTo>
                  <a:cubicBezTo>
                    <a:pt x="1447" y="325"/>
                    <a:pt x="1444" y="336"/>
                    <a:pt x="1438" y="346"/>
                  </a:cubicBezTo>
                  <a:cubicBezTo>
                    <a:pt x="1432" y="355"/>
                    <a:pt x="1424" y="363"/>
                    <a:pt x="1414" y="370"/>
                  </a:cubicBezTo>
                  <a:cubicBezTo>
                    <a:pt x="1404" y="376"/>
                    <a:pt x="1393" y="381"/>
                    <a:pt x="1380" y="384"/>
                  </a:cubicBezTo>
                  <a:cubicBezTo>
                    <a:pt x="1367" y="387"/>
                    <a:pt x="1353" y="388"/>
                    <a:pt x="1339" y="388"/>
                  </a:cubicBezTo>
                  <a:cubicBezTo>
                    <a:pt x="1311" y="388"/>
                    <a:pt x="1286" y="384"/>
                    <a:pt x="1266" y="374"/>
                  </a:cubicBezTo>
                  <a:close/>
                  <a:moveTo>
                    <a:pt x="1097" y="168"/>
                  </a:moveTo>
                  <a:lnTo>
                    <a:pt x="1097" y="168"/>
                  </a:lnTo>
                  <a:cubicBezTo>
                    <a:pt x="1074" y="168"/>
                    <a:pt x="1056" y="175"/>
                    <a:pt x="1043" y="191"/>
                  </a:cubicBezTo>
                  <a:cubicBezTo>
                    <a:pt x="1030" y="207"/>
                    <a:pt x="1024" y="229"/>
                    <a:pt x="1024" y="256"/>
                  </a:cubicBezTo>
                  <a:cubicBezTo>
                    <a:pt x="1024" y="283"/>
                    <a:pt x="1030" y="304"/>
                    <a:pt x="1044" y="319"/>
                  </a:cubicBezTo>
                  <a:cubicBezTo>
                    <a:pt x="1057" y="335"/>
                    <a:pt x="1075" y="342"/>
                    <a:pt x="1097" y="342"/>
                  </a:cubicBezTo>
                  <a:cubicBezTo>
                    <a:pt x="1120" y="342"/>
                    <a:pt x="1137" y="335"/>
                    <a:pt x="1150" y="320"/>
                  </a:cubicBezTo>
                  <a:cubicBezTo>
                    <a:pt x="1162" y="305"/>
                    <a:pt x="1168" y="283"/>
                    <a:pt x="1168" y="255"/>
                  </a:cubicBezTo>
                  <a:cubicBezTo>
                    <a:pt x="1168" y="227"/>
                    <a:pt x="1162" y="206"/>
                    <a:pt x="1150" y="190"/>
                  </a:cubicBezTo>
                  <a:cubicBezTo>
                    <a:pt x="1137" y="175"/>
                    <a:pt x="1120" y="168"/>
                    <a:pt x="1097" y="168"/>
                  </a:cubicBezTo>
                  <a:close/>
                  <a:moveTo>
                    <a:pt x="1094" y="388"/>
                  </a:moveTo>
                  <a:lnTo>
                    <a:pt x="1094" y="388"/>
                  </a:lnTo>
                  <a:cubicBezTo>
                    <a:pt x="1055" y="388"/>
                    <a:pt x="1023" y="376"/>
                    <a:pt x="1000" y="353"/>
                  </a:cubicBezTo>
                  <a:cubicBezTo>
                    <a:pt x="976" y="329"/>
                    <a:pt x="964" y="297"/>
                    <a:pt x="964" y="258"/>
                  </a:cubicBezTo>
                  <a:cubicBezTo>
                    <a:pt x="964" y="215"/>
                    <a:pt x="977" y="182"/>
                    <a:pt x="1001" y="158"/>
                  </a:cubicBezTo>
                  <a:cubicBezTo>
                    <a:pt x="1026" y="134"/>
                    <a:pt x="1059" y="122"/>
                    <a:pt x="1101" y="122"/>
                  </a:cubicBezTo>
                  <a:cubicBezTo>
                    <a:pt x="1140" y="122"/>
                    <a:pt x="1172" y="133"/>
                    <a:pt x="1194" y="157"/>
                  </a:cubicBezTo>
                  <a:cubicBezTo>
                    <a:pt x="1216" y="180"/>
                    <a:pt x="1227" y="212"/>
                    <a:pt x="1227" y="254"/>
                  </a:cubicBezTo>
                  <a:cubicBezTo>
                    <a:pt x="1227" y="295"/>
                    <a:pt x="1215" y="327"/>
                    <a:pt x="1191" y="352"/>
                  </a:cubicBezTo>
                  <a:cubicBezTo>
                    <a:pt x="1167" y="376"/>
                    <a:pt x="1135" y="388"/>
                    <a:pt x="1094" y="388"/>
                  </a:cubicBezTo>
                  <a:close/>
                  <a:moveTo>
                    <a:pt x="944" y="182"/>
                  </a:moveTo>
                  <a:lnTo>
                    <a:pt x="944" y="182"/>
                  </a:lnTo>
                  <a:cubicBezTo>
                    <a:pt x="937" y="177"/>
                    <a:pt x="927" y="174"/>
                    <a:pt x="914" y="174"/>
                  </a:cubicBezTo>
                  <a:cubicBezTo>
                    <a:pt x="897" y="174"/>
                    <a:pt x="883" y="182"/>
                    <a:pt x="871" y="197"/>
                  </a:cubicBezTo>
                  <a:cubicBezTo>
                    <a:pt x="860" y="213"/>
                    <a:pt x="854" y="234"/>
                    <a:pt x="854" y="260"/>
                  </a:cubicBezTo>
                  <a:lnTo>
                    <a:pt x="854" y="382"/>
                  </a:lnTo>
                  <a:lnTo>
                    <a:pt x="796" y="382"/>
                  </a:lnTo>
                  <a:lnTo>
                    <a:pt x="796" y="128"/>
                  </a:lnTo>
                  <a:lnTo>
                    <a:pt x="854" y="128"/>
                  </a:lnTo>
                  <a:lnTo>
                    <a:pt x="854" y="180"/>
                  </a:lnTo>
                  <a:lnTo>
                    <a:pt x="855" y="180"/>
                  </a:lnTo>
                  <a:cubicBezTo>
                    <a:pt x="861" y="162"/>
                    <a:pt x="869" y="148"/>
                    <a:pt x="881" y="138"/>
                  </a:cubicBezTo>
                  <a:cubicBezTo>
                    <a:pt x="893" y="128"/>
                    <a:pt x="906" y="123"/>
                    <a:pt x="920" y="123"/>
                  </a:cubicBezTo>
                  <a:cubicBezTo>
                    <a:pt x="931" y="123"/>
                    <a:pt x="939" y="125"/>
                    <a:pt x="944" y="128"/>
                  </a:cubicBezTo>
                  <a:lnTo>
                    <a:pt x="944" y="182"/>
                  </a:lnTo>
                  <a:close/>
                  <a:moveTo>
                    <a:pt x="743" y="371"/>
                  </a:moveTo>
                  <a:lnTo>
                    <a:pt x="743" y="371"/>
                  </a:lnTo>
                  <a:cubicBezTo>
                    <a:pt x="723" y="382"/>
                    <a:pt x="698" y="388"/>
                    <a:pt x="670" y="388"/>
                  </a:cubicBezTo>
                  <a:cubicBezTo>
                    <a:pt x="632" y="388"/>
                    <a:pt x="602" y="376"/>
                    <a:pt x="578" y="353"/>
                  </a:cubicBezTo>
                  <a:cubicBezTo>
                    <a:pt x="555" y="329"/>
                    <a:pt x="544" y="299"/>
                    <a:pt x="544" y="261"/>
                  </a:cubicBezTo>
                  <a:cubicBezTo>
                    <a:pt x="544" y="219"/>
                    <a:pt x="556" y="185"/>
                    <a:pt x="581" y="160"/>
                  </a:cubicBezTo>
                  <a:cubicBezTo>
                    <a:pt x="606" y="134"/>
                    <a:pt x="640" y="122"/>
                    <a:pt x="682" y="122"/>
                  </a:cubicBezTo>
                  <a:cubicBezTo>
                    <a:pt x="705" y="122"/>
                    <a:pt x="726" y="126"/>
                    <a:pt x="743" y="134"/>
                  </a:cubicBezTo>
                  <a:lnTo>
                    <a:pt x="743" y="187"/>
                  </a:lnTo>
                  <a:cubicBezTo>
                    <a:pt x="726" y="174"/>
                    <a:pt x="707" y="168"/>
                    <a:pt x="686" y="168"/>
                  </a:cubicBezTo>
                  <a:cubicBezTo>
                    <a:pt x="662" y="168"/>
                    <a:pt x="642" y="176"/>
                    <a:pt x="626" y="192"/>
                  </a:cubicBezTo>
                  <a:cubicBezTo>
                    <a:pt x="611" y="209"/>
                    <a:pt x="603" y="230"/>
                    <a:pt x="603" y="257"/>
                  </a:cubicBezTo>
                  <a:cubicBezTo>
                    <a:pt x="603" y="284"/>
                    <a:pt x="610" y="304"/>
                    <a:pt x="625" y="320"/>
                  </a:cubicBezTo>
                  <a:cubicBezTo>
                    <a:pt x="640" y="335"/>
                    <a:pt x="659" y="342"/>
                    <a:pt x="684" y="342"/>
                  </a:cubicBezTo>
                  <a:cubicBezTo>
                    <a:pt x="705" y="342"/>
                    <a:pt x="725" y="335"/>
                    <a:pt x="743" y="320"/>
                  </a:cubicBezTo>
                  <a:lnTo>
                    <a:pt x="743" y="371"/>
                  </a:lnTo>
                  <a:close/>
                  <a:moveTo>
                    <a:pt x="499" y="382"/>
                  </a:moveTo>
                  <a:lnTo>
                    <a:pt x="499" y="382"/>
                  </a:lnTo>
                  <a:lnTo>
                    <a:pt x="441" y="382"/>
                  </a:lnTo>
                  <a:lnTo>
                    <a:pt x="441" y="128"/>
                  </a:lnTo>
                  <a:lnTo>
                    <a:pt x="499" y="128"/>
                  </a:lnTo>
                  <a:lnTo>
                    <a:pt x="499" y="382"/>
                  </a:lnTo>
                  <a:close/>
                  <a:moveTo>
                    <a:pt x="470" y="74"/>
                  </a:moveTo>
                  <a:lnTo>
                    <a:pt x="470" y="74"/>
                  </a:lnTo>
                  <a:cubicBezTo>
                    <a:pt x="461" y="74"/>
                    <a:pt x="453" y="71"/>
                    <a:pt x="446" y="65"/>
                  </a:cubicBezTo>
                  <a:cubicBezTo>
                    <a:pt x="439" y="59"/>
                    <a:pt x="436" y="51"/>
                    <a:pt x="436" y="41"/>
                  </a:cubicBezTo>
                  <a:cubicBezTo>
                    <a:pt x="436" y="32"/>
                    <a:pt x="439" y="24"/>
                    <a:pt x="446" y="18"/>
                  </a:cubicBezTo>
                  <a:cubicBezTo>
                    <a:pt x="453" y="11"/>
                    <a:pt x="461" y="8"/>
                    <a:pt x="470" y="8"/>
                  </a:cubicBezTo>
                  <a:cubicBezTo>
                    <a:pt x="480" y="8"/>
                    <a:pt x="489" y="11"/>
                    <a:pt x="495" y="18"/>
                  </a:cubicBezTo>
                  <a:cubicBezTo>
                    <a:pt x="502" y="24"/>
                    <a:pt x="506" y="32"/>
                    <a:pt x="506" y="41"/>
                  </a:cubicBezTo>
                  <a:cubicBezTo>
                    <a:pt x="506" y="50"/>
                    <a:pt x="502" y="58"/>
                    <a:pt x="495" y="64"/>
                  </a:cubicBezTo>
                  <a:cubicBezTo>
                    <a:pt x="489" y="71"/>
                    <a:pt x="480" y="74"/>
                    <a:pt x="470" y="74"/>
                  </a:cubicBezTo>
                  <a:close/>
                  <a:moveTo>
                    <a:pt x="385" y="382"/>
                  </a:moveTo>
                  <a:lnTo>
                    <a:pt x="385" y="382"/>
                  </a:lnTo>
                  <a:lnTo>
                    <a:pt x="326" y="382"/>
                  </a:lnTo>
                  <a:lnTo>
                    <a:pt x="326" y="151"/>
                  </a:lnTo>
                  <a:cubicBezTo>
                    <a:pt x="326" y="132"/>
                    <a:pt x="327" y="109"/>
                    <a:pt x="329" y="82"/>
                  </a:cubicBezTo>
                  <a:lnTo>
                    <a:pt x="328" y="82"/>
                  </a:lnTo>
                  <a:cubicBezTo>
                    <a:pt x="324" y="98"/>
                    <a:pt x="321" y="109"/>
                    <a:pt x="318" y="116"/>
                  </a:cubicBezTo>
                  <a:lnTo>
                    <a:pt x="211" y="382"/>
                  </a:lnTo>
                  <a:lnTo>
                    <a:pt x="170" y="382"/>
                  </a:lnTo>
                  <a:lnTo>
                    <a:pt x="63" y="118"/>
                  </a:lnTo>
                  <a:cubicBezTo>
                    <a:pt x="60" y="110"/>
                    <a:pt x="57" y="98"/>
                    <a:pt x="54" y="82"/>
                  </a:cubicBezTo>
                  <a:lnTo>
                    <a:pt x="53" y="82"/>
                  </a:lnTo>
                  <a:cubicBezTo>
                    <a:pt x="54" y="96"/>
                    <a:pt x="55" y="120"/>
                    <a:pt x="55" y="152"/>
                  </a:cubicBezTo>
                  <a:lnTo>
                    <a:pt x="55" y="382"/>
                  </a:lnTo>
                  <a:lnTo>
                    <a:pt x="0" y="382"/>
                  </a:lnTo>
                  <a:lnTo>
                    <a:pt x="0" y="25"/>
                  </a:lnTo>
                  <a:lnTo>
                    <a:pt x="83" y="25"/>
                  </a:lnTo>
                  <a:lnTo>
                    <a:pt x="178" y="263"/>
                  </a:lnTo>
                  <a:cubicBezTo>
                    <a:pt x="185" y="281"/>
                    <a:pt x="189" y="295"/>
                    <a:pt x="192" y="304"/>
                  </a:cubicBezTo>
                  <a:lnTo>
                    <a:pt x="193" y="304"/>
                  </a:lnTo>
                  <a:cubicBezTo>
                    <a:pt x="199" y="285"/>
                    <a:pt x="204" y="271"/>
                    <a:pt x="208" y="262"/>
                  </a:cubicBezTo>
                  <a:lnTo>
                    <a:pt x="304" y="25"/>
                  </a:lnTo>
                  <a:lnTo>
                    <a:pt x="385" y="25"/>
                  </a:lnTo>
                  <a:lnTo>
                    <a:pt x="385" y="382"/>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6">
              <a:extLst>
                <a:ext uri="{FF2B5EF4-FFF2-40B4-BE49-F238E27FC236}">
                  <a16:creationId xmlns:a16="http://schemas.microsoft.com/office/drawing/2014/main" id="{91DB8217-F6EA-4C31-9D14-59EC72BFC62D}"/>
                </a:ext>
              </a:extLst>
            </p:cNvPr>
            <p:cNvSpPr>
              <a:spLocks noChangeAspect="1" noEditPoints="1"/>
            </p:cNvSpPr>
            <p:nvPr userDrawn="1"/>
          </p:nvSpPr>
          <p:spPr bwMode="black">
            <a:xfrm>
              <a:off x="342" y="1889"/>
              <a:ext cx="1389" cy="284"/>
            </a:xfrm>
            <a:custGeom>
              <a:avLst/>
              <a:gdLst>
                <a:gd name="T0" fmla="*/ 1904 w 1904"/>
                <a:gd name="T1" fmla="*/ 178 h 384"/>
                <a:gd name="T2" fmla="*/ 1831 w 1904"/>
                <a:gd name="T3" fmla="*/ 193 h 384"/>
                <a:gd name="T4" fmla="*/ 1814 w 1904"/>
                <a:gd name="T5" fmla="*/ 378 h 384"/>
                <a:gd name="T6" fmla="*/ 1756 w 1904"/>
                <a:gd name="T7" fmla="*/ 123 h 384"/>
                <a:gd name="T8" fmla="*/ 1814 w 1904"/>
                <a:gd name="T9" fmla="*/ 175 h 384"/>
                <a:gd name="T10" fmla="*/ 1841 w 1904"/>
                <a:gd name="T11" fmla="*/ 133 h 384"/>
                <a:gd name="T12" fmla="*/ 1904 w 1904"/>
                <a:gd name="T13" fmla="*/ 123 h 384"/>
                <a:gd name="T14" fmla="*/ 1698 w 1904"/>
                <a:gd name="T15" fmla="*/ 378 h 384"/>
                <a:gd name="T16" fmla="*/ 1640 w 1904"/>
                <a:gd name="T17" fmla="*/ 378 h 384"/>
                <a:gd name="T18" fmla="*/ 1639 w 1904"/>
                <a:gd name="T19" fmla="*/ 337 h 384"/>
                <a:gd name="T20" fmla="*/ 1470 w 1904"/>
                <a:gd name="T21" fmla="*/ 275 h 384"/>
                <a:gd name="T22" fmla="*/ 1528 w 1904"/>
                <a:gd name="T23" fmla="*/ 123 h 384"/>
                <a:gd name="T24" fmla="*/ 1581 w 1904"/>
                <a:gd name="T25" fmla="*/ 338 h 384"/>
                <a:gd name="T26" fmla="*/ 1640 w 1904"/>
                <a:gd name="T27" fmla="*/ 269 h 384"/>
                <a:gd name="T28" fmla="*/ 1698 w 1904"/>
                <a:gd name="T29" fmla="*/ 123 h 384"/>
                <a:gd name="T30" fmla="*/ 1295 w 1904"/>
                <a:gd name="T31" fmla="*/ 163 h 384"/>
                <a:gd name="T32" fmla="*/ 1241 w 1904"/>
                <a:gd name="T33" fmla="*/ 186 h 384"/>
                <a:gd name="T34" fmla="*/ 1241 w 1904"/>
                <a:gd name="T35" fmla="*/ 315 h 384"/>
                <a:gd name="T36" fmla="*/ 1347 w 1904"/>
                <a:gd name="T37" fmla="*/ 315 h 384"/>
                <a:gd name="T38" fmla="*/ 1347 w 1904"/>
                <a:gd name="T39" fmla="*/ 186 h 384"/>
                <a:gd name="T40" fmla="*/ 1292 w 1904"/>
                <a:gd name="T41" fmla="*/ 384 h 384"/>
                <a:gd name="T42" fmla="*/ 1198 w 1904"/>
                <a:gd name="T43" fmla="*/ 348 h 384"/>
                <a:gd name="T44" fmla="*/ 1199 w 1904"/>
                <a:gd name="T45" fmla="*/ 153 h 384"/>
                <a:gd name="T46" fmla="*/ 1392 w 1904"/>
                <a:gd name="T47" fmla="*/ 152 h 384"/>
                <a:gd name="T48" fmla="*/ 1389 w 1904"/>
                <a:gd name="T49" fmla="*/ 347 h 384"/>
                <a:gd name="T50" fmla="*/ 1198 w 1904"/>
                <a:gd name="T51" fmla="*/ 71 h 384"/>
                <a:gd name="T52" fmla="*/ 1095 w 1904"/>
                <a:gd name="T53" fmla="*/ 71 h 384"/>
                <a:gd name="T54" fmla="*/ 1036 w 1904"/>
                <a:gd name="T55" fmla="*/ 378 h 384"/>
                <a:gd name="T56" fmla="*/ 933 w 1904"/>
                <a:gd name="T57" fmla="*/ 71 h 384"/>
                <a:gd name="T58" fmla="*/ 1198 w 1904"/>
                <a:gd name="T59" fmla="*/ 21 h 384"/>
                <a:gd name="T60" fmla="*/ 746 w 1904"/>
                <a:gd name="T61" fmla="*/ 225 h 384"/>
                <a:gd name="T62" fmla="*/ 731 w 1904"/>
                <a:gd name="T63" fmla="*/ 177 h 384"/>
                <a:gd name="T64" fmla="*/ 649 w 1904"/>
                <a:gd name="T65" fmla="*/ 177 h 384"/>
                <a:gd name="T66" fmla="*/ 746 w 1904"/>
                <a:gd name="T67" fmla="*/ 225 h 384"/>
                <a:gd name="T68" fmla="*/ 802 w 1904"/>
                <a:gd name="T69" fmla="*/ 266 h 384"/>
                <a:gd name="T70" fmla="*/ 649 w 1904"/>
                <a:gd name="T71" fmla="*/ 320 h 384"/>
                <a:gd name="T72" fmla="*/ 782 w 1904"/>
                <a:gd name="T73" fmla="*/ 315 h 384"/>
                <a:gd name="T74" fmla="*/ 689 w 1904"/>
                <a:gd name="T75" fmla="*/ 384 h 384"/>
                <a:gd name="T76" fmla="*/ 569 w 1904"/>
                <a:gd name="T77" fmla="*/ 251 h 384"/>
                <a:gd name="T78" fmla="*/ 692 w 1904"/>
                <a:gd name="T79" fmla="*/ 117 h 384"/>
                <a:gd name="T80" fmla="*/ 802 w 1904"/>
                <a:gd name="T81" fmla="*/ 244 h 384"/>
                <a:gd name="T82" fmla="*/ 526 w 1904"/>
                <a:gd name="T83" fmla="*/ 378 h 384"/>
                <a:gd name="T84" fmla="*/ 468 w 1904"/>
                <a:gd name="T85" fmla="*/ 378 h 384"/>
                <a:gd name="T86" fmla="*/ 417 w 1904"/>
                <a:gd name="T87" fmla="*/ 163 h 384"/>
                <a:gd name="T88" fmla="*/ 357 w 1904"/>
                <a:gd name="T89" fmla="*/ 240 h 384"/>
                <a:gd name="T90" fmla="*/ 298 w 1904"/>
                <a:gd name="T91" fmla="*/ 378 h 384"/>
                <a:gd name="T92" fmla="*/ 357 w 1904"/>
                <a:gd name="T93" fmla="*/ 0 h 384"/>
                <a:gd name="T94" fmla="*/ 358 w 1904"/>
                <a:gd name="T95" fmla="*/ 165 h 384"/>
                <a:gd name="T96" fmla="*/ 526 w 1904"/>
                <a:gd name="T97" fmla="*/ 221 h 384"/>
                <a:gd name="T98" fmla="*/ 265 w 1904"/>
                <a:gd name="T99" fmla="*/ 71 h 384"/>
                <a:gd name="T100" fmla="*/ 162 w 1904"/>
                <a:gd name="T101" fmla="*/ 71 h 384"/>
                <a:gd name="T102" fmla="*/ 102 w 1904"/>
                <a:gd name="T103" fmla="*/ 378 h 384"/>
                <a:gd name="T104" fmla="*/ 0 w 1904"/>
                <a:gd name="T105" fmla="*/ 71 h 384"/>
                <a:gd name="T106" fmla="*/ 265 w 1904"/>
                <a:gd name="T107" fmla="*/ 2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4" h="384">
                  <a:moveTo>
                    <a:pt x="1904" y="178"/>
                  </a:moveTo>
                  <a:lnTo>
                    <a:pt x="1904" y="178"/>
                  </a:lnTo>
                  <a:cubicBezTo>
                    <a:pt x="1897" y="172"/>
                    <a:pt x="1887" y="170"/>
                    <a:pt x="1874" y="170"/>
                  </a:cubicBezTo>
                  <a:cubicBezTo>
                    <a:pt x="1857" y="170"/>
                    <a:pt x="1842" y="177"/>
                    <a:pt x="1831" y="193"/>
                  </a:cubicBezTo>
                  <a:cubicBezTo>
                    <a:pt x="1819" y="208"/>
                    <a:pt x="1814" y="229"/>
                    <a:pt x="1814" y="256"/>
                  </a:cubicBezTo>
                  <a:lnTo>
                    <a:pt x="1814" y="378"/>
                  </a:lnTo>
                  <a:lnTo>
                    <a:pt x="1756" y="378"/>
                  </a:lnTo>
                  <a:lnTo>
                    <a:pt x="1756" y="123"/>
                  </a:lnTo>
                  <a:lnTo>
                    <a:pt x="1814" y="123"/>
                  </a:lnTo>
                  <a:lnTo>
                    <a:pt x="1814" y="175"/>
                  </a:lnTo>
                  <a:lnTo>
                    <a:pt x="1815" y="175"/>
                  </a:lnTo>
                  <a:cubicBezTo>
                    <a:pt x="1820" y="157"/>
                    <a:pt x="1829" y="143"/>
                    <a:pt x="1841" y="133"/>
                  </a:cubicBezTo>
                  <a:cubicBezTo>
                    <a:pt x="1853" y="123"/>
                    <a:pt x="1866" y="118"/>
                    <a:pt x="1880" y="118"/>
                  </a:cubicBezTo>
                  <a:cubicBezTo>
                    <a:pt x="1891" y="118"/>
                    <a:pt x="1899" y="120"/>
                    <a:pt x="1904" y="123"/>
                  </a:cubicBezTo>
                  <a:lnTo>
                    <a:pt x="1904" y="178"/>
                  </a:lnTo>
                  <a:close/>
                  <a:moveTo>
                    <a:pt x="1698" y="378"/>
                  </a:moveTo>
                  <a:lnTo>
                    <a:pt x="1698" y="378"/>
                  </a:lnTo>
                  <a:lnTo>
                    <a:pt x="1640" y="378"/>
                  </a:lnTo>
                  <a:lnTo>
                    <a:pt x="1640" y="337"/>
                  </a:lnTo>
                  <a:lnTo>
                    <a:pt x="1639" y="337"/>
                  </a:lnTo>
                  <a:cubicBezTo>
                    <a:pt x="1623" y="368"/>
                    <a:pt x="1596" y="384"/>
                    <a:pt x="1561" y="384"/>
                  </a:cubicBezTo>
                  <a:cubicBezTo>
                    <a:pt x="1500" y="384"/>
                    <a:pt x="1470" y="347"/>
                    <a:pt x="1470" y="275"/>
                  </a:cubicBezTo>
                  <a:lnTo>
                    <a:pt x="1470" y="123"/>
                  </a:lnTo>
                  <a:lnTo>
                    <a:pt x="1528" y="123"/>
                  </a:lnTo>
                  <a:lnTo>
                    <a:pt x="1528" y="269"/>
                  </a:lnTo>
                  <a:cubicBezTo>
                    <a:pt x="1528" y="315"/>
                    <a:pt x="1546" y="338"/>
                    <a:pt x="1581" y="338"/>
                  </a:cubicBezTo>
                  <a:cubicBezTo>
                    <a:pt x="1599" y="338"/>
                    <a:pt x="1613" y="331"/>
                    <a:pt x="1624" y="319"/>
                  </a:cubicBezTo>
                  <a:cubicBezTo>
                    <a:pt x="1635" y="306"/>
                    <a:pt x="1640" y="290"/>
                    <a:pt x="1640" y="269"/>
                  </a:cubicBezTo>
                  <a:lnTo>
                    <a:pt x="1640" y="123"/>
                  </a:lnTo>
                  <a:lnTo>
                    <a:pt x="1698" y="123"/>
                  </a:lnTo>
                  <a:lnTo>
                    <a:pt x="1698" y="378"/>
                  </a:lnTo>
                  <a:close/>
                  <a:moveTo>
                    <a:pt x="1295" y="163"/>
                  </a:moveTo>
                  <a:lnTo>
                    <a:pt x="1295" y="163"/>
                  </a:lnTo>
                  <a:cubicBezTo>
                    <a:pt x="1272" y="163"/>
                    <a:pt x="1254" y="171"/>
                    <a:pt x="1241" y="186"/>
                  </a:cubicBezTo>
                  <a:cubicBezTo>
                    <a:pt x="1228" y="202"/>
                    <a:pt x="1221" y="224"/>
                    <a:pt x="1221" y="252"/>
                  </a:cubicBezTo>
                  <a:cubicBezTo>
                    <a:pt x="1221" y="278"/>
                    <a:pt x="1228" y="299"/>
                    <a:pt x="1241" y="315"/>
                  </a:cubicBezTo>
                  <a:cubicBezTo>
                    <a:pt x="1255" y="330"/>
                    <a:pt x="1273" y="338"/>
                    <a:pt x="1295" y="338"/>
                  </a:cubicBezTo>
                  <a:cubicBezTo>
                    <a:pt x="1318" y="338"/>
                    <a:pt x="1335" y="330"/>
                    <a:pt x="1347" y="315"/>
                  </a:cubicBezTo>
                  <a:cubicBezTo>
                    <a:pt x="1360" y="300"/>
                    <a:pt x="1366" y="279"/>
                    <a:pt x="1366" y="251"/>
                  </a:cubicBezTo>
                  <a:cubicBezTo>
                    <a:pt x="1366" y="223"/>
                    <a:pt x="1360" y="201"/>
                    <a:pt x="1347" y="186"/>
                  </a:cubicBezTo>
                  <a:cubicBezTo>
                    <a:pt x="1335" y="170"/>
                    <a:pt x="1318" y="163"/>
                    <a:pt x="1295" y="163"/>
                  </a:cubicBezTo>
                  <a:close/>
                  <a:moveTo>
                    <a:pt x="1292" y="384"/>
                  </a:moveTo>
                  <a:lnTo>
                    <a:pt x="1292" y="384"/>
                  </a:lnTo>
                  <a:cubicBezTo>
                    <a:pt x="1253" y="384"/>
                    <a:pt x="1221" y="372"/>
                    <a:pt x="1198" y="348"/>
                  </a:cubicBezTo>
                  <a:cubicBezTo>
                    <a:pt x="1174" y="324"/>
                    <a:pt x="1162" y="292"/>
                    <a:pt x="1162" y="253"/>
                  </a:cubicBezTo>
                  <a:cubicBezTo>
                    <a:pt x="1162" y="210"/>
                    <a:pt x="1174" y="177"/>
                    <a:pt x="1199" y="153"/>
                  </a:cubicBezTo>
                  <a:cubicBezTo>
                    <a:pt x="1224" y="129"/>
                    <a:pt x="1257" y="117"/>
                    <a:pt x="1298" y="117"/>
                  </a:cubicBezTo>
                  <a:cubicBezTo>
                    <a:pt x="1338" y="117"/>
                    <a:pt x="1370" y="128"/>
                    <a:pt x="1392" y="152"/>
                  </a:cubicBezTo>
                  <a:cubicBezTo>
                    <a:pt x="1414" y="175"/>
                    <a:pt x="1425" y="208"/>
                    <a:pt x="1425" y="249"/>
                  </a:cubicBezTo>
                  <a:cubicBezTo>
                    <a:pt x="1425" y="290"/>
                    <a:pt x="1413" y="322"/>
                    <a:pt x="1389" y="347"/>
                  </a:cubicBezTo>
                  <a:cubicBezTo>
                    <a:pt x="1365" y="371"/>
                    <a:pt x="1333" y="384"/>
                    <a:pt x="1292" y="384"/>
                  </a:cubicBezTo>
                  <a:close/>
                  <a:moveTo>
                    <a:pt x="1198" y="71"/>
                  </a:moveTo>
                  <a:lnTo>
                    <a:pt x="1198" y="71"/>
                  </a:lnTo>
                  <a:lnTo>
                    <a:pt x="1095" y="71"/>
                  </a:lnTo>
                  <a:lnTo>
                    <a:pt x="1095" y="378"/>
                  </a:lnTo>
                  <a:lnTo>
                    <a:pt x="1036" y="378"/>
                  </a:lnTo>
                  <a:lnTo>
                    <a:pt x="1036" y="71"/>
                  </a:lnTo>
                  <a:lnTo>
                    <a:pt x="933" y="71"/>
                  </a:lnTo>
                  <a:lnTo>
                    <a:pt x="933" y="21"/>
                  </a:lnTo>
                  <a:lnTo>
                    <a:pt x="1198" y="21"/>
                  </a:lnTo>
                  <a:lnTo>
                    <a:pt x="1198" y="71"/>
                  </a:lnTo>
                  <a:close/>
                  <a:moveTo>
                    <a:pt x="746" y="225"/>
                  </a:moveTo>
                  <a:lnTo>
                    <a:pt x="746" y="225"/>
                  </a:lnTo>
                  <a:cubicBezTo>
                    <a:pt x="746" y="204"/>
                    <a:pt x="741" y="188"/>
                    <a:pt x="731" y="177"/>
                  </a:cubicBezTo>
                  <a:cubicBezTo>
                    <a:pt x="721" y="165"/>
                    <a:pt x="708" y="159"/>
                    <a:pt x="691" y="159"/>
                  </a:cubicBezTo>
                  <a:cubicBezTo>
                    <a:pt x="675" y="159"/>
                    <a:pt x="660" y="165"/>
                    <a:pt x="649" y="177"/>
                  </a:cubicBezTo>
                  <a:cubicBezTo>
                    <a:pt x="637" y="190"/>
                    <a:pt x="630" y="205"/>
                    <a:pt x="627" y="225"/>
                  </a:cubicBezTo>
                  <a:lnTo>
                    <a:pt x="746" y="225"/>
                  </a:lnTo>
                  <a:close/>
                  <a:moveTo>
                    <a:pt x="802" y="266"/>
                  </a:moveTo>
                  <a:lnTo>
                    <a:pt x="802" y="266"/>
                  </a:lnTo>
                  <a:lnTo>
                    <a:pt x="627" y="266"/>
                  </a:lnTo>
                  <a:cubicBezTo>
                    <a:pt x="628" y="289"/>
                    <a:pt x="635" y="308"/>
                    <a:pt x="649" y="320"/>
                  </a:cubicBezTo>
                  <a:cubicBezTo>
                    <a:pt x="663" y="333"/>
                    <a:pt x="682" y="339"/>
                    <a:pt x="707" y="339"/>
                  </a:cubicBezTo>
                  <a:cubicBezTo>
                    <a:pt x="734" y="339"/>
                    <a:pt x="759" y="331"/>
                    <a:pt x="782" y="315"/>
                  </a:cubicBezTo>
                  <a:lnTo>
                    <a:pt x="782" y="362"/>
                  </a:lnTo>
                  <a:cubicBezTo>
                    <a:pt x="759" y="376"/>
                    <a:pt x="728" y="384"/>
                    <a:pt x="689" y="384"/>
                  </a:cubicBezTo>
                  <a:cubicBezTo>
                    <a:pt x="652" y="384"/>
                    <a:pt x="622" y="372"/>
                    <a:pt x="601" y="349"/>
                  </a:cubicBezTo>
                  <a:cubicBezTo>
                    <a:pt x="579" y="326"/>
                    <a:pt x="569" y="293"/>
                    <a:pt x="569" y="251"/>
                  </a:cubicBezTo>
                  <a:cubicBezTo>
                    <a:pt x="569" y="211"/>
                    <a:pt x="581" y="179"/>
                    <a:pt x="604" y="154"/>
                  </a:cubicBezTo>
                  <a:cubicBezTo>
                    <a:pt x="628" y="129"/>
                    <a:pt x="657" y="117"/>
                    <a:pt x="692" y="117"/>
                  </a:cubicBezTo>
                  <a:cubicBezTo>
                    <a:pt x="727" y="117"/>
                    <a:pt x="754" y="128"/>
                    <a:pt x="773" y="150"/>
                  </a:cubicBezTo>
                  <a:cubicBezTo>
                    <a:pt x="792" y="173"/>
                    <a:pt x="802" y="204"/>
                    <a:pt x="802" y="244"/>
                  </a:cubicBezTo>
                  <a:lnTo>
                    <a:pt x="802" y="266"/>
                  </a:lnTo>
                  <a:close/>
                  <a:moveTo>
                    <a:pt x="526" y="378"/>
                  </a:moveTo>
                  <a:lnTo>
                    <a:pt x="526" y="378"/>
                  </a:lnTo>
                  <a:lnTo>
                    <a:pt x="468" y="378"/>
                  </a:lnTo>
                  <a:lnTo>
                    <a:pt x="468" y="238"/>
                  </a:lnTo>
                  <a:cubicBezTo>
                    <a:pt x="468" y="188"/>
                    <a:pt x="451" y="163"/>
                    <a:pt x="417" y="163"/>
                  </a:cubicBezTo>
                  <a:cubicBezTo>
                    <a:pt x="400" y="163"/>
                    <a:pt x="386" y="170"/>
                    <a:pt x="374" y="184"/>
                  </a:cubicBezTo>
                  <a:cubicBezTo>
                    <a:pt x="362" y="199"/>
                    <a:pt x="357" y="218"/>
                    <a:pt x="357" y="240"/>
                  </a:cubicBezTo>
                  <a:lnTo>
                    <a:pt x="357" y="378"/>
                  </a:lnTo>
                  <a:lnTo>
                    <a:pt x="298" y="378"/>
                  </a:lnTo>
                  <a:lnTo>
                    <a:pt x="298" y="0"/>
                  </a:lnTo>
                  <a:lnTo>
                    <a:pt x="357" y="0"/>
                  </a:lnTo>
                  <a:lnTo>
                    <a:pt x="357" y="165"/>
                  </a:lnTo>
                  <a:lnTo>
                    <a:pt x="358" y="165"/>
                  </a:lnTo>
                  <a:cubicBezTo>
                    <a:pt x="377" y="133"/>
                    <a:pt x="405" y="117"/>
                    <a:pt x="441" y="117"/>
                  </a:cubicBezTo>
                  <a:cubicBezTo>
                    <a:pt x="497" y="117"/>
                    <a:pt x="526" y="151"/>
                    <a:pt x="526" y="221"/>
                  </a:cubicBezTo>
                  <a:lnTo>
                    <a:pt x="526" y="378"/>
                  </a:lnTo>
                  <a:close/>
                  <a:moveTo>
                    <a:pt x="265" y="71"/>
                  </a:moveTo>
                  <a:lnTo>
                    <a:pt x="265" y="71"/>
                  </a:lnTo>
                  <a:lnTo>
                    <a:pt x="162" y="71"/>
                  </a:lnTo>
                  <a:lnTo>
                    <a:pt x="162" y="378"/>
                  </a:lnTo>
                  <a:lnTo>
                    <a:pt x="102" y="378"/>
                  </a:lnTo>
                  <a:lnTo>
                    <a:pt x="102" y="71"/>
                  </a:lnTo>
                  <a:lnTo>
                    <a:pt x="0" y="71"/>
                  </a:lnTo>
                  <a:lnTo>
                    <a:pt x="0" y="21"/>
                  </a:lnTo>
                  <a:lnTo>
                    <a:pt x="265" y="21"/>
                  </a:lnTo>
                  <a:lnTo>
                    <a:pt x="265" y="71"/>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00493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95567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397602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1312278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2735740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BDA19F52-F45D-499E-8B0F-24F4B6A6DB8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45970" y="0"/>
            <a:ext cx="9046030" cy="68580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3" orient="horz" pos="1910" userDrawn="1">
          <p15:clr>
            <a:srgbClr val="5ACBF0"/>
          </p15:clr>
        </p15:guide>
        <p15:guide id="4" orient="horz" pos="2505" userDrawn="1">
          <p15:clr>
            <a:srgbClr val="5ACBF0"/>
          </p15:clr>
        </p15:guide>
        <p15:guide id="5" pos="3840"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pic>
        <p:nvPicPr>
          <p:cNvPr id="6" name="Picture 5" descr="Microsoft Ignite The Tour graphic">
            <a:extLst>
              <a:ext uri="{FF2B5EF4-FFF2-40B4-BE49-F238E27FC236}">
                <a16:creationId xmlns:a16="http://schemas.microsoft.com/office/drawing/2014/main" id="{5FCA0D90-4EC8-4E96-A729-DB2812B0620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965371" y="-1"/>
            <a:ext cx="6226629" cy="6858001"/>
          </a:xfrm>
          <a:prstGeom prst="rect">
            <a:avLst/>
          </a:prstGeom>
        </p:spPr>
      </p:pic>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10" name="Picture 9" descr="Microsoft Ignite The Tour graphic">
            <a:extLst>
              <a:ext uri="{FF2B5EF4-FFF2-40B4-BE49-F238E27FC236}">
                <a16:creationId xmlns:a16="http://schemas.microsoft.com/office/drawing/2014/main" id="{36F1C851-4FAB-44D0-8FE4-F7187E5321E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5" name="Picture 4" descr="Microsoft Ignite The Tour graphic">
            <a:extLst>
              <a:ext uri="{FF2B5EF4-FFF2-40B4-BE49-F238E27FC236}">
                <a16:creationId xmlns:a16="http://schemas.microsoft.com/office/drawing/2014/main" id="{CFBD1E6B-D26A-48D5-BD12-9761C147E69F}"/>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grpSp>
        <p:nvGrpSpPr>
          <p:cNvPr id="9" name="Group 4" descr="Microsoft Ignite The Tour logo">
            <a:extLst>
              <a:ext uri="{FF2B5EF4-FFF2-40B4-BE49-F238E27FC236}">
                <a16:creationId xmlns:a16="http://schemas.microsoft.com/office/drawing/2014/main" id="{147F2C60-DDCE-4C1B-AEA3-F213C4F1E781}"/>
              </a:ext>
            </a:extLst>
          </p:cNvPr>
          <p:cNvGrpSpPr>
            <a:grpSpLocks noChangeAspect="1"/>
          </p:cNvGrpSpPr>
          <p:nvPr userDrawn="1"/>
        </p:nvGrpSpPr>
        <p:grpSpPr bwMode="black">
          <a:xfrm>
            <a:off x="537712" y="2913735"/>
            <a:ext cx="4655288" cy="1284967"/>
            <a:chOff x="342" y="1465"/>
            <a:chExt cx="2565" cy="708"/>
          </a:xfrm>
        </p:grpSpPr>
        <p:sp>
          <p:nvSpPr>
            <p:cNvPr id="10" name="Freeform 5">
              <a:extLst>
                <a:ext uri="{FF2B5EF4-FFF2-40B4-BE49-F238E27FC236}">
                  <a16:creationId xmlns:a16="http://schemas.microsoft.com/office/drawing/2014/main" id="{5C8A7BA6-FE12-4B47-8B9C-2C33A4629346}"/>
                </a:ext>
              </a:extLst>
            </p:cNvPr>
            <p:cNvSpPr>
              <a:spLocks noChangeAspect="1" noEditPoints="1"/>
            </p:cNvSpPr>
            <p:nvPr userDrawn="1"/>
          </p:nvSpPr>
          <p:spPr bwMode="black">
            <a:xfrm>
              <a:off x="368" y="1465"/>
              <a:ext cx="2539" cy="373"/>
            </a:xfrm>
            <a:custGeom>
              <a:avLst/>
              <a:gdLst>
                <a:gd name="T0" fmla="*/ 3327 w 3480"/>
                <a:gd name="T1" fmla="*/ 182 h 502"/>
                <a:gd name="T2" fmla="*/ 3305 w 3480"/>
                <a:gd name="T3" fmla="*/ 271 h 502"/>
                <a:gd name="T4" fmla="*/ 3367 w 3480"/>
                <a:gd name="T5" fmla="*/ 388 h 502"/>
                <a:gd name="T6" fmla="*/ 3451 w 3480"/>
                <a:gd name="T7" fmla="*/ 155 h 502"/>
                <a:gd name="T8" fmla="*/ 3176 w 3480"/>
                <a:gd name="T9" fmla="*/ 388 h 502"/>
                <a:gd name="T10" fmla="*/ 3101 w 3480"/>
                <a:gd name="T11" fmla="*/ 128 h 502"/>
                <a:gd name="T12" fmla="*/ 3221 w 3480"/>
                <a:gd name="T13" fmla="*/ 173 h 502"/>
                <a:gd name="T14" fmla="*/ 3221 w 3480"/>
                <a:gd name="T15" fmla="*/ 334 h 502"/>
                <a:gd name="T16" fmla="*/ 2957 w 3480"/>
                <a:gd name="T17" fmla="*/ 128 h 502"/>
                <a:gd name="T18" fmla="*/ 2962 w 3480"/>
                <a:gd name="T19" fmla="*/ 65 h 502"/>
                <a:gd name="T20" fmla="*/ 3021 w 3480"/>
                <a:gd name="T21" fmla="*/ 41 h 502"/>
                <a:gd name="T22" fmla="*/ 2843 w 3480"/>
                <a:gd name="T23" fmla="*/ 382 h 502"/>
                <a:gd name="T24" fmla="*/ 2731 w 3480"/>
                <a:gd name="T25" fmla="*/ 382 h 502"/>
                <a:gd name="T26" fmla="*/ 2732 w 3480"/>
                <a:gd name="T27" fmla="*/ 170 h 502"/>
                <a:gd name="T28" fmla="*/ 2555 w 3480"/>
                <a:gd name="T29" fmla="*/ 266 h 502"/>
                <a:gd name="T30" fmla="*/ 2441 w 3480"/>
                <a:gd name="T31" fmla="*/ 192 h 502"/>
                <a:gd name="T32" fmla="*/ 2555 w 3480"/>
                <a:gd name="T33" fmla="*/ 266 h 502"/>
                <a:gd name="T34" fmla="*/ 2383 w 3480"/>
                <a:gd name="T35" fmla="*/ 433 h 502"/>
                <a:gd name="T36" fmla="*/ 2467 w 3480"/>
                <a:gd name="T37" fmla="*/ 388 h 502"/>
                <a:gd name="T38" fmla="*/ 2553 w 3480"/>
                <a:gd name="T39" fmla="*/ 163 h 502"/>
                <a:gd name="T40" fmla="*/ 2313 w 3480"/>
                <a:gd name="T41" fmla="*/ 382 h 502"/>
                <a:gd name="T42" fmla="*/ 2313 w 3480"/>
                <a:gd name="T43" fmla="*/ 382 h 502"/>
                <a:gd name="T44" fmla="*/ 2023 w 3480"/>
                <a:gd name="T45" fmla="*/ 52 h 502"/>
                <a:gd name="T46" fmla="*/ 1864 w 3480"/>
                <a:gd name="T47" fmla="*/ 128 h 502"/>
                <a:gd name="T48" fmla="*/ 1899 w 3480"/>
                <a:gd name="T49" fmla="*/ 0 h 502"/>
                <a:gd name="T50" fmla="*/ 1763 w 3480"/>
                <a:gd name="T51" fmla="*/ 173 h 502"/>
                <a:gd name="T52" fmla="*/ 1922 w 3480"/>
                <a:gd name="T53" fmla="*/ 173 h 502"/>
                <a:gd name="T54" fmla="*/ 2084 w 3480"/>
                <a:gd name="T55" fmla="*/ 380 h 502"/>
                <a:gd name="T56" fmla="*/ 2023 w 3480"/>
                <a:gd name="T57" fmla="*/ 173 h 502"/>
                <a:gd name="T58" fmla="*/ 1541 w 3480"/>
                <a:gd name="T59" fmla="*/ 256 h 502"/>
                <a:gd name="T60" fmla="*/ 1667 w 3480"/>
                <a:gd name="T61" fmla="*/ 190 h 502"/>
                <a:gd name="T62" fmla="*/ 1481 w 3480"/>
                <a:gd name="T63" fmla="*/ 258 h 502"/>
                <a:gd name="T64" fmla="*/ 1708 w 3480"/>
                <a:gd name="T65" fmla="*/ 352 h 502"/>
                <a:gd name="T66" fmla="*/ 1338 w 3480"/>
                <a:gd name="T67" fmla="*/ 345 h 502"/>
                <a:gd name="T68" fmla="*/ 1332 w 3480"/>
                <a:gd name="T69" fmla="*/ 272 h 502"/>
                <a:gd name="T70" fmla="*/ 1275 w 3480"/>
                <a:gd name="T71" fmla="*/ 164 h 502"/>
                <a:gd name="T72" fmla="*/ 1434 w 3480"/>
                <a:gd name="T73" fmla="*/ 183 h 502"/>
                <a:gd name="T74" fmla="*/ 1324 w 3480"/>
                <a:gd name="T75" fmla="*/ 195 h 502"/>
                <a:gd name="T76" fmla="*/ 1406 w 3480"/>
                <a:gd name="T77" fmla="*/ 248 h 502"/>
                <a:gd name="T78" fmla="*/ 1414 w 3480"/>
                <a:gd name="T79" fmla="*/ 370 h 502"/>
                <a:gd name="T80" fmla="*/ 1097 w 3480"/>
                <a:gd name="T81" fmla="*/ 168 h 502"/>
                <a:gd name="T82" fmla="*/ 1150 w 3480"/>
                <a:gd name="T83" fmla="*/ 320 h 502"/>
                <a:gd name="T84" fmla="*/ 1094 w 3480"/>
                <a:gd name="T85" fmla="*/ 388 h 502"/>
                <a:gd name="T86" fmla="*/ 1194 w 3480"/>
                <a:gd name="T87" fmla="*/ 157 h 502"/>
                <a:gd name="T88" fmla="*/ 944 w 3480"/>
                <a:gd name="T89" fmla="*/ 182 h 502"/>
                <a:gd name="T90" fmla="*/ 796 w 3480"/>
                <a:gd name="T91" fmla="*/ 382 h 502"/>
                <a:gd name="T92" fmla="*/ 881 w 3480"/>
                <a:gd name="T93" fmla="*/ 138 h 502"/>
                <a:gd name="T94" fmla="*/ 743 w 3480"/>
                <a:gd name="T95" fmla="*/ 371 h 502"/>
                <a:gd name="T96" fmla="*/ 682 w 3480"/>
                <a:gd name="T97" fmla="*/ 122 h 502"/>
                <a:gd name="T98" fmla="*/ 603 w 3480"/>
                <a:gd name="T99" fmla="*/ 257 h 502"/>
                <a:gd name="T100" fmla="*/ 499 w 3480"/>
                <a:gd name="T101" fmla="*/ 382 h 502"/>
                <a:gd name="T102" fmla="*/ 499 w 3480"/>
                <a:gd name="T103" fmla="*/ 382 h 502"/>
                <a:gd name="T104" fmla="*/ 446 w 3480"/>
                <a:gd name="T105" fmla="*/ 18 h 502"/>
                <a:gd name="T106" fmla="*/ 470 w 3480"/>
                <a:gd name="T107" fmla="*/ 74 h 502"/>
                <a:gd name="T108" fmla="*/ 329 w 3480"/>
                <a:gd name="T109" fmla="*/ 82 h 502"/>
                <a:gd name="T110" fmla="*/ 63 w 3480"/>
                <a:gd name="T111" fmla="*/ 118 h 502"/>
                <a:gd name="T112" fmla="*/ 0 w 3480"/>
                <a:gd name="T113" fmla="*/ 382 h 502"/>
                <a:gd name="T114" fmla="*/ 193 w 3480"/>
                <a:gd name="T115" fmla="*/ 304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80" h="502">
                  <a:moveTo>
                    <a:pt x="3424" y="230"/>
                  </a:moveTo>
                  <a:lnTo>
                    <a:pt x="3424" y="230"/>
                  </a:lnTo>
                  <a:cubicBezTo>
                    <a:pt x="3423" y="209"/>
                    <a:pt x="3419" y="193"/>
                    <a:pt x="3409" y="181"/>
                  </a:cubicBezTo>
                  <a:cubicBezTo>
                    <a:pt x="3399" y="170"/>
                    <a:pt x="3386" y="164"/>
                    <a:pt x="3369" y="164"/>
                  </a:cubicBezTo>
                  <a:cubicBezTo>
                    <a:pt x="3352" y="164"/>
                    <a:pt x="3338" y="170"/>
                    <a:pt x="3327" y="182"/>
                  </a:cubicBezTo>
                  <a:cubicBezTo>
                    <a:pt x="3315" y="194"/>
                    <a:pt x="3308" y="210"/>
                    <a:pt x="3305" y="230"/>
                  </a:cubicBezTo>
                  <a:lnTo>
                    <a:pt x="3424" y="230"/>
                  </a:lnTo>
                  <a:close/>
                  <a:moveTo>
                    <a:pt x="3480" y="271"/>
                  </a:moveTo>
                  <a:lnTo>
                    <a:pt x="3480" y="271"/>
                  </a:lnTo>
                  <a:lnTo>
                    <a:pt x="3305" y="271"/>
                  </a:lnTo>
                  <a:cubicBezTo>
                    <a:pt x="3306" y="294"/>
                    <a:pt x="3313" y="312"/>
                    <a:pt x="3327" y="325"/>
                  </a:cubicBezTo>
                  <a:cubicBezTo>
                    <a:pt x="3341" y="338"/>
                    <a:pt x="3360" y="344"/>
                    <a:pt x="3384" y="344"/>
                  </a:cubicBezTo>
                  <a:cubicBezTo>
                    <a:pt x="3412" y="344"/>
                    <a:pt x="3437" y="336"/>
                    <a:pt x="3460" y="320"/>
                  </a:cubicBezTo>
                  <a:lnTo>
                    <a:pt x="3460" y="366"/>
                  </a:lnTo>
                  <a:cubicBezTo>
                    <a:pt x="3436" y="381"/>
                    <a:pt x="3405" y="388"/>
                    <a:pt x="3367" y="388"/>
                  </a:cubicBezTo>
                  <a:cubicBezTo>
                    <a:pt x="3329" y="388"/>
                    <a:pt x="3300" y="377"/>
                    <a:pt x="3279" y="354"/>
                  </a:cubicBezTo>
                  <a:cubicBezTo>
                    <a:pt x="3257" y="330"/>
                    <a:pt x="3246" y="298"/>
                    <a:pt x="3246" y="256"/>
                  </a:cubicBezTo>
                  <a:cubicBezTo>
                    <a:pt x="3246" y="216"/>
                    <a:pt x="3258" y="184"/>
                    <a:pt x="3282" y="159"/>
                  </a:cubicBezTo>
                  <a:cubicBezTo>
                    <a:pt x="3305" y="134"/>
                    <a:pt x="3335" y="122"/>
                    <a:pt x="3370" y="122"/>
                  </a:cubicBezTo>
                  <a:cubicBezTo>
                    <a:pt x="3405" y="122"/>
                    <a:pt x="3432" y="133"/>
                    <a:pt x="3451" y="155"/>
                  </a:cubicBezTo>
                  <a:cubicBezTo>
                    <a:pt x="3470" y="178"/>
                    <a:pt x="3480" y="209"/>
                    <a:pt x="3480" y="248"/>
                  </a:cubicBezTo>
                  <a:lnTo>
                    <a:pt x="3480" y="271"/>
                  </a:lnTo>
                  <a:close/>
                  <a:moveTo>
                    <a:pt x="3221" y="380"/>
                  </a:moveTo>
                  <a:lnTo>
                    <a:pt x="3221" y="380"/>
                  </a:lnTo>
                  <a:cubicBezTo>
                    <a:pt x="3209" y="385"/>
                    <a:pt x="3194" y="388"/>
                    <a:pt x="3176" y="388"/>
                  </a:cubicBezTo>
                  <a:cubicBezTo>
                    <a:pt x="3126" y="388"/>
                    <a:pt x="3101" y="364"/>
                    <a:pt x="3101" y="317"/>
                  </a:cubicBezTo>
                  <a:lnTo>
                    <a:pt x="3101" y="173"/>
                  </a:lnTo>
                  <a:lnTo>
                    <a:pt x="3059" y="173"/>
                  </a:lnTo>
                  <a:lnTo>
                    <a:pt x="3059" y="128"/>
                  </a:lnTo>
                  <a:lnTo>
                    <a:pt x="3101" y="128"/>
                  </a:lnTo>
                  <a:lnTo>
                    <a:pt x="3101" y="69"/>
                  </a:lnTo>
                  <a:lnTo>
                    <a:pt x="3159" y="52"/>
                  </a:lnTo>
                  <a:lnTo>
                    <a:pt x="3159" y="128"/>
                  </a:lnTo>
                  <a:lnTo>
                    <a:pt x="3221" y="128"/>
                  </a:lnTo>
                  <a:lnTo>
                    <a:pt x="3221" y="173"/>
                  </a:lnTo>
                  <a:lnTo>
                    <a:pt x="3159" y="173"/>
                  </a:lnTo>
                  <a:lnTo>
                    <a:pt x="3159" y="300"/>
                  </a:lnTo>
                  <a:cubicBezTo>
                    <a:pt x="3159" y="315"/>
                    <a:pt x="3162" y="326"/>
                    <a:pt x="3168" y="333"/>
                  </a:cubicBezTo>
                  <a:cubicBezTo>
                    <a:pt x="3173" y="339"/>
                    <a:pt x="3182" y="342"/>
                    <a:pt x="3195" y="342"/>
                  </a:cubicBezTo>
                  <a:cubicBezTo>
                    <a:pt x="3205" y="342"/>
                    <a:pt x="3213" y="339"/>
                    <a:pt x="3221" y="334"/>
                  </a:cubicBezTo>
                  <a:lnTo>
                    <a:pt x="3221" y="380"/>
                  </a:lnTo>
                  <a:close/>
                  <a:moveTo>
                    <a:pt x="3015" y="382"/>
                  </a:moveTo>
                  <a:lnTo>
                    <a:pt x="3015" y="382"/>
                  </a:lnTo>
                  <a:lnTo>
                    <a:pt x="2957" y="382"/>
                  </a:lnTo>
                  <a:lnTo>
                    <a:pt x="2957" y="128"/>
                  </a:lnTo>
                  <a:lnTo>
                    <a:pt x="3015" y="128"/>
                  </a:lnTo>
                  <a:lnTo>
                    <a:pt x="3015" y="382"/>
                  </a:lnTo>
                  <a:close/>
                  <a:moveTo>
                    <a:pt x="2986" y="74"/>
                  </a:moveTo>
                  <a:lnTo>
                    <a:pt x="2986" y="74"/>
                  </a:lnTo>
                  <a:cubicBezTo>
                    <a:pt x="2976" y="74"/>
                    <a:pt x="2968" y="71"/>
                    <a:pt x="2962" y="65"/>
                  </a:cubicBezTo>
                  <a:cubicBezTo>
                    <a:pt x="2955" y="59"/>
                    <a:pt x="2951" y="51"/>
                    <a:pt x="2951" y="41"/>
                  </a:cubicBezTo>
                  <a:cubicBezTo>
                    <a:pt x="2951" y="32"/>
                    <a:pt x="2955" y="24"/>
                    <a:pt x="2962" y="18"/>
                  </a:cubicBezTo>
                  <a:cubicBezTo>
                    <a:pt x="2968" y="11"/>
                    <a:pt x="2976" y="8"/>
                    <a:pt x="2986" y="8"/>
                  </a:cubicBezTo>
                  <a:cubicBezTo>
                    <a:pt x="2996" y="8"/>
                    <a:pt x="3004" y="11"/>
                    <a:pt x="3011" y="18"/>
                  </a:cubicBezTo>
                  <a:cubicBezTo>
                    <a:pt x="3018" y="24"/>
                    <a:pt x="3021" y="32"/>
                    <a:pt x="3021" y="41"/>
                  </a:cubicBezTo>
                  <a:cubicBezTo>
                    <a:pt x="3021" y="50"/>
                    <a:pt x="3018" y="58"/>
                    <a:pt x="3011" y="64"/>
                  </a:cubicBezTo>
                  <a:cubicBezTo>
                    <a:pt x="3004" y="71"/>
                    <a:pt x="2996" y="74"/>
                    <a:pt x="2986" y="74"/>
                  </a:cubicBezTo>
                  <a:close/>
                  <a:moveTo>
                    <a:pt x="2901" y="382"/>
                  </a:moveTo>
                  <a:lnTo>
                    <a:pt x="2901" y="382"/>
                  </a:lnTo>
                  <a:lnTo>
                    <a:pt x="2843" y="382"/>
                  </a:lnTo>
                  <a:lnTo>
                    <a:pt x="2843" y="239"/>
                  </a:lnTo>
                  <a:cubicBezTo>
                    <a:pt x="2843" y="191"/>
                    <a:pt x="2826" y="167"/>
                    <a:pt x="2792" y="167"/>
                  </a:cubicBezTo>
                  <a:cubicBezTo>
                    <a:pt x="2774" y="167"/>
                    <a:pt x="2760" y="174"/>
                    <a:pt x="2748" y="187"/>
                  </a:cubicBezTo>
                  <a:cubicBezTo>
                    <a:pt x="2737" y="200"/>
                    <a:pt x="2731" y="217"/>
                    <a:pt x="2731" y="237"/>
                  </a:cubicBezTo>
                  <a:lnTo>
                    <a:pt x="2731" y="382"/>
                  </a:lnTo>
                  <a:lnTo>
                    <a:pt x="2673" y="382"/>
                  </a:lnTo>
                  <a:lnTo>
                    <a:pt x="2673" y="128"/>
                  </a:lnTo>
                  <a:lnTo>
                    <a:pt x="2731" y="128"/>
                  </a:lnTo>
                  <a:lnTo>
                    <a:pt x="2731" y="170"/>
                  </a:lnTo>
                  <a:lnTo>
                    <a:pt x="2732" y="170"/>
                  </a:lnTo>
                  <a:cubicBezTo>
                    <a:pt x="2751" y="138"/>
                    <a:pt x="2779" y="122"/>
                    <a:pt x="2815" y="122"/>
                  </a:cubicBezTo>
                  <a:cubicBezTo>
                    <a:pt x="2843" y="122"/>
                    <a:pt x="2864" y="131"/>
                    <a:pt x="2879" y="149"/>
                  </a:cubicBezTo>
                  <a:cubicBezTo>
                    <a:pt x="2893" y="167"/>
                    <a:pt x="2901" y="193"/>
                    <a:pt x="2901" y="227"/>
                  </a:cubicBezTo>
                  <a:lnTo>
                    <a:pt x="2901" y="382"/>
                  </a:lnTo>
                  <a:close/>
                  <a:moveTo>
                    <a:pt x="2555" y="266"/>
                  </a:moveTo>
                  <a:lnTo>
                    <a:pt x="2555" y="266"/>
                  </a:lnTo>
                  <a:lnTo>
                    <a:pt x="2555" y="233"/>
                  </a:lnTo>
                  <a:cubicBezTo>
                    <a:pt x="2555" y="215"/>
                    <a:pt x="2549" y="199"/>
                    <a:pt x="2537" y="187"/>
                  </a:cubicBezTo>
                  <a:cubicBezTo>
                    <a:pt x="2525" y="174"/>
                    <a:pt x="2510" y="168"/>
                    <a:pt x="2492" y="168"/>
                  </a:cubicBezTo>
                  <a:cubicBezTo>
                    <a:pt x="2470" y="168"/>
                    <a:pt x="2453" y="176"/>
                    <a:pt x="2441" y="192"/>
                  </a:cubicBezTo>
                  <a:cubicBezTo>
                    <a:pt x="2428" y="208"/>
                    <a:pt x="2422" y="231"/>
                    <a:pt x="2422" y="260"/>
                  </a:cubicBezTo>
                  <a:cubicBezTo>
                    <a:pt x="2422" y="285"/>
                    <a:pt x="2428" y="305"/>
                    <a:pt x="2440" y="320"/>
                  </a:cubicBezTo>
                  <a:cubicBezTo>
                    <a:pt x="2452" y="335"/>
                    <a:pt x="2468" y="342"/>
                    <a:pt x="2487" y="342"/>
                  </a:cubicBezTo>
                  <a:cubicBezTo>
                    <a:pt x="2507" y="342"/>
                    <a:pt x="2524" y="335"/>
                    <a:pt x="2536" y="321"/>
                  </a:cubicBezTo>
                  <a:cubicBezTo>
                    <a:pt x="2549" y="306"/>
                    <a:pt x="2555" y="288"/>
                    <a:pt x="2555" y="266"/>
                  </a:cubicBezTo>
                  <a:close/>
                  <a:moveTo>
                    <a:pt x="2612" y="362"/>
                  </a:moveTo>
                  <a:lnTo>
                    <a:pt x="2612" y="362"/>
                  </a:lnTo>
                  <a:cubicBezTo>
                    <a:pt x="2612" y="455"/>
                    <a:pt x="2565" y="502"/>
                    <a:pt x="2471" y="502"/>
                  </a:cubicBezTo>
                  <a:cubicBezTo>
                    <a:pt x="2437" y="502"/>
                    <a:pt x="2408" y="497"/>
                    <a:pt x="2383" y="486"/>
                  </a:cubicBezTo>
                  <a:lnTo>
                    <a:pt x="2383" y="433"/>
                  </a:lnTo>
                  <a:cubicBezTo>
                    <a:pt x="2411" y="449"/>
                    <a:pt x="2438" y="457"/>
                    <a:pt x="2463" y="457"/>
                  </a:cubicBezTo>
                  <a:cubicBezTo>
                    <a:pt x="2524" y="457"/>
                    <a:pt x="2554" y="427"/>
                    <a:pt x="2554" y="367"/>
                  </a:cubicBezTo>
                  <a:lnTo>
                    <a:pt x="2554" y="339"/>
                  </a:lnTo>
                  <a:lnTo>
                    <a:pt x="2553" y="339"/>
                  </a:lnTo>
                  <a:cubicBezTo>
                    <a:pt x="2534" y="372"/>
                    <a:pt x="2505" y="388"/>
                    <a:pt x="2467" y="388"/>
                  </a:cubicBezTo>
                  <a:cubicBezTo>
                    <a:pt x="2436" y="388"/>
                    <a:pt x="2411" y="377"/>
                    <a:pt x="2392" y="354"/>
                  </a:cubicBezTo>
                  <a:cubicBezTo>
                    <a:pt x="2372" y="332"/>
                    <a:pt x="2363" y="301"/>
                    <a:pt x="2363" y="263"/>
                  </a:cubicBezTo>
                  <a:cubicBezTo>
                    <a:pt x="2363" y="220"/>
                    <a:pt x="2373" y="185"/>
                    <a:pt x="2394" y="160"/>
                  </a:cubicBezTo>
                  <a:cubicBezTo>
                    <a:pt x="2414" y="134"/>
                    <a:pt x="2442" y="122"/>
                    <a:pt x="2478" y="122"/>
                  </a:cubicBezTo>
                  <a:cubicBezTo>
                    <a:pt x="2512" y="122"/>
                    <a:pt x="2537" y="135"/>
                    <a:pt x="2553" y="163"/>
                  </a:cubicBezTo>
                  <a:lnTo>
                    <a:pt x="2554" y="163"/>
                  </a:lnTo>
                  <a:lnTo>
                    <a:pt x="2554" y="128"/>
                  </a:lnTo>
                  <a:lnTo>
                    <a:pt x="2612" y="128"/>
                  </a:lnTo>
                  <a:lnTo>
                    <a:pt x="2612" y="362"/>
                  </a:lnTo>
                  <a:close/>
                  <a:moveTo>
                    <a:pt x="2313" y="382"/>
                  </a:moveTo>
                  <a:lnTo>
                    <a:pt x="2313" y="382"/>
                  </a:lnTo>
                  <a:lnTo>
                    <a:pt x="2251" y="382"/>
                  </a:lnTo>
                  <a:lnTo>
                    <a:pt x="2251" y="25"/>
                  </a:lnTo>
                  <a:lnTo>
                    <a:pt x="2313" y="25"/>
                  </a:lnTo>
                  <a:lnTo>
                    <a:pt x="2313" y="382"/>
                  </a:lnTo>
                  <a:close/>
                  <a:moveTo>
                    <a:pt x="2084" y="173"/>
                  </a:moveTo>
                  <a:lnTo>
                    <a:pt x="2084" y="173"/>
                  </a:lnTo>
                  <a:lnTo>
                    <a:pt x="2084" y="128"/>
                  </a:lnTo>
                  <a:lnTo>
                    <a:pt x="2023" y="128"/>
                  </a:lnTo>
                  <a:lnTo>
                    <a:pt x="2023" y="52"/>
                  </a:lnTo>
                  <a:lnTo>
                    <a:pt x="1965" y="69"/>
                  </a:lnTo>
                  <a:lnTo>
                    <a:pt x="1965" y="128"/>
                  </a:lnTo>
                  <a:lnTo>
                    <a:pt x="1924" y="128"/>
                  </a:lnTo>
                  <a:lnTo>
                    <a:pt x="1922" y="128"/>
                  </a:lnTo>
                  <a:lnTo>
                    <a:pt x="1864" y="128"/>
                  </a:lnTo>
                  <a:lnTo>
                    <a:pt x="1864" y="93"/>
                  </a:lnTo>
                  <a:cubicBezTo>
                    <a:pt x="1864" y="61"/>
                    <a:pt x="1878" y="45"/>
                    <a:pt x="1907" y="45"/>
                  </a:cubicBezTo>
                  <a:cubicBezTo>
                    <a:pt x="1917" y="45"/>
                    <a:pt x="1925" y="48"/>
                    <a:pt x="1933" y="52"/>
                  </a:cubicBezTo>
                  <a:lnTo>
                    <a:pt x="1933" y="5"/>
                  </a:lnTo>
                  <a:cubicBezTo>
                    <a:pt x="1925" y="2"/>
                    <a:pt x="1914" y="0"/>
                    <a:pt x="1899" y="0"/>
                  </a:cubicBezTo>
                  <a:cubicBezTo>
                    <a:pt x="1873" y="0"/>
                    <a:pt x="1851" y="7"/>
                    <a:pt x="1833" y="23"/>
                  </a:cubicBezTo>
                  <a:cubicBezTo>
                    <a:pt x="1815" y="38"/>
                    <a:pt x="1807" y="59"/>
                    <a:pt x="1807" y="86"/>
                  </a:cubicBezTo>
                  <a:lnTo>
                    <a:pt x="1807" y="128"/>
                  </a:lnTo>
                  <a:lnTo>
                    <a:pt x="1763" y="128"/>
                  </a:lnTo>
                  <a:lnTo>
                    <a:pt x="1763" y="173"/>
                  </a:lnTo>
                  <a:lnTo>
                    <a:pt x="1807" y="173"/>
                  </a:lnTo>
                  <a:lnTo>
                    <a:pt x="1807" y="382"/>
                  </a:lnTo>
                  <a:lnTo>
                    <a:pt x="1865" y="382"/>
                  </a:lnTo>
                  <a:lnTo>
                    <a:pt x="1865" y="173"/>
                  </a:lnTo>
                  <a:lnTo>
                    <a:pt x="1922" y="173"/>
                  </a:lnTo>
                  <a:lnTo>
                    <a:pt x="1924" y="173"/>
                  </a:lnTo>
                  <a:lnTo>
                    <a:pt x="1965" y="173"/>
                  </a:lnTo>
                  <a:lnTo>
                    <a:pt x="1965" y="317"/>
                  </a:lnTo>
                  <a:cubicBezTo>
                    <a:pt x="1965" y="364"/>
                    <a:pt x="1990" y="388"/>
                    <a:pt x="2039" y="388"/>
                  </a:cubicBezTo>
                  <a:cubicBezTo>
                    <a:pt x="2058" y="388"/>
                    <a:pt x="2073" y="385"/>
                    <a:pt x="2084" y="380"/>
                  </a:cubicBezTo>
                  <a:lnTo>
                    <a:pt x="2084" y="334"/>
                  </a:lnTo>
                  <a:cubicBezTo>
                    <a:pt x="2077" y="339"/>
                    <a:pt x="2068" y="342"/>
                    <a:pt x="2059" y="342"/>
                  </a:cubicBezTo>
                  <a:cubicBezTo>
                    <a:pt x="2046" y="342"/>
                    <a:pt x="2037" y="339"/>
                    <a:pt x="2031" y="333"/>
                  </a:cubicBezTo>
                  <a:cubicBezTo>
                    <a:pt x="2026" y="326"/>
                    <a:pt x="2023" y="315"/>
                    <a:pt x="2023" y="300"/>
                  </a:cubicBezTo>
                  <a:lnTo>
                    <a:pt x="2023" y="173"/>
                  </a:lnTo>
                  <a:lnTo>
                    <a:pt x="2084" y="173"/>
                  </a:lnTo>
                  <a:close/>
                  <a:moveTo>
                    <a:pt x="1614" y="168"/>
                  </a:moveTo>
                  <a:lnTo>
                    <a:pt x="1614" y="168"/>
                  </a:lnTo>
                  <a:cubicBezTo>
                    <a:pt x="1591" y="168"/>
                    <a:pt x="1573" y="175"/>
                    <a:pt x="1560" y="191"/>
                  </a:cubicBezTo>
                  <a:cubicBezTo>
                    <a:pt x="1547" y="207"/>
                    <a:pt x="1541" y="229"/>
                    <a:pt x="1541" y="256"/>
                  </a:cubicBezTo>
                  <a:cubicBezTo>
                    <a:pt x="1541" y="283"/>
                    <a:pt x="1547" y="304"/>
                    <a:pt x="1561" y="319"/>
                  </a:cubicBezTo>
                  <a:cubicBezTo>
                    <a:pt x="1574" y="335"/>
                    <a:pt x="1592" y="342"/>
                    <a:pt x="1614" y="342"/>
                  </a:cubicBezTo>
                  <a:cubicBezTo>
                    <a:pt x="1637" y="342"/>
                    <a:pt x="1654" y="335"/>
                    <a:pt x="1667" y="320"/>
                  </a:cubicBezTo>
                  <a:cubicBezTo>
                    <a:pt x="1679" y="305"/>
                    <a:pt x="1685" y="283"/>
                    <a:pt x="1685" y="255"/>
                  </a:cubicBezTo>
                  <a:cubicBezTo>
                    <a:pt x="1685" y="227"/>
                    <a:pt x="1679" y="206"/>
                    <a:pt x="1667" y="190"/>
                  </a:cubicBezTo>
                  <a:cubicBezTo>
                    <a:pt x="1654" y="175"/>
                    <a:pt x="1637" y="168"/>
                    <a:pt x="1614" y="168"/>
                  </a:cubicBezTo>
                  <a:close/>
                  <a:moveTo>
                    <a:pt x="1611" y="388"/>
                  </a:moveTo>
                  <a:lnTo>
                    <a:pt x="1611" y="388"/>
                  </a:lnTo>
                  <a:cubicBezTo>
                    <a:pt x="1572" y="388"/>
                    <a:pt x="1540" y="376"/>
                    <a:pt x="1517" y="353"/>
                  </a:cubicBezTo>
                  <a:cubicBezTo>
                    <a:pt x="1493" y="329"/>
                    <a:pt x="1481" y="297"/>
                    <a:pt x="1481" y="258"/>
                  </a:cubicBezTo>
                  <a:cubicBezTo>
                    <a:pt x="1481" y="215"/>
                    <a:pt x="1494" y="182"/>
                    <a:pt x="1518" y="158"/>
                  </a:cubicBezTo>
                  <a:cubicBezTo>
                    <a:pt x="1543" y="134"/>
                    <a:pt x="1576" y="122"/>
                    <a:pt x="1618" y="122"/>
                  </a:cubicBezTo>
                  <a:cubicBezTo>
                    <a:pt x="1658" y="122"/>
                    <a:pt x="1689" y="133"/>
                    <a:pt x="1711" y="157"/>
                  </a:cubicBezTo>
                  <a:cubicBezTo>
                    <a:pt x="1733" y="180"/>
                    <a:pt x="1744" y="212"/>
                    <a:pt x="1744" y="254"/>
                  </a:cubicBezTo>
                  <a:cubicBezTo>
                    <a:pt x="1744" y="295"/>
                    <a:pt x="1732" y="327"/>
                    <a:pt x="1708" y="352"/>
                  </a:cubicBezTo>
                  <a:cubicBezTo>
                    <a:pt x="1684" y="376"/>
                    <a:pt x="1652" y="388"/>
                    <a:pt x="1611" y="388"/>
                  </a:cubicBezTo>
                  <a:close/>
                  <a:moveTo>
                    <a:pt x="1266" y="374"/>
                  </a:moveTo>
                  <a:lnTo>
                    <a:pt x="1266" y="374"/>
                  </a:lnTo>
                  <a:lnTo>
                    <a:pt x="1266" y="321"/>
                  </a:lnTo>
                  <a:cubicBezTo>
                    <a:pt x="1287" y="337"/>
                    <a:pt x="1311" y="345"/>
                    <a:pt x="1338" y="345"/>
                  </a:cubicBezTo>
                  <a:cubicBezTo>
                    <a:pt x="1373" y="345"/>
                    <a:pt x="1390" y="335"/>
                    <a:pt x="1390" y="315"/>
                  </a:cubicBezTo>
                  <a:cubicBezTo>
                    <a:pt x="1390" y="309"/>
                    <a:pt x="1389" y="304"/>
                    <a:pt x="1386" y="300"/>
                  </a:cubicBezTo>
                  <a:cubicBezTo>
                    <a:pt x="1383" y="296"/>
                    <a:pt x="1378" y="292"/>
                    <a:pt x="1373" y="289"/>
                  </a:cubicBezTo>
                  <a:cubicBezTo>
                    <a:pt x="1368" y="286"/>
                    <a:pt x="1362" y="283"/>
                    <a:pt x="1355" y="281"/>
                  </a:cubicBezTo>
                  <a:cubicBezTo>
                    <a:pt x="1348" y="278"/>
                    <a:pt x="1341" y="275"/>
                    <a:pt x="1332" y="272"/>
                  </a:cubicBezTo>
                  <a:cubicBezTo>
                    <a:pt x="1322" y="268"/>
                    <a:pt x="1312" y="264"/>
                    <a:pt x="1304" y="259"/>
                  </a:cubicBezTo>
                  <a:cubicBezTo>
                    <a:pt x="1296" y="254"/>
                    <a:pt x="1289" y="249"/>
                    <a:pt x="1283" y="243"/>
                  </a:cubicBezTo>
                  <a:cubicBezTo>
                    <a:pt x="1277" y="237"/>
                    <a:pt x="1273" y="231"/>
                    <a:pt x="1270" y="223"/>
                  </a:cubicBezTo>
                  <a:cubicBezTo>
                    <a:pt x="1267" y="216"/>
                    <a:pt x="1266" y="207"/>
                    <a:pt x="1266" y="197"/>
                  </a:cubicBezTo>
                  <a:cubicBezTo>
                    <a:pt x="1266" y="185"/>
                    <a:pt x="1269" y="174"/>
                    <a:pt x="1275" y="164"/>
                  </a:cubicBezTo>
                  <a:cubicBezTo>
                    <a:pt x="1281" y="155"/>
                    <a:pt x="1288" y="147"/>
                    <a:pt x="1298" y="141"/>
                  </a:cubicBezTo>
                  <a:cubicBezTo>
                    <a:pt x="1308" y="134"/>
                    <a:pt x="1319" y="130"/>
                    <a:pt x="1332" y="126"/>
                  </a:cubicBezTo>
                  <a:cubicBezTo>
                    <a:pt x="1344" y="123"/>
                    <a:pt x="1357" y="122"/>
                    <a:pt x="1371" y="122"/>
                  </a:cubicBezTo>
                  <a:cubicBezTo>
                    <a:pt x="1394" y="122"/>
                    <a:pt x="1415" y="125"/>
                    <a:pt x="1434" y="132"/>
                  </a:cubicBezTo>
                  <a:lnTo>
                    <a:pt x="1434" y="183"/>
                  </a:lnTo>
                  <a:cubicBezTo>
                    <a:pt x="1416" y="170"/>
                    <a:pt x="1395" y="164"/>
                    <a:pt x="1372" y="164"/>
                  </a:cubicBezTo>
                  <a:cubicBezTo>
                    <a:pt x="1365" y="164"/>
                    <a:pt x="1358" y="165"/>
                    <a:pt x="1352" y="167"/>
                  </a:cubicBezTo>
                  <a:cubicBezTo>
                    <a:pt x="1346" y="168"/>
                    <a:pt x="1341" y="170"/>
                    <a:pt x="1337" y="173"/>
                  </a:cubicBezTo>
                  <a:cubicBezTo>
                    <a:pt x="1333" y="175"/>
                    <a:pt x="1330" y="179"/>
                    <a:pt x="1327" y="182"/>
                  </a:cubicBezTo>
                  <a:cubicBezTo>
                    <a:pt x="1325" y="186"/>
                    <a:pt x="1324" y="190"/>
                    <a:pt x="1324" y="195"/>
                  </a:cubicBezTo>
                  <a:cubicBezTo>
                    <a:pt x="1324" y="200"/>
                    <a:pt x="1325" y="205"/>
                    <a:pt x="1327" y="209"/>
                  </a:cubicBezTo>
                  <a:cubicBezTo>
                    <a:pt x="1330" y="212"/>
                    <a:pt x="1333" y="216"/>
                    <a:pt x="1338" y="219"/>
                  </a:cubicBezTo>
                  <a:cubicBezTo>
                    <a:pt x="1342" y="222"/>
                    <a:pt x="1348" y="224"/>
                    <a:pt x="1354" y="227"/>
                  </a:cubicBezTo>
                  <a:cubicBezTo>
                    <a:pt x="1361" y="229"/>
                    <a:pt x="1368" y="232"/>
                    <a:pt x="1376" y="234"/>
                  </a:cubicBezTo>
                  <a:cubicBezTo>
                    <a:pt x="1387" y="239"/>
                    <a:pt x="1397" y="244"/>
                    <a:pt x="1406" y="248"/>
                  </a:cubicBezTo>
                  <a:cubicBezTo>
                    <a:pt x="1415" y="253"/>
                    <a:pt x="1422" y="258"/>
                    <a:pt x="1428" y="264"/>
                  </a:cubicBezTo>
                  <a:cubicBezTo>
                    <a:pt x="1434" y="270"/>
                    <a:pt x="1439" y="277"/>
                    <a:pt x="1442" y="284"/>
                  </a:cubicBezTo>
                  <a:cubicBezTo>
                    <a:pt x="1446" y="292"/>
                    <a:pt x="1447" y="301"/>
                    <a:pt x="1447" y="312"/>
                  </a:cubicBezTo>
                  <a:cubicBezTo>
                    <a:pt x="1447" y="325"/>
                    <a:pt x="1444" y="336"/>
                    <a:pt x="1438" y="346"/>
                  </a:cubicBezTo>
                  <a:cubicBezTo>
                    <a:pt x="1432" y="355"/>
                    <a:pt x="1424" y="363"/>
                    <a:pt x="1414" y="370"/>
                  </a:cubicBezTo>
                  <a:cubicBezTo>
                    <a:pt x="1404" y="376"/>
                    <a:pt x="1393" y="381"/>
                    <a:pt x="1380" y="384"/>
                  </a:cubicBezTo>
                  <a:cubicBezTo>
                    <a:pt x="1367" y="387"/>
                    <a:pt x="1353" y="388"/>
                    <a:pt x="1339" y="388"/>
                  </a:cubicBezTo>
                  <a:cubicBezTo>
                    <a:pt x="1311" y="388"/>
                    <a:pt x="1286" y="384"/>
                    <a:pt x="1266" y="374"/>
                  </a:cubicBezTo>
                  <a:close/>
                  <a:moveTo>
                    <a:pt x="1097" y="168"/>
                  </a:moveTo>
                  <a:lnTo>
                    <a:pt x="1097" y="168"/>
                  </a:lnTo>
                  <a:cubicBezTo>
                    <a:pt x="1074" y="168"/>
                    <a:pt x="1056" y="175"/>
                    <a:pt x="1043" y="191"/>
                  </a:cubicBezTo>
                  <a:cubicBezTo>
                    <a:pt x="1030" y="207"/>
                    <a:pt x="1024" y="229"/>
                    <a:pt x="1024" y="256"/>
                  </a:cubicBezTo>
                  <a:cubicBezTo>
                    <a:pt x="1024" y="283"/>
                    <a:pt x="1030" y="304"/>
                    <a:pt x="1044" y="319"/>
                  </a:cubicBezTo>
                  <a:cubicBezTo>
                    <a:pt x="1057" y="335"/>
                    <a:pt x="1075" y="342"/>
                    <a:pt x="1097" y="342"/>
                  </a:cubicBezTo>
                  <a:cubicBezTo>
                    <a:pt x="1120" y="342"/>
                    <a:pt x="1137" y="335"/>
                    <a:pt x="1150" y="320"/>
                  </a:cubicBezTo>
                  <a:cubicBezTo>
                    <a:pt x="1162" y="305"/>
                    <a:pt x="1168" y="283"/>
                    <a:pt x="1168" y="255"/>
                  </a:cubicBezTo>
                  <a:cubicBezTo>
                    <a:pt x="1168" y="227"/>
                    <a:pt x="1162" y="206"/>
                    <a:pt x="1150" y="190"/>
                  </a:cubicBezTo>
                  <a:cubicBezTo>
                    <a:pt x="1137" y="175"/>
                    <a:pt x="1120" y="168"/>
                    <a:pt x="1097" y="168"/>
                  </a:cubicBezTo>
                  <a:close/>
                  <a:moveTo>
                    <a:pt x="1094" y="388"/>
                  </a:moveTo>
                  <a:lnTo>
                    <a:pt x="1094" y="388"/>
                  </a:lnTo>
                  <a:cubicBezTo>
                    <a:pt x="1055" y="388"/>
                    <a:pt x="1023" y="376"/>
                    <a:pt x="1000" y="353"/>
                  </a:cubicBezTo>
                  <a:cubicBezTo>
                    <a:pt x="976" y="329"/>
                    <a:pt x="964" y="297"/>
                    <a:pt x="964" y="258"/>
                  </a:cubicBezTo>
                  <a:cubicBezTo>
                    <a:pt x="964" y="215"/>
                    <a:pt x="977" y="182"/>
                    <a:pt x="1001" y="158"/>
                  </a:cubicBezTo>
                  <a:cubicBezTo>
                    <a:pt x="1026" y="134"/>
                    <a:pt x="1059" y="122"/>
                    <a:pt x="1101" y="122"/>
                  </a:cubicBezTo>
                  <a:cubicBezTo>
                    <a:pt x="1140" y="122"/>
                    <a:pt x="1172" y="133"/>
                    <a:pt x="1194" y="157"/>
                  </a:cubicBezTo>
                  <a:cubicBezTo>
                    <a:pt x="1216" y="180"/>
                    <a:pt x="1227" y="212"/>
                    <a:pt x="1227" y="254"/>
                  </a:cubicBezTo>
                  <a:cubicBezTo>
                    <a:pt x="1227" y="295"/>
                    <a:pt x="1215" y="327"/>
                    <a:pt x="1191" y="352"/>
                  </a:cubicBezTo>
                  <a:cubicBezTo>
                    <a:pt x="1167" y="376"/>
                    <a:pt x="1135" y="388"/>
                    <a:pt x="1094" y="388"/>
                  </a:cubicBezTo>
                  <a:close/>
                  <a:moveTo>
                    <a:pt x="944" y="182"/>
                  </a:moveTo>
                  <a:lnTo>
                    <a:pt x="944" y="182"/>
                  </a:lnTo>
                  <a:cubicBezTo>
                    <a:pt x="937" y="177"/>
                    <a:pt x="927" y="174"/>
                    <a:pt x="914" y="174"/>
                  </a:cubicBezTo>
                  <a:cubicBezTo>
                    <a:pt x="897" y="174"/>
                    <a:pt x="883" y="182"/>
                    <a:pt x="871" y="197"/>
                  </a:cubicBezTo>
                  <a:cubicBezTo>
                    <a:pt x="860" y="213"/>
                    <a:pt x="854" y="234"/>
                    <a:pt x="854" y="260"/>
                  </a:cubicBezTo>
                  <a:lnTo>
                    <a:pt x="854" y="382"/>
                  </a:lnTo>
                  <a:lnTo>
                    <a:pt x="796" y="382"/>
                  </a:lnTo>
                  <a:lnTo>
                    <a:pt x="796" y="128"/>
                  </a:lnTo>
                  <a:lnTo>
                    <a:pt x="854" y="128"/>
                  </a:lnTo>
                  <a:lnTo>
                    <a:pt x="854" y="180"/>
                  </a:lnTo>
                  <a:lnTo>
                    <a:pt x="855" y="180"/>
                  </a:lnTo>
                  <a:cubicBezTo>
                    <a:pt x="861" y="162"/>
                    <a:pt x="869" y="148"/>
                    <a:pt x="881" y="138"/>
                  </a:cubicBezTo>
                  <a:cubicBezTo>
                    <a:pt x="893" y="128"/>
                    <a:pt x="906" y="123"/>
                    <a:pt x="920" y="123"/>
                  </a:cubicBezTo>
                  <a:cubicBezTo>
                    <a:pt x="931" y="123"/>
                    <a:pt x="939" y="125"/>
                    <a:pt x="944" y="128"/>
                  </a:cubicBezTo>
                  <a:lnTo>
                    <a:pt x="944" y="182"/>
                  </a:lnTo>
                  <a:close/>
                  <a:moveTo>
                    <a:pt x="743" y="371"/>
                  </a:moveTo>
                  <a:lnTo>
                    <a:pt x="743" y="371"/>
                  </a:lnTo>
                  <a:cubicBezTo>
                    <a:pt x="723" y="382"/>
                    <a:pt x="698" y="388"/>
                    <a:pt x="670" y="388"/>
                  </a:cubicBezTo>
                  <a:cubicBezTo>
                    <a:pt x="632" y="388"/>
                    <a:pt x="602" y="376"/>
                    <a:pt x="578" y="353"/>
                  </a:cubicBezTo>
                  <a:cubicBezTo>
                    <a:pt x="555" y="329"/>
                    <a:pt x="544" y="299"/>
                    <a:pt x="544" y="261"/>
                  </a:cubicBezTo>
                  <a:cubicBezTo>
                    <a:pt x="544" y="219"/>
                    <a:pt x="556" y="185"/>
                    <a:pt x="581" y="160"/>
                  </a:cubicBezTo>
                  <a:cubicBezTo>
                    <a:pt x="606" y="134"/>
                    <a:pt x="640" y="122"/>
                    <a:pt x="682" y="122"/>
                  </a:cubicBezTo>
                  <a:cubicBezTo>
                    <a:pt x="705" y="122"/>
                    <a:pt x="726" y="126"/>
                    <a:pt x="743" y="134"/>
                  </a:cubicBezTo>
                  <a:lnTo>
                    <a:pt x="743" y="187"/>
                  </a:lnTo>
                  <a:cubicBezTo>
                    <a:pt x="726" y="174"/>
                    <a:pt x="707" y="168"/>
                    <a:pt x="686" y="168"/>
                  </a:cubicBezTo>
                  <a:cubicBezTo>
                    <a:pt x="662" y="168"/>
                    <a:pt x="642" y="176"/>
                    <a:pt x="626" y="192"/>
                  </a:cubicBezTo>
                  <a:cubicBezTo>
                    <a:pt x="611" y="209"/>
                    <a:pt x="603" y="230"/>
                    <a:pt x="603" y="257"/>
                  </a:cubicBezTo>
                  <a:cubicBezTo>
                    <a:pt x="603" y="284"/>
                    <a:pt x="610" y="304"/>
                    <a:pt x="625" y="320"/>
                  </a:cubicBezTo>
                  <a:cubicBezTo>
                    <a:pt x="640" y="335"/>
                    <a:pt x="659" y="342"/>
                    <a:pt x="684" y="342"/>
                  </a:cubicBezTo>
                  <a:cubicBezTo>
                    <a:pt x="705" y="342"/>
                    <a:pt x="725" y="335"/>
                    <a:pt x="743" y="320"/>
                  </a:cubicBezTo>
                  <a:lnTo>
                    <a:pt x="743" y="371"/>
                  </a:lnTo>
                  <a:close/>
                  <a:moveTo>
                    <a:pt x="499" y="382"/>
                  </a:moveTo>
                  <a:lnTo>
                    <a:pt x="499" y="382"/>
                  </a:lnTo>
                  <a:lnTo>
                    <a:pt x="441" y="382"/>
                  </a:lnTo>
                  <a:lnTo>
                    <a:pt x="441" y="128"/>
                  </a:lnTo>
                  <a:lnTo>
                    <a:pt x="499" y="128"/>
                  </a:lnTo>
                  <a:lnTo>
                    <a:pt x="499" y="382"/>
                  </a:lnTo>
                  <a:close/>
                  <a:moveTo>
                    <a:pt x="470" y="74"/>
                  </a:moveTo>
                  <a:lnTo>
                    <a:pt x="470" y="74"/>
                  </a:lnTo>
                  <a:cubicBezTo>
                    <a:pt x="461" y="74"/>
                    <a:pt x="453" y="71"/>
                    <a:pt x="446" y="65"/>
                  </a:cubicBezTo>
                  <a:cubicBezTo>
                    <a:pt x="439" y="59"/>
                    <a:pt x="436" y="51"/>
                    <a:pt x="436" y="41"/>
                  </a:cubicBezTo>
                  <a:cubicBezTo>
                    <a:pt x="436" y="32"/>
                    <a:pt x="439" y="24"/>
                    <a:pt x="446" y="18"/>
                  </a:cubicBezTo>
                  <a:cubicBezTo>
                    <a:pt x="453" y="11"/>
                    <a:pt x="461" y="8"/>
                    <a:pt x="470" y="8"/>
                  </a:cubicBezTo>
                  <a:cubicBezTo>
                    <a:pt x="480" y="8"/>
                    <a:pt x="489" y="11"/>
                    <a:pt x="495" y="18"/>
                  </a:cubicBezTo>
                  <a:cubicBezTo>
                    <a:pt x="502" y="24"/>
                    <a:pt x="506" y="32"/>
                    <a:pt x="506" y="41"/>
                  </a:cubicBezTo>
                  <a:cubicBezTo>
                    <a:pt x="506" y="50"/>
                    <a:pt x="502" y="58"/>
                    <a:pt x="495" y="64"/>
                  </a:cubicBezTo>
                  <a:cubicBezTo>
                    <a:pt x="489" y="71"/>
                    <a:pt x="480" y="74"/>
                    <a:pt x="470" y="74"/>
                  </a:cubicBezTo>
                  <a:close/>
                  <a:moveTo>
                    <a:pt x="385" y="382"/>
                  </a:moveTo>
                  <a:lnTo>
                    <a:pt x="385" y="382"/>
                  </a:lnTo>
                  <a:lnTo>
                    <a:pt x="326" y="382"/>
                  </a:lnTo>
                  <a:lnTo>
                    <a:pt x="326" y="151"/>
                  </a:lnTo>
                  <a:cubicBezTo>
                    <a:pt x="326" y="132"/>
                    <a:pt x="327" y="109"/>
                    <a:pt x="329" y="82"/>
                  </a:cubicBezTo>
                  <a:lnTo>
                    <a:pt x="328" y="82"/>
                  </a:lnTo>
                  <a:cubicBezTo>
                    <a:pt x="324" y="98"/>
                    <a:pt x="321" y="109"/>
                    <a:pt x="318" y="116"/>
                  </a:cubicBezTo>
                  <a:lnTo>
                    <a:pt x="211" y="382"/>
                  </a:lnTo>
                  <a:lnTo>
                    <a:pt x="170" y="382"/>
                  </a:lnTo>
                  <a:lnTo>
                    <a:pt x="63" y="118"/>
                  </a:lnTo>
                  <a:cubicBezTo>
                    <a:pt x="60" y="110"/>
                    <a:pt x="57" y="98"/>
                    <a:pt x="54" y="82"/>
                  </a:cubicBezTo>
                  <a:lnTo>
                    <a:pt x="53" y="82"/>
                  </a:lnTo>
                  <a:cubicBezTo>
                    <a:pt x="54" y="96"/>
                    <a:pt x="55" y="120"/>
                    <a:pt x="55" y="152"/>
                  </a:cubicBezTo>
                  <a:lnTo>
                    <a:pt x="55" y="382"/>
                  </a:lnTo>
                  <a:lnTo>
                    <a:pt x="0" y="382"/>
                  </a:lnTo>
                  <a:lnTo>
                    <a:pt x="0" y="25"/>
                  </a:lnTo>
                  <a:lnTo>
                    <a:pt x="83" y="25"/>
                  </a:lnTo>
                  <a:lnTo>
                    <a:pt x="178" y="263"/>
                  </a:lnTo>
                  <a:cubicBezTo>
                    <a:pt x="185" y="281"/>
                    <a:pt x="189" y="295"/>
                    <a:pt x="192" y="304"/>
                  </a:cubicBezTo>
                  <a:lnTo>
                    <a:pt x="193" y="304"/>
                  </a:lnTo>
                  <a:cubicBezTo>
                    <a:pt x="199" y="285"/>
                    <a:pt x="204" y="271"/>
                    <a:pt x="208" y="262"/>
                  </a:cubicBezTo>
                  <a:lnTo>
                    <a:pt x="304" y="25"/>
                  </a:lnTo>
                  <a:lnTo>
                    <a:pt x="385" y="25"/>
                  </a:lnTo>
                  <a:lnTo>
                    <a:pt x="385" y="382"/>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6">
              <a:extLst>
                <a:ext uri="{FF2B5EF4-FFF2-40B4-BE49-F238E27FC236}">
                  <a16:creationId xmlns:a16="http://schemas.microsoft.com/office/drawing/2014/main" id="{C93A63F9-CDCB-491F-879D-800E02564217}"/>
                </a:ext>
              </a:extLst>
            </p:cNvPr>
            <p:cNvSpPr>
              <a:spLocks noChangeAspect="1" noEditPoints="1"/>
            </p:cNvSpPr>
            <p:nvPr userDrawn="1"/>
          </p:nvSpPr>
          <p:spPr bwMode="black">
            <a:xfrm>
              <a:off x="342" y="1889"/>
              <a:ext cx="1389" cy="284"/>
            </a:xfrm>
            <a:custGeom>
              <a:avLst/>
              <a:gdLst>
                <a:gd name="T0" fmla="*/ 1904 w 1904"/>
                <a:gd name="T1" fmla="*/ 178 h 384"/>
                <a:gd name="T2" fmla="*/ 1831 w 1904"/>
                <a:gd name="T3" fmla="*/ 193 h 384"/>
                <a:gd name="T4" fmla="*/ 1814 w 1904"/>
                <a:gd name="T5" fmla="*/ 378 h 384"/>
                <a:gd name="T6" fmla="*/ 1756 w 1904"/>
                <a:gd name="T7" fmla="*/ 123 h 384"/>
                <a:gd name="T8" fmla="*/ 1814 w 1904"/>
                <a:gd name="T9" fmla="*/ 175 h 384"/>
                <a:gd name="T10" fmla="*/ 1841 w 1904"/>
                <a:gd name="T11" fmla="*/ 133 h 384"/>
                <a:gd name="T12" fmla="*/ 1904 w 1904"/>
                <a:gd name="T13" fmla="*/ 123 h 384"/>
                <a:gd name="T14" fmla="*/ 1698 w 1904"/>
                <a:gd name="T15" fmla="*/ 378 h 384"/>
                <a:gd name="T16" fmla="*/ 1640 w 1904"/>
                <a:gd name="T17" fmla="*/ 378 h 384"/>
                <a:gd name="T18" fmla="*/ 1639 w 1904"/>
                <a:gd name="T19" fmla="*/ 337 h 384"/>
                <a:gd name="T20" fmla="*/ 1470 w 1904"/>
                <a:gd name="T21" fmla="*/ 275 h 384"/>
                <a:gd name="T22" fmla="*/ 1528 w 1904"/>
                <a:gd name="T23" fmla="*/ 123 h 384"/>
                <a:gd name="T24" fmla="*/ 1581 w 1904"/>
                <a:gd name="T25" fmla="*/ 338 h 384"/>
                <a:gd name="T26" fmla="*/ 1640 w 1904"/>
                <a:gd name="T27" fmla="*/ 269 h 384"/>
                <a:gd name="T28" fmla="*/ 1698 w 1904"/>
                <a:gd name="T29" fmla="*/ 123 h 384"/>
                <a:gd name="T30" fmla="*/ 1295 w 1904"/>
                <a:gd name="T31" fmla="*/ 163 h 384"/>
                <a:gd name="T32" fmla="*/ 1241 w 1904"/>
                <a:gd name="T33" fmla="*/ 186 h 384"/>
                <a:gd name="T34" fmla="*/ 1241 w 1904"/>
                <a:gd name="T35" fmla="*/ 315 h 384"/>
                <a:gd name="T36" fmla="*/ 1347 w 1904"/>
                <a:gd name="T37" fmla="*/ 315 h 384"/>
                <a:gd name="T38" fmla="*/ 1347 w 1904"/>
                <a:gd name="T39" fmla="*/ 186 h 384"/>
                <a:gd name="T40" fmla="*/ 1292 w 1904"/>
                <a:gd name="T41" fmla="*/ 384 h 384"/>
                <a:gd name="T42" fmla="*/ 1198 w 1904"/>
                <a:gd name="T43" fmla="*/ 348 h 384"/>
                <a:gd name="T44" fmla="*/ 1199 w 1904"/>
                <a:gd name="T45" fmla="*/ 153 h 384"/>
                <a:gd name="T46" fmla="*/ 1392 w 1904"/>
                <a:gd name="T47" fmla="*/ 152 h 384"/>
                <a:gd name="T48" fmla="*/ 1389 w 1904"/>
                <a:gd name="T49" fmla="*/ 347 h 384"/>
                <a:gd name="T50" fmla="*/ 1198 w 1904"/>
                <a:gd name="T51" fmla="*/ 71 h 384"/>
                <a:gd name="T52" fmla="*/ 1095 w 1904"/>
                <a:gd name="T53" fmla="*/ 71 h 384"/>
                <a:gd name="T54" fmla="*/ 1036 w 1904"/>
                <a:gd name="T55" fmla="*/ 378 h 384"/>
                <a:gd name="T56" fmla="*/ 933 w 1904"/>
                <a:gd name="T57" fmla="*/ 71 h 384"/>
                <a:gd name="T58" fmla="*/ 1198 w 1904"/>
                <a:gd name="T59" fmla="*/ 21 h 384"/>
                <a:gd name="T60" fmla="*/ 746 w 1904"/>
                <a:gd name="T61" fmla="*/ 225 h 384"/>
                <a:gd name="T62" fmla="*/ 731 w 1904"/>
                <a:gd name="T63" fmla="*/ 177 h 384"/>
                <a:gd name="T64" fmla="*/ 649 w 1904"/>
                <a:gd name="T65" fmla="*/ 177 h 384"/>
                <a:gd name="T66" fmla="*/ 746 w 1904"/>
                <a:gd name="T67" fmla="*/ 225 h 384"/>
                <a:gd name="T68" fmla="*/ 802 w 1904"/>
                <a:gd name="T69" fmla="*/ 266 h 384"/>
                <a:gd name="T70" fmla="*/ 649 w 1904"/>
                <a:gd name="T71" fmla="*/ 320 h 384"/>
                <a:gd name="T72" fmla="*/ 782 w 1904"/>
                <a:gd name="T73" fmla="*/ 315 h 384"/>
                <a:gd name="T74" fmla="*/ 689 w 1904"/>
                <a:gd name="T75" fmla="*/ 384 h 384"/>
                <a:gd name="T76" fmla="*/ 569 w 1904"/>
                <a:gd name="T77" fmla="*/ 251 h 384"/>
                <a:gd name="T78" fmla="*/ 692 w 1904"/>
                <a:gd name="T79" fmla="*/ 117 h 384"/>
                <a:gd name="T80" fmla="*/ 802 w 1904"/>
                <a:gd name="T81" fmla="*/ 244 h 384"/>
                <a:gd name="T82" fmla="*/ 526 w 1904"/>
                <a:gd name="T83" fmla="*/ 378 h 384"/>
                <a:gd name="T84" fmla="*/ 468 w 1904"/>
                <a:gd name="T85" fmla="*/ 378 h 384"/>
                <a:gd name="T86" fmla="*/ 417 w 1904"/>
                <a:gd name="T87" fmla="*/ 163 h 384"/>
                <a:gd name="T88" fmla="*/ 357 w 1904"/>
                <a:gd name="T89" fmla="*/ 240 h 384"/>
                <a:gd name="T90" fmla="*/ 298 w 1904"/>
                <a:gd name="T91" fmla="*/ 378 h 384"/>
                <a:gd name="T92" fmla="*/ 357 w 1904"/>
                <a:gd name="T93" fmla="*/ 0 h 384"/>
                <a:gd name="T94" fmla="*/ 358 w 1904"/>
                <a:gd name="T95" fmla="*/ 165 h 384"/>
                <a:gd name="T96" fmla="*/ 526 w 1904"/>
                <a:gd name="T97" fmla="*/ 221 h 384"/>
                <a:gd name="T98" fmla="*/ 265 w 1904"/>
                <a:gd name="T99" fmla="*/ 71 h 384"/>
                <a:gd name="T100" fmla="*/ 162 w 1904"/>
                <a:gd name="T101" fmla="*/ 71 h 384"/>
                <a:gd name="T102" fmla="*/ 102 w 1904"/>
                <a:gd name="T103" fmla="*/ 378 h 384"/>
                <a:gd name="T104" fmla="*/ 0 w 1904"/>
                <a:gd name="T105" fmla="*/ 71 h 384"/>
                <a:gd name="T106" fmla="*/ 265 w 1904"/>
                <a:gd name="T107" fmla="*/ 2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4" h="384">
                  <a:moveTo>
                    <a:pt x="1904" y="178"/>
                  </a:moveTo>
                  <a:lnTo>
                    <a:pt x="1904" y="178"/>
                  </a:lnTo>
                  <a:cubicBezTo>
                    <a:pt x="1897" y="172"/>
                    <a:pt x="1887" y="170"/>
                    <a:pt x="1874" y="170"/>
                  </a:cubicBezTo>
                  <a:cubicBezTo>
                    <a:pt x="1857" y="170"/>
                    <a:pt x="1842" y="177"/>
                    <a:pt x="1831" y="193"/>
                  </a:cubicBezTo>
                  <a:cubicBezTo>
                    <a:pt x="1819" y="208"/>
                    <a:pt x="1814" y="229"/>
                    <a:pt x="1814" y="256"/>
                  </a:cubicBezTo>
                  <a:lnTo>
                    <a:pt x="1814" y="378"/>
                  </a:lnTo>
                  <a:lnTo>
                    <a:pt x="1756" y="378"/>
                  </a:lnTo>
                  <a:lnTo>
                    <a:pt x="1756" y="123"/>
                  </a:lnTo>
                  <a:lnTo>
                    <a:pt x="1814" y="123"/>
                  </a:lnTo>
                  <a:lnTo>
                    <a:pt x="1814" y="175"/>
                  </a:lnTo>
                  <a:lnTo>
                    <a:pt x="1815" y="175"/>
                  </a:lnTo>
                  <a:cubicBezTo>
                    <a:pt x="1820" y="157"/>
                    <a:pt x="1829" y="143"/>
                    <a:pt x="1841" y="133"/>
                  </a:cubicBezTo>
                  <a:cubicBezTo>
                    <a:pt x="1853" y="123"/>
                    <a:pt x="1866" y="118"/>
                    <a:pt x="1880" y="118"/>
                  </a:cubicBezTo>
                  <a:cubicBezTo>
                    <a:pt x="1891" y="118"/>
                    <a:pt x="1899" y="120"/>
                    <a:pt x="1904" y="123"/>
                  </a:cubicBezTo>
                  <a:lnTo>
                    <a:pt x="1904" y="178"/>
                  </a:lnTo>
                  <a:close/>
                  <a:moveTo>
                    <a:pt x="1698" y="378"/>
                  </a:moveTo>
                  <a:lnTo>
                    <a:pt x="1698" y="378"/>
                  </a:lnTo>
                  <a:lnTo>
                    <a:pt x="1640" y="378"/>
                  </a:lnTo>
                  <a:lnTo>
                    <a:pt x="1640" y="337"/>
                  </a:lnTo>
                  <a:lnTo>
                    <a:pt x="1639" y="337"/>
                  </a:lnTo>
                  <a:cubicBezTo>
                    <a:pt x="1623" y="368"/>
                    <a:pt x="1596" y="384"/>
                    <a:pt x="1561" y="384"/>
                  </a:cubicBezTo>
                  <a:cubicBezTo>
                    <a:pt x="1500" y="384"/>
                    <a:pt x="1470" y="347"/>
                    <a:pt x="1470" y="275"/>
                  </a:cubicBezTo>
                  <a:lnTo>
                    <a:pt x="1470" y="123"/>
                  </a:lnTo>
                  <a:lnTo>
                    <a:pt x="1528" y="123"/>
                  </a:lnTo>
                  <a:lnTo>
                    <a:pt x="1528" y="269"/>
                  </a:lnTo>
                  <a:cubicBezTo>
                    <a:pt x="1528" y="315"/>
                    <a:pt x="1546" y="338"/>
                    <a:pt x="1581" y="338"/>
                  </a:cubicBezTo>
                  <a:cubicBezTo>
                    <a:pt x="1599" y="338"/>
                    <a:pt x="1613" y="331"/>
                    <a:pt x="1624" y="319"/>
                  </a:cubicBezTo>
                  <a:cubicBezTo>
                    <a:pt x="1635" y="306"/>
                    <a:pt x="1640" y="290"/>
                    <a:pt x="1640" y="269"/>
                  </a:cubicBezTo>
                  <a:lnTo>
                    <a:pt x="1640" y="123"/>
                  </a:lnTo>
                  <a:lnTo>
                    <a:pt x="1698" y="123"/>
                  </a:lnTo>
                  <a:lnTo>
                    <a:pt x="1698" y="378"/>
                  </a:lnTo>
                  <a:close/>
                  <a:moveTo>
                    <a:pt x="1295" y="163"/>
                  </a:moveTo>
                  <a:lnTo>
                    <a:pt x="1295" y="163"/>
                  </a:lnTo>
                  <a:cubicBezTo>
                    <a:pt x="1272" y="163"/>
                    <a:pt x="1254" y="171"/>
                    <a:pt x="1241" y="186"/>
                  </a:cubicBezTo>
                  <a:cubicBezTo>
                    <a:pt x="1228" y="202"/>
                    <a:pt x="1221" y="224"/>
                    <a:pt x="1221" y="252"/>
                  </a:cubicBezTo>
                  <a:cubicBezTo>
                    <a:pt x="1221" y="278"/>
                    <a:pt x="1228" y="299"/>
                    <a:pt x="1241" y="315"/>
                  </a:cubicBezTo>
                  <a:cubicBezTo>
                    <a:pt x="1255" y="330"/>
                    <a:pt x="1273" y="338"/>
                    <a:pt x="1295" y="338"/>
                  </a:cubicBezTo>
                  <a:cubicBezTo>
                    <a:pt x="1318" y="338"/>
                    <a:pt x="1335" y="330"/>
                    <a:pt x="1347" y="315"/>
                  </a:cubicBezTo>
                  <a:cubicBezTo>
                    <a:pt x="1360" y="300"/>
                    <a:pt x="1366" y="279"/>
                    <a:pt x="1366" y="251"/>
                  </a:cubicBezTo>
                  <a:cubicBezTo>
                    <a:pt x="1366" y="223"/>
                    <a:pt x="1360" y="201"/>
                    <a:pt x="1347" y="186"/>
                  </a:cubicBezTo>
                  <a:cubicBezTo>
                    <a:pt x="1335" y="170"/>
                    <a:pt x="1318" y="163"/>
                    <a:pt x="1295" y="163"/>
                  </a:cubicBezTo>
                  <a:close/>
                  <a:moveTo>
                    <a:pt x="1292" y="384"/>
                  </a:moveTo>
                  <a:lnTo>
                    <a:pt x="1292" y="384"/>
                  </a:lnTo>
                  <a:cubicBezTo>
                    <a:pt x="1253" y="384"/>
                    <a:pt x="1221" y="372"/>
                    <a:pt x="1198" y="348"/>
                  </a:cubicBezTo>
                  <a:cubicBezTo>
                    <a:pt x="1174" y="324"/>
                    <a:pt x="1162" y="292"/>
                    <a:pt x="1162" y="253"/>
                  </a:cubicBezTo>
                  <a:cubicBezTo>
                    <a:pt x="1162" y="210"/>
                    <a:pt x="1174" y="177"/>
                    <a:pt x="1199" y="153"/>
                  </a:cubicBezTo>
                  <a:cubicBezTo>
                    <a:pt x="1224" y="129"/>
                    <a:pt x="1257" y="117"/>
                    <a:pt x="1298" y="117"/>
                  </a:cubicBezTo>
                  <a:cubicBezTo>
                    <a:pt x="1338" y="117"/>
                    <a:pt x="1370" y="128"/>
                    <a:pt x="1392" y="152"/>
                  </a:cubicBezTo>
                  <a:cubicBezTo>
                    <a:pt x="1414" y="175"/>
                    <a:pt x="1425" y="208"/>
                    <a:pt x="1425" y="249"/>
                  </a:cubicBezTo>
                  <a:cubicBezTo>
                    <a:pt x="1425" y="290"/>
                    <a:pt x="1413" y="322"/>
                    <a:pt x="1389" y="347"/>
                  </a:cubicBezTo>
                  <a:cubicBezTo>
                    <a:pt x="1365" y="371"/>
                    <a:pt x="1333" y="384"/>
                    <a:pt x="1292" y="384"/>
                  </a:cubicBezTo>
                  <a:close/>
                  <a:moveTo>
                    <a:pt x="1198" y="71"/>
                  </a:moveTo>
                  <a:lnTo>
                    <a:pt x="1198" y="71"/>
                  </a:lnTo>
                  <a:lnTo>
                    <a:pt x="1095" y="71"/>
                  </a:lnTo>
                  <a:lnTo>
                    <a:pt x="1095" y="378"/>
                  </a:lnTo>
                  <a:lnTo>
                    <a:pt x="1036" y="378"/>
                  </a:lnTo>
                  <a:lnTo>
                    <a:pt x="1036" y="71"/>
                  </a:lnTo>
                  <a:lnTo>
                    <a:pt x="933" y="71"/>
                  </a:lnTo>
                  <a:lnTo>
                    <a:pt x="933" y="21"/>
                  </a:lnTo>
                  <a:lnTo>
                    <a:pt x="1198" y="21"/>
                  </a:lnTo>
                  <a:lnTo>
                    <a:pt x="1198" y="71"/>
                  </a:lnTo>
                  <a:close/>
                  <a:moveTo>
                    <a:pt x="746" y="225"/>
                  </a:moveTo>
                  <a:lnTo>
                    <a:pt x="746" y="225"/>
                  </a:lnTo>
                  <a:cubicBezTo>
                    <a:pt x="746" y="204"/>
                    <a:pt x="741" y="188"/>
                    <a:pt x="731" y="177"/>
                  </a:cubicBezTo>
                  <a:cubicBezTo>
                    <a:pt x="721" y="165"/>
                    <a:pt x="708" y="159"/>
                    <a:pt x="691" y="159"/>
                  </a:cubicBezTo>
                  <a:cubicBezTo>
                    <a:pt x="675" y="159"/>
                    <a:pt x="660" y="165"/>
                    <a:pt x="649" y="177"/>
                  </a:cubicBezTo>
                  <a:cubicBezTo>
                    <a:pt x="637" y="190"/>
                    <a:pt x="630" y="205"/>
                    <a:pt x="627" y="225"/>
                  </a:cubicBezTo>
                  <a:lnTo>
                    <a:pt x="746" y="225"/>
                  </a:lnTo>
                  <a:close/>
                  <a:moveTo>
                    <a:pt x="802" y="266"/>
                  </a:moveTo>
                  <a:lnTo>
                    <a:pt x="802" y="266"/>
                  </a:lnTo>
                  <a:lnTo>
                    <a:pt x="627" y="266"/>
                  </a:lnTo>
                  <a:cubicBezTo>
                    <a:pt x="628" y="289"/>
                    <a:pt x="635" y="308"/>
                    <a:pt x="649" y="320"/>
                  </a:cubicBezTo>
                  <a:cubicBezTo>
                    <a:pt x="663" y="333"/>
                    <a:pt x="682" y="339"/>
                    <a:pt x="707" y="339"/>
                  </a:cubicBezTo>
                  <a:cubicBezTo>
                    <a:pt x="734" y="339"/>
                    <a:pt x="759" y="331"/>
                    <a:pt x="782" y="315"/>
                  </a:cubicBezTo>
                  <a:lnTo>
                    <a:pt x="782" y="362"/>
                  </a:lnTo>
                  <a:cubicBezTo>
                    <a:pt x="759" y="376"/>
                    <a:pt x="728" y="384"/>
                    <a:pt x="689" y="384"/>
                  </a:cubicBezTo>
                  <a:cubicBezTo>
                    <a:pt x="652" y="384"/>
                    <a:pt x="622" y="372"/>
                    <a:pt x="601" y="349"/>
                  </a:cubicBezTo>
                  <a:cubicBezTo>
                    <a:pt x="579" y="326"/>
                    <a:pt x="569" y="293"/>
                    <a:pt x="569" y="251"/>
                  </a:cubicBezTo>
                  <a:cubicBezTo>
                    <a:pt x="569" y="211"/>
                    <a:pt x="581" y="179"/>
                    <a:pt x="604" y="154"/>
                  </a:cubicBezTo>
                  <a:cubicBezTo>
                    <a:pt x="628" y="129"/>
                    <a:pt x="657" y="117"/>
                    <a:pt x="692" y="117"/>
                  </a:cubicBezTo>
                  <a:cubicBezTo>
                    <a:pt x="727" y="117"/>
                    <a:pt x="754" y="128"/>
                    <a:pt x="773" y="150"/>
                  </a:cubicBezTo>
                  <a:cubicBezTo>
                    <a:pt x="792" y="173"/>
                    <a:pt x="802" y="204"/>
                    <a:pt x="802" y="244"/>
                  </a:cubicBezTo>
                  <a:lnTo>
                    <a:pt x="802" y="266"/>
                  </a:lnTo>
                  <a:close/>
                  <a:moveTo>
                    <a:pt x="526" y="378"/>
                  </a:moveTo>
                  <a:lnTo>
                    <a:pt x="526" y="378"/>
                  </a:lnTo>
                  <a:lnTo>
                    <a:pt x="468" y="378"/>
                  </a:lnTo>
                  <a:lnTo>
                    <a:pt x="468" y="238"/>
                  </a:lnTo>
                  <a:cubicBezTo>
                    <a:pt x="468" y="188"/>
                    <a:pt x="451" y="163"/>
                    <a:pt x="417" y="163"/>
                  </a:cubicBezTo>
                  <a:cubicBezTo>
                    <a:pt x="400" y="163"/>
                    <a:pt x="386" y="170"/>
                    <a:pt x="374" y="184"/>
                  </a:cubicBezTo>
                  <a:cubicBezTo>
                    <a:pt x="362" y="199"/>
                    <a:pt x="357" y="218"/>
                    <a:pt x="357" y="240"/>
                  </a:cubicBezTo>
                  <a:lnTo>
                    <a:pt x="357" y="378"/>
                  </a:lnTo>
                  <a:lnTo>
                    <a:pt x="298" y="378"/>
                  </a:lnTo>
                  <a:lnTo>
                    <a:pt x="298" y="0"/>
                  </a:lnTo>
                  <a:lnTo>
                    <a:pt x="357" y="0"/>
                  </a:lnTo>
                  <a:lnTo>
                    <a:pt x="357" y="165"/>
                  </a:lnTo>
                  <a:lnTo>
                    <a:pt x="358" y="165"/>
                  </a:lnTo>
                  <a:cubicBezTo>
                    <a:pt x="377" y="133"/>
                    <a:pt x="405" y="117"/>
                    <a:pt x="441" y="117"/>
                  </a:cubicBezTo>
                  <a:cubicBezTo>
                    <a:pt x="497" y="117"/>
                    <a:pt x="526" y="151"/>
                    <a:pt x="526" y="221"/>
                  </a:cubicBezTo>
                  <a:lnTo>
                    <a:pt x="526" y="378"/>
                  </a:lnTo>
                  <a:close/>
                  <a:moveTo>
                    <a:pt x="265" y="71"/>
                  </a:moveTo>
                  <a:lnTo>
                    <a:pt x="265" y="71"/>
                  </a:lnTo>
                  <a:lnTo>
                    <a:pt x="162" y="71"/>
                  </a:lnTo>
                  <a:lnTo>
                    <a:pt x="162" y="378"/>
                  </a:lnTo>
                  <a:lnTo>
                    <a:pt x="102" y="378"/>
                  </a:lnTo>
                  <a:lnTo>
                    <a:pt x="102" y="71"/>
                  </a:lnTo>
                  <a:lnTo>
                    <a:pt x="0" y="71"/>
                  </a:lnTo>
                  <a:lnTo>
                    <a:pt x="0" y="21"/>
                  </a:lnTo>
                  <a:lnTo>
                    <a:pt x="265" y="21"/>
                  </a:lnTo>
                  <a:lnTo>
                    <a:pt x="265" y="71"/>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046979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2852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634884E1-B5A4-420C-A2DE-6323A92F07E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75532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8" name="Picture 7" descr="Microsoft Ignite The Tour graphic">
            <a:extLst>
              <a:ext uri="{FF2B5EF4-FFF2-40B4-BE49-F238E27FC236}">
                <a16:creationId xmlns:a16="http://schemas.microsoft.com/office/drawing/2014/main" id="{0DD4EC91-2113-42B5-BCCE-4B5CFDA84CC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294626" y="-1"/>
            <a:ext cx="6897374" cy="6858001"/>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53385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08" userDrawn="1">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8" name="Picture 7" descr="Two people at a Microsoft event">
            <a:extLst>
              <a:ext uri="{FF2B5EF4-FFF2-40B4-BE49-F238E27FC236}">
                <a16:creationId xmlns:a16="http://schemas.microsoft.com/office/drawing/2014/main" id="{167E3A30-9E9A-405B-9E9F-54CF13764670}"/>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92620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79048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42296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80306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9F398C71-09A7-4918-9E1F-FBE53114CE4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294626" y="-1"/>
            <a:ext cx="6897374" cy="6858001"/>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370142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02894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23495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100307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51242035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6214854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34204698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3038451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4215995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5537959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3241998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8" name="Picture 7" descr="Two people at a Microsoft event">
            <a:extLst>
              <a:ext uri="{FF2B5EF4-FFF2-40B4-BE49-F238E27FC236}">
                <a16:creationId xmlns:a16="http://schemas.microsoft.com/office/drawing/2014/main" id="{5AE3A432-5FE8-40A8-8DCA-ECEBE6936E32}"/>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285817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142482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1203115726"/>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43315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90431292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3546906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8356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49EFE72D-84A8-4C08-AF2F-E5E1B5A3FBD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45970" y="0"/>
            <a:ext cx="9046030" cy="68580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52161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5" name="Picture 4" descr="Microsoft Ignite The Tour graphic">
            <a:extLst>
              <a:ext uri="{FF2B5EF4-FFF2-40B4-BE49-F238E27FC236}">
                <a16:creationId xmlns:a16="http://schemas.microsoft.com/office/drawing/2014/main" id="{7CB8EBFF-20C5-402C-987B-C51DBE9A9DF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965371" y="0"/>
            <a:ext cx="6226629" cy="6858001"/>
          </a:xfrm>
          <a:prstGeom prst="rect">
            <a:avLst/>
          </a:prstGeom>
        </p:spPr>
      </p:pic>
    </p:spTree>
    <p:extLst>
      <p:ext uri="{BB962C8B-B14F-4D97-AF65-F5344CB8AC3E}">
        <p14:creationId xmlns:p14="http://schemas.microsoft.com/office/powerpoint/2010/main" val="320782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030982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94331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604576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612919120"/>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0554128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5" name="Picture 4" descr="Microsoft Ignite The Tour graphic">
            <a:extLst>
              <a:ext uri="{FF2B5EF4-FFF2-40B4-BE49-F238E27FC236}">
                <a16:creationId xmlns:a16="http://schemas.microsoft.com/office/drawing/2014/main" id="{2B62E3DF-BBC1-41ED-8E27-41B397B86ED2}"/>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grpSp>
        <p:nvGrpSpPr>
          <p:cNvPr id="12" name="Group 4" descr="Microsoft Ignite The Tour logo">
            <a:extLst>
              <a:ext uri="{FF2B5EF4-FFF2-40B4-BE49-F238E27FC236}">
                <a16:creationId xmlns:a16="http://schemas.microsoft.com/office/drawing/2014/main" id="{EE383430-3FD6-44CF-9BF4-9DA6E877B920}"/>
              </a:ext>
            </a:extLst>
          </p:cNvPr>
          <p:cNvGrpSpPr>
            <a:grpSpLocks noChangeAspect="1"/>
          </p:cNvGrpSpPr>
          <p:nvPr userDrawn="1"/>
        </p:nvGrpSpPr>
        <p:grpSpPr bwMode="black">
          <a:xfrm>
            <a:off x="537712" y="2913735"/>
            <a:ext cx="4655288" cy="1284967"/>
            <a:chOff x="342" y="1465"/>
            <a:chExt cx="2565" cy="708"/>
          </a:xfrm>
        </p:grpSpPr>
        <p:sp>
          <p:nvSpPr>
            <p:cNvPr id="13" name="Freeform 5">
              <a:extLst>
                <a:ext uri="{FF2B5EF4-FFF2-40B4-BE49-F238E27FC236}">
                  <a16:creationId xmlns:a16="http://schemas.microsoft.com/office/drawing/2014/main" id="{65D6BEBC-E355-4513-9C0C-FCCDEE79AA3C}"/>
                </a:ext>
              </a:extLst>
            </p:cNvPr>
            <p:cNvSpPr>
              <a:spLocks noChangeAspect="1" noEditPoints="1"/>
            </p:cNvSpPr>
            <p:nvPr userDrawn="1"/>
          </p:nvSpPr>
          <p:spPr bwMode="black">
            <a:xfrm>
              <a:off x="368" y="1465"/>
              <a:ext cx="2539" cy="373"/>
            </a:xfrm>
            <a:custGeom>
              <a:avLst/>
              <a:gdLst>
                <a:gd name="T0" fmla="*/ 3327 w 3480"/>
                <a:gd name="T1" fmla="*/ 182 h 502"/>
                <a:gd name="T2" fmla="*/ 3305 w 3480"/>
                <a:gd name="T3" fmla="*/ 271 h 502"/>
                <a:gd name="T4" fmla="*/ 3367 w 3480"/>
                <a:gd name="T5" fmla="*/ 388 h 502"/>
                <a:gd name="T6" fmla="*/ 3451 w 3480"/>
                <a:gd name="T7" fmla="*/ 155 h 502"/>
                <a:gd name="T8" fmla="*/ 3176 w 3480"/>
                <a:gd name="T9" fmla="*/ 388 h 502"/>
                <a:gd name="T10" fmla="*/ 3101 w 3480"/>
                <a:gd name="T11" fmla="*/ 128 h 502"/>
                <a:gd name="T12" fmla="*/ 3221 w 3480"/>
                <a:gd name="T13" fmla="*/ 173 h 502"/>
                <a:gd name="T14" fmla="*/ 3221 w 3480"/>
                <a:gd name="T15" fmla="*/ 334 h 502"/>
                <a:gd name="T16" fmla="*/ 2957 w 3480"/>
                <a:gd name="T17" fmla="*/ 128 h 502"/>
                <a:gd name="T18" fmla="*/ 2962 w 3480"/>
                <a:gd name="T19" fmla="*/ 65 h 502"/>
                <a:gd name="T20" fmla="*/ 3021 w 3480"/>
                <a:gd name="T21" fmla="*/ 41 h 502"/>
                <a:gd name="T22" fmla="*/ 2843 w 3480"/>
                <a:gd name="T23" fmla="*/ 382 h 502"/>
                <a:gd name="T24" fmla="*/ 2731 w 3480"/>
                <a:gd name="T25" fmla="*/ 382 h 502"/>
                <a:gd name="T26" fmla="*/ 2732 w 3480"/>
                <a:gd name="T27" fmla="*/ 170 h 502"/>
                <a:gd name="T28" fmla="*/ 2555 w 3480"/>
                <a:gd name="T29" fmla="*/ 266 h 502"/>
                <a:gd name="T30" fmla="*/ 2441 w 3480"/>
                <a:gd name="T31" fmla="*/ 192 h 502"/>
                <a:gd name="T32" fmla="*/ 2555 w 3480"/>
                <a:gd name="T33" fmla="*/ 266 h 502"/>
                <a:gd name="T34" fmla="*/ 2383 w 3480"/>
                <a:gd name="T35" fmla="*/ 433 h 502"/>
                <a:gd name="T36" fmla="*/ 2467 w 3480"/>
                <a:gd name="T37" fmla="*/ 388 h 502"/>
                <a:gd name="T38" fmla="*/ 2553 w 3480"/>
                <a:gd name="T39" fmla="*/ 163 h 502"/>
                <a:gd name="T40" fmla="*/ 2313 w 3480"/>
                <a:gd name="T41" fmla="*/ 382 h 502"/>
                <a:gd name="T42" fmla="*/ 2313 w 3480"/>
                <a:gd name="T43" fmla="*/ 382 h 502"/>
                <a:gd name="T44" fmla="*/ 2023 w 3480"/>
                <a:gd name="T45" fmla="*/ 52 h 502"/>
                <a:gd name="T46" fmla="*/ 1864 w 3480"/>
                <a:gd name="T47" fmla="*/ 128 h 502"/>
                <a:gd name="T48" fmla="*/ 1899 w 3480"/>
                <a:gd name="T49" fmla="*/ 0 h 502"/>
                <a:gd name="T50" fmla="*/ 1763 w 3480"/>
                <a:gd name="T51" fmla="*/ 173 h 502"/>
                <a:gd name="T52" fmla="*/ 1922 w 3480"/>
                <a:gd name="T53" fmla="*/ 173 h 502"/>
                <a:gd name="T54" fmla="*/ 2084 w 3480"/>
                <a:gd name="T55" fmla="*/ 380 h 502"/>
                <a:gd name="T56" fmla="*/ 2023 w 3480"/>
                <a:gd name="T57" fmla="*/ 173 h 502"/>
                <a:gd name="T58" fmla="*/ 1541 w 3480"/>
                <a:gd name="T59" fmla="*/ 256 h 502"/>
                <a:gd name="T60" fmla="*/ 1667 w 3480"/>
                <a:gd name="T61" fmla="*/ 190 h 502"/>
                <a:gd name="T62" fmla="*/ 1481 w 3480"/>
                <a:gd name="T63" fmla="*/ 258 h 502"/>
                <a:gd name="T64" fmla="*/ 1708 w 3480"/>
                <a:gd name="T65" fmla="*/ 352 h 502"/>
                <a:gd name="T66" fmla="*/ 1338 w 3480"/>
                <a:gd name="T67" fmla="*/ 345 h 502"/>
                <a:gd name="T68" fmla="*/ 1332 w 3480"/>
                <a:gd name="T69" fmla="*/ 272 h 502"/>
                <a:gd name="T70" fmla="*/ 1275 w 3480"/>
                <a:gd name="T71" fmla="*/ 164 h 502"/>
                <a:gd name="T72" fmla="*/ 1434 w 3480"/>
                <a:gd name="T73" fmla="*/ 183 h 502"/>
                <a:gd name="T74" fmla="*/ 1324 w 3480"/>
                <a:gd name="T75" fmla="*/ 195 h 502"/>
                <a:gd name="T76" fmla="*/ 1406 w 3480"/>
                <a:gd name="T77" fmla="*/ 248 h 502"/>
                <a:gd name="T78" fmla="*/ 1414 w 3480"/>
                <a:gd name="T79" fmla="*/ 370 h 502"/>
                <a:gd name="T80" fmla="*/ 1097 w 3480"/>
                <a:gd name="T81" fmla="*/ 168 h 502"/>
                <a:gd name="T82" fmla="*/ 1150 w 3480"/>
                <a:gd name="T83" fmla="*/ 320 h 502"/>
                <a:gd name="T84" fmla="*/ 1094 w 3480"/>
                <a:gd name="T85" fmla="*/ 388 h 502"/>
                <a:gd name="T86" fmla="*/ 1194 w 3480"/>
                <a:gd name="T87" fmla="*/ 157 h 502"/>
                <a:gd name="T88" fmla="*/ 944 w 3480"/>
                <a:gd name="T89" fmla="*/ 182 h 502"/>
                <a:gd name="T90" fmla="*/ 796 w 3480"/>
                <a:gd name="T91" fmla="*/ 382 h 502"/>
                <a:gd name="T92" fmla="*/ 881 w 3480"/>
                <a:gd name="T93" fmla="*/ 138 h 502"/>
                <a:gd name="T94" fmla="*/ 743 w 3480"/>
                <a:gd name="T95" fmla="*/ 371 h 502"/>
                <a:gd name="T96" fmla="*/ 682 w 3480"/>
                <a:gd name="T97" fmla="*/ 122 h 502"/>
                <a:gd name="T98" fmla="*/ 603 w 3480"/>
                <a:gd name="T99" fmla="*/ 257 h 502"/>
                <a:gd name="T100" fmla="*/ 499 w 3480"/>
                <a:gd name="T101" fmla="*/ 382 h 502"/>
                <a:gd name="T102" fmla="*/ 499 w 3480"/>
                <a:gd name="T103" fmla="*/ 382 h 502"/>
                <a:gd name="T104" fmla="*/ 446 w 3480"/>
                <a:gd name="T105" fmla="*/ 18 h 502"/>
                <a:gd name="T106" fmla="*/ 470 w 3480"/>
                <a:gd name="T107" fmla="*/ 74 h 502"/>
                <a:gd name="T108" fmla="*/ 329 w 3480"/>
                <a:gd name="T109" fmla="*/ 82 h 502"/>
                <a:gd name="T110" fmla="*/ 63 w 3480"/>
                <a:gd name="T111" fmla="*/ 118 h 502"/>
                <a:gd name="T112" fmla="*/ 0 w 3480"/>
                <a:gd name="T113" fmla="*/ 382 h 502"/>
                <a:gd name="T114" fmla="*/ 193 w 3480"/>
                <a:gd name="T115" fmla="*/ 304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80" h="502">
                  <a:moveTo>
                    <a:pt x="3424" y="230"/>
                  </a:moveTo>
                  <a:lnTo>
                    <a:pt x="3424" y="230"/>
                  </a:lnTo>
                  <a:cubicBezTo>
                    <a:pt x="3423" y="209"/>
                    <a:pt x="3419" y="193"/>
                    <a:pt x="3409" y="181"/>
                  </a:cubicBezTo>
                  <a:cubicBezTo>
                    <a:pt x="3399" y="170"/>
                    <a:pt x="3386" y="164"/>
                    <a:pt x="3369" y="164"/>
                  </a:cubicBezTo>
                  <a:cubicBezTo>
                    <a:pt x="3352" y="164"/>
                    <a:pt x="3338" y="170"/>
                    <a:pt x="3327" y="182"/>
                  </a:cubicBezTo>
                  <a:cubicBezTo>
                    <a:pt x="3315" y="194"/>
                    <a:pt x="3308" y="210"/>
                    <a:pt x="3305" y="230"/>
                  </a:cubicBezTo>
                  <a:lnTo>
                    <a:pt x="3424" y="230"/>
                  </a:lnTo>
                  <a:close/>
                  <a:moveTo>
                    <a:pt x="3480" y="271"/>
                  </a:moveTo>
                  <a:lnTo>
                    <a:pt x="3480" y="271"/>
                  </a:lnTo>
                  <a:lnTo>
                    <a:pt x="3305" y="271"/>
                  </a:lnTo>
                  <a:cubicBezTo>
                    <a:pt x="3306" y="294"/>
                    <a:pt x="3313" y="312"/>
                    <a:pt x="3327" y="325"/>
                  </a:cubicBezTo>
                  <a:cubicBezTo>
                    <a:pt x="3341" y="338"/>
                    <a:pt x="3360" y="344"/>
                    <a:pt x="3384" y="344"/>
                  </a:cubicBezTo>
                  <a:cubicBezTo>
                    <a:pt x="3412" y="344"/>
                    <a:pt x="3437" y="336"/>
                    <a:pt x="3460" y="320"/>
                  </a:cubicBezTo>
                  <a:lnTo>
                    <a:pt x="3460" y="366"/>
                  </a:lnTo>
                  <a:cubicBezTo>
                    <a:pt x="3436" y="381"/>
                    <a:pt x="3405" y="388"/>
                    <a:pt x="3367" y="388"/>
                  </a:cubicBezTo>
                  <a:cubicBezTo>
                    <a:pt x="3329" y="388"/>
                    <a:pt x="3300" y="377"/>
                    <a:pt x="3279" y="354"/>
                  </a:cubicBezTo>
                  <a:cubicBezTo>
                    <a:pt x="3257" y="330"/>
                    <a:pt x="3246" y="298"/>
                    <a:pt x="3246" y="256"/>
                  </a:cubicBezTo>
                  <a:cubicBezTo>
                    <a:pt x="3246" y="216"/>
                    <a:pt x="3258" y="184"/>
                    <a:pt x="3282" y="159"/>
                  </a:cubicBezTo>
                  <a:cubicBezTo>
                    <a:pt x="3305" y="134"/>
                    <a:pt x="3335" y="122"/>
                    <a:pt x="3370" y="122"/>
                  </a:cubicBezTo>
                  <a:cubicBezTo>
                    <a:pt x="3405" y="122"/>
                    <a:pt x="3432" y="133"/>
                    <a:pt x="3451" y="155"/>
                  </a:cubicBezTo>
                  <a:cubicBezTo>
                    <a:pt x="3470" y="178"/>
                    <a:pt x="3480" y="209"/>
                    <a:pt x="3480" y="248"/>
                  </a:cubicBezTo>
                  <a:lnTo>
                    <a:pt x="3480" y="271"/>
                  </a:lnTo>
                  <a:close/>
                  <a:moveTo>
                    <a:pt x="3221" y="380"/>
                  </a:moveTo>
                  <a:lnTo>
                    <a:pt x="3221" y="380"/>
                  </a:lnTo>
                  <a:cubicBezTo>
                    <a:pt x="3209" y="385"/>
                    <a:pt x="3194" y="388"/>
                    <a:pt x="3176" y="388"/>
                  </a:cubicBezTo>
                  <a:cubicBezTo>
                    <a:pt x="3126" y="388"/>
                    <a:pt x="3101" y="364"/>
                    <a:pt x="3101" y="317"/>
                  </a:cubicBezTo>
                  <a:lnTo>
                    <a:pt x="3101" y="173"/>
                  </a:lnTo>
                  <a:lnTo>
                    <a:pt x="3059" y="173"/>
                  </a:lnTo>
                  <a:lnTo>
                    <a:pt x="3059" y="128"/>
                  </a:lnTo>
                  <a:lnTo>
                    <a:pt x="3101" y="128"/>
                  </a:lnTo>
                  <a:lnTo>
                    <a:pt x="3101" y="69"/>
                  </a:lnTo>
                  <a:lnTo>
                    <a:pt x="3159" y="52"/>
                  </a:lnTo>
                  <a:lnTo>
                    <a:pt x="3159" y="128"/>
                  </a:lnTo>
                  <a:lnTo>
                    <a:pt x="3221" y="128"/>
                  </a:lnTo>
                  <a:lnTo>
                    <a:pt x="3221" y="173"/>
                  </a:lnTo>
                  <a:lnTo>
                    <a:pt x="3159" y="173"/>
                  </a:lnTo>
                  <a:lnTo>
                    <a:pt x="3159" y="300"/>
                  </a:lnTo>
                  <a:cubicBezTo>
                    <a:pt x="3159" y="315"/>
                    <a:pt x="3162" y="326"/>
                    <a:pt x="3168" y="333"/>
                  </a:cubicBezTo>
                  <a:cubicBezTo>
                    <a:pt x="3173" y="339"/>
                    <a:pt x="3182" y="342"/>
                    <a:pt x="3195" y="342"/>
                  </a:cubicBezTo>
                  <a:cubicBezTo>
                    <a:pt x="3205" y="342"/>
                    <a:pt x="3213" y="339"/>
                    <a:pt x="3221" y="334"/>
                  </a:cubicBezTo>
                  <a:lnTo>
                    <a:pt x="3221" y="380"/>
                  </a:lnTo>
                  <a:close/>
                  <a:moveTo>
                    <a:pt x="3015" y="382"/>
                  </a:moveTo>
                  <a:lnTo>
                    <a:pt x="3015" y="382"/>
                  </a:lnTo>
                  <a:lnTo>
                    <a:pt x="2957" y="382"/>
                  </a:lnTo>
                  <a:lnTo>
                    <a:pt x="2957" y="128"/>
                  </a:lnTo>
                  <a:lnTo>
                    <a:pt x="3015" y="128"/>
                  </a:lnTo>
                  <a:lnTo>
                    <a:pt x="3015" y="382"/>
                  </a:lnTo>
                  <a:close/>
                  <a:moveTo>
                    <a:pt x="2986" y="74"/>
                  </a:moveTo>
                  <a:lnTo>
                    <a:pt x="2986" y="74"/>
                  </a:lnTo>
                  <a:cubicBezTo>
                    <a:pt x="2976" y="74"/>
                    <a:pt x="2968" y="71"/>
                    <a:pt x="2962" y="65"/>
                  </a:cubicBezTo>
                  <a:cubicBezTo>
                    <a:pt x="2955" y="59"/>
                    <a:pt x="2951" y="51"/>
                    <a:pt x="2951" y="41"/>
                  </a:cubicBezTo>
                  <a:cubicBezTo>
                    <a:pt x="2951" y="32"/>
                    <a:pt x="2955" y="24"/>
                    <a:pt x="2962" y="18"/>
                  </a:cubicBezTo>
                  <a:cubicBezTo>
                    <a:pt x="2968" y="11"/>
                    <a:pt x="2976" y="8"/>
                    <a:pt x="2986" y="8"/>
                  </a:cubicBezTo>
                  <a:cubicBezTo>
                    <a:pt x="2996" y="8"/>
                    <a:pt x="3004" y="11"/>
                    <a:pt x="3011" y="18"/>
                  </a:cubicBezTo>
                  <a:cubicBezTo>
                    <a:pt x="3018" y="24"/>
                    <a:pt x="3021" y="32"/>
                    <a:pt x="3021" y="41"/>
                  </a:cubicBezTo>
                  <a:cubicBezTo>
                    <a:pt x="3021" y="50"/>
                    <a:pt x="3018" y="58"/>
                    <a:pt x="3011" y="64"/>
                  </a:cubicBezTo>
                  <a:cubicBezTo>
                    <a:pt x="3004" y="71"/>
                    <a:pt x="2996" y="74"/>
                    <a:pt x="2986" y="74"/>
                  </a:cubicBezTo>
                  <a:close/>
                  <a:moveTo>
                    <a:pt x="2901" y="382"/>
                  </a:moveTo>
                  <a:lnTo>
                    <a:pt x="2901" y="382"/>
                  </a:lnTo>
                  <a:lnTo>
                    <a:pt x="2843" y="382"/>
                  </a:lnTo>
                  <a:lnTo>
                    <a:pt x="2843" y="239"/>
                  </a:lnTo>
                  <a:cubicBezTo>
                    <a:pt x="2843" y="191"/>
                    <a:pt x="2826" y="167"/>
                    <a:pt x="2792" y="167"/>
                  </a:cubicBezTo>
                  <a:cubicBezTo>
                    <a:pt x="2774" y="167"/>
                    <a:pt x="2760" y="174"/>
                    <a:pt x="2748" y="187"/>
                  </a:cubicBezTo>
                  <a:cubicBezTo>
                    <a:pt x="2737" y="200"/>
                    <a:pt x="2731" y="217"/>
                    <a:pt x="2731" y="237"/>
                  </a:cubicBezTo>
                  <a:lnTo>
                    <a:pt x="2731" y="382"/>
                  </a:lnTo>
                  <a:lnTo>
                    <a:pt x="2673" y="382"/>
                  </a:lnTo>
                  <a:lnTo>
                    <a:pt x="2673" y="128"/>
                  </a:lnTo>
                  <a:lnTo>
                    <a:pt x="2731" y="128"/>
                  </a:lnTo>
                  <a:lnTo>
                    <a:pt x="2731" y="170"/>
                  </a:lnTo>
                  <a:lnTo>
                    <a:pt x="2732" y="170"/>
                  </a:lnTo>
                  <a:cubicBezTo>
                    <a:pt x="2751" y="138"/>
                    <a:pt x="2779" y="122"/>
                    <a:pt x="2815" y="122"/>
                  </a:cubicBezTo>
                  <a:cubicBezTo>
                    <a:pt x="2843" y="122"/>
                    <a:pt x="2864" y="131"/>
                    <a:pt x="2879" y="149"/>
                  </a:cubicBezTo>
                  <a:cubicBezTo>
                    <a:pt x="2893" y="167"/>
                    <a:pt x="2901" y="193"/>
                    <a:pt x="2901" y="227"/>
                  </a:cubicBezTo>
                  <a:lnTo>
                    <a:pt x="2901" y="382"/>
                  </a:lnTo>
                  <a:close/>
                  <a:moveTo>
                    <a:pt x="2555" y="266"/>
                  </a:moveTo>
                  <a:lnTo>
                    <a:pt x="2555" y="266"/>
                  </a:lnTo>
                  <a:lnTo>
                    <a:pt x="2555" y="233"/>
                  </a:lnTo>
                  <a:cubicBezTo>
                    <a:pt x="2555" y="215"/>
                    <a:pt x="2549" y="199"/>
                    <a:pt x="2537" y="187"/>
                  </a:cubicBezTo>
                  <a:cubicBezTo>
                    <a:pt x="2525" y="174"/>
                    <a:pt x="2510" y="168"/>
                    <a:pt x="2492" y="168"/>
                  </a:cubicBezTo>
                  <a:cubicBezTo>
                    <a:pt x="2470" y="168"/>
                    <a:pt x="2453" y="176"/>
                    <a:pt x="2441" y="192"/>
                  </a:cubicBezTo>
                  <a:cubicBezTo>
                    <a:pt x="2428" y="208"/>
                    <a:pt x="2422" y="231"/>
                    <a:pt x="2422" y="260"/>
                  </a:cubicBezTo>
                  <a:cubicBezTo>
                    <a:pt x="2422" y="285"/>
                    <a:pt x="2428" y="305"/>
                    <a:pt x="2440" y="320"/>
                  </a:cubicBezTo>
                  <a:cubicBezTo>
                    <a:pt x="2452" y="335"/>
                    <a:pt x="2468" y="342"/>
                    <a:pt x="2487" y="342"/>
                  </a:cubicBezTo>
                  <a:cubicBezTo>
                    <a:pt x="2507" y="342"/>
                    <a:pt x="2524" y="335"/>
                    <a:pt x="2536" y="321"/>
                  </a:cubicBezTo>
                  <a:cubicBezTo>
                    <a:pt x="2549" y="306"/>
                    <a:pt x="2555" y="288"/>
                    <a:pt x="2555" y="266"/>
                  </a:cubicBezTo>
                  <a:close/>
                  <a:moveTo>
                    <a:pt x="2612" y="362"/>
                  </a:moveTo>
                  <a:lnTo>
                    <a:pt x="2612" y="362"/>
                  </a:lnTo>
                  <a:cubicBezTo>
                    <a:pt x="2612" y="455"/>
                    <a:pt x="2565" y="502"/>
                    <a:pt x="2471" y="502"/>
                  </a:cubicBezTo>
                  <a:cubicBezTo>
                    <a:pt x="2437" y="502"/>
                    <a:pt x="2408" y="497"/>
                    <a:pt x="2383" y="486"/>
                  </a:cubicBezTo>
                  <a:lnTo>
                    <a:pt x="2383" y="433"/>
                  </a:lnTo>
                  <a:cubicBezTo>
                    <a:pt x="2411" y="449"/>
                    <a:pt x="2438" y="457"/>
                    <a:pt x="2463" y="457"/>
                  </a:cubicBezTo>
                  <a:cubicBezTo>
                    <a:pt x="2524" y="457"/>
                    <a:pt x="2554" y="427"/>
                    <a:pt x="2554" y="367"/>
                  </a:cubicBezTo>
                  <a:lnTo>
                    <a:pt x="2554" y="339"/>
                  </a:lnTo>
                  <a:lnTo>
                    <a:pt x="2553" y="339"/>
                  </a:lnTo>
                  <a:cubicBezTo>
                    <a:pt x="2534" y="372"/>
                    <a:pt x="2505" y="388"/>
                    <a:pt x="2467" y="388"/>
                  </a:cubicBezTo>
                  <a:cubicBezTo>
                    <a:pt x="2436" y="388"/>
                    <a:pt x="2411" y="377"/>
                    <a:pt x="2392" y="354"/>
                  </a:cubicBezTo>
                  <a:cubicBezTo>
                    <a:pt x="2372" y="332"/>
                    <a:pt x="2363" y="301"/>
                    <a:pt x="2363" y="263"/>
                  </a:cubicBezTo>
                  <a:cubicBezTo>
                    <a:pt x="2363" y="220"/>
                    <a:pt x="2373" y="185"/>
                    <a:pt x="2394" y="160"/>
                  </a:cubicBezTo>
                  <a:cubicBezTo>
                    <a:pt x="2414" y="134"/>
                    <a:pt x="2442" y="122"/>
                    <a:pt x="2478" y="122"/>
                  </a:cubicBezTo>
                  <a:cubicBezTo>
                    <a:pt x="2512" y="122"/>
                    <a:pt x="2537" y="135"/>
                    <a:pt x="2553" y="163"/>
                  </a:cubicBezTo>
                  <a:lnTo>
                    <a:pt x="2554" y="163"/>
                  </a:lnTo>
                  <a:lnTo>
                    <a:pt x="2554" y="128"/>
                  </a:lnTo>
                  <a:lnTo>
                    <a:pt x="2612" y="128"/>
                  </a:lnTo>
                  <a:lnTo>
                    <a:pt x="2612" y="362"/>
                  </a:lnTo>
                  <a:close/>
                  <a:moveTo>
                    <a:pt x="2313" y="382"/>
                  </a:moveTo>
                  <a:lnTo>
                    <a:pt x="2313" y="382"/>
                  </a:lnTo>
                  <a:lnTo>
                    <a:pt x="2251" y="382"/>
                  </a:lnTo>
                  <a:lnTo>
                    <a:pt x="2251" y="25"/>
                  </a:lnTo>
                  <a:lnTo>
                    <a:pt x="2313" y="25"/>
                  </a:lnTo>
                  <a:lnTo>
                    <a:pt x="2313" y="382"/>
                  </a:lnTo>
                  <a:close/>
                  <a:moveTo>
                    <a:pt x="2084" y="173"/>
                  </a:moveTo>
                  <a:lnTo>
                    <a:pt x="2084" y="173"/>
                  </a:lnTo>
                  <a:lnTo>
                    <a:pt x="2084" y="128"/>
                  </a:lnTo>
                  <a:lnTo>
                    <a:pt x="2023" y="128"/>
                  </a:lnTo>
                  <a:lnTo>
                    <a:pt x="2023" y="52"/>
                  </a:lnTo>
                  <a:lnTo>
                    <a:pt x="1965" y="69"/>
                  </a:lnTo>
                  <a:lnTo>
                    <a:pt x="1965" y="128"/>
                  </a:lnTo>
                  <a:lnTo>
                    <a:pt x="1924" y="128"/>
                  </a:lnTo>
                  <a:lnTo>
                    <a:pt x="1922" y="128"/>
                  </a:lnTo>
                  <a:lnTo>
                    <a:pt x="1864" y="128"/>
                  </a:lnTo>
                  <a:lnTo>
                    <a:pt x="1864" y="93"/>
                  </a:lnTo>
                  <a:cubicBezTo>
                    <a:pt x="1864" y="61"/>
                    <a:pt x="1878" y="45"/>
                    <a:pt x="1907" y="45"/>
                  </a:cubicBezTo>
                  <a:cubicBezTo>
                    <a:pt x="1917" y="45"/>
                    <a:pt x="1925" y="48"/>
                    <a:pt x="1933" y="52"/>
                  </a:cubicBezTo>
                  <a:lnTo>
                    <a:pt x="1933" y="5"/>
                  </a:lnTo>
                  <a:cubicBezTo>
                    <a:pt x="1925" y="2"/>
                    <a:pt x="1914" y="0"/>
                    <a:pt x="1899" y="0"/>
                  </a:cubicBezTo>
                  <a:cubicBezTo>
                    <a:pt x="1873" y="0"/>
                    <a:pt x="1851" y="7"/>
                    <a:pt x="1833" y="23"/>
                  </a:cubicBezTo>
                  <a:cubicBezTo>
                    <a:pt x="1815" y="38"/>
                    <a:pt x="1807" y="59"/>
                    <a:pt x="1807" y="86"/>
                  </a:cubicBezTo>
                  <a:lnTo>
                    <a:pt x="1807" y="128"/>
                  </a:lnTo>
                  <a:lnTo>
                    <a:pt x="1763" y="128"/>
                  </a:lnTo>
                  <a:lnTo>
                    <a:pt x="1763" y="173"/>
                  </a:lnTo>
                  <a:lnTo>
                    <a:pt x="1807" y="173"/>
                  </a:lnTo>
                  <a:lnTo>
                    <a:pt x="1807" y="382"/>
                  </a:lnTo>
                  <a:lnTo>
                    <a:pt x="1865" y="382"/>
                  </a:lnTo>
                  <a:lnTo>
                    <a:pt x="1865" y="173"/>
                  </a:lnTo>
                  <a:lnTo>
                    <a:pt x="1922" y="173"/>
                  </a:lnTo>
                  <a:lnTo>
                    <a:pt x="1924" y="173"/>
                  </a:lnTo>
                  <a:lnTo>
                    <a:pt x="1965" y="173"/>
                  </a:lnTo>
                  <a:lnTo>
                    <a:pt x="1965" y="317"/>
                  </a:lnTo>
                  <a:cubicBezTo>
                    <a:pt x="1965" y="364"/>
                    <a:pt x="1990" y="388"/>
                    <a:pt x="2039" y="388"/>
                  </a:cubicBezTo>
                  <a:cubicBezTo>
                    <a:pt x="2058" y="388"/>
                    <a:pt x="2073" y="385"/>
                    <a:pt x="2084" y="380"/>
                  </a:cubicBezTo>
                  <a:lnTo>
                    <a:pt x="2084" y="334"/>
                  </a:lnTo>
                  <a:cubicBezTo>
                    <a:pt x="2077" y="339"/>
                    <a:pt x="2068" y="342"/>
                    <a:pt x="2059" y="342"/>
                  </a:cubicBezTo>
                  <a:cubicBezTo>
                    <a:pt x="2046" y="342"/>
                    <a:pt x="2037" y="339"/>
                    <a:pt x="2031" y="333"/>
                  </a:cubicBezTo>
                  <a:cubicBezTo>
                    <a:pt x="2026" y="326"/>
                    <a:pt x="2023" y="315"/>
                    <a:pt x="2023" y="300"/>
                  </a:cubicBezTo>
                  <a:lnTo>
                    <a:pt x="2023" y="173"/>
                  </a:lnTo>
                  <a:lnTo>
                    <a:pt x="2084" y="173"/>
                  </a:lnTo>
                  <a:close/>
                  <a:moveTo>
                    <a:pt x="1614" y="168"/>
                  </a:moveTo>
                  <a:lnTo>
                    <a:pt x="1614" y="168"/>
                  </a:lnTo>
                  <a:cubicBezTo>
                    <a:pt x="1591" y="168"/>
                    <a:pt x="1573" y="175"/>
                    <a:pt x="1560" y="191"/>
                  </a:cubicBezTo>
                  <a:cubicBezTo>
                    <a:pt x="1547" y="207"/>
                    <a:pt x="1541" y="229"/>
                    <a:pt x="1541" y="256"/>
                  </a:cubicBezTo>
                  <a:cubicBezTo>
                    <a:pt x="1541" y="283"/>
                    <a:pt x="1547" y="304"/>
                    <a:pt x="1561" y="319"/>
                  </a:cubicBezTo>
                  <a:cubicBezTo>
                    <a:pt x="1574" y="335"/>
                    <a:pt x="1592" y="342"/>
                    <a:pt x="1614" y="342"/>
                  </a:cubicBezTo>
                  <a:cubicBezTo>
                    <a:pt x="1637" y="342"/>
                    <a:pt x="1654" y="335"/>
                    <a:pt x="1667" y="320"/>
                  </a:cubicBezTo>
                  <a:cubicBezTo>
                    <a:pt x="1679" y="305"/>
                    <a:pt x="1685" y="283"/>
                    <a:pt x="1685" y="255"/>
                  </a:cubicBezTo>
                  <a:cubicBezTo>
                    <a:pt x="1685" y="227"/>
                    <a:pt x="1679" y="206"/>
                    <a:pt x="1667" y="190"/>
                  </a:cubicBezTo>
                  <a:cubicBezTo>
                    <a:pt x="1654" y="175"/>
                    <a:pt x="1637" y="168"/>
                    <a:pt x="1614" y="168"/>
                  </a:cubicBezTo>
                  <a:close/>
                  <a:moveTo>
                    <a:pt x="1611" y="388"/>
                  </a:moveTo>
                  <a:lnTo>
                    <a:pt x="1611" y="388"/>
                  </a:lnTo>
                  <a:cubicBezTo>
                    <a:pt x="1572" y="388"/>
                    <a:pt x="1540" y="376"/>
                    <a:pt x="1517" y="353"/>
                  </a:cubicBezTo>
                  <a:cubicBezTo>
                    <a:pt x="1493" y="329"/>
                    <a:pt x="1481" y="297"/>
                    <a:pt x="1481" y="258"/>
                  </a:cubicBezTo>
                  <a:cubicBezTo>
                    <a:pt x="1481" y="215"/>
                    <a:pt x="1494" y="182"/>
                    <a:pt x="1518" y="158"/>
                  </a:cubicBezTo>
                  <a:cubicBezTo>
                    <a:pt x="1543" y="134"/>
                    <a:pt x="1576" y="122"/>
                    <a:pt x="1618" y="122"/>
                  </a:cubicBezTo>
                  <a:cubicBezTo>
                    <a:pt x="1658" y="122"/>
                    <a:pt x="1689" y="133"/>
                    <a:pt x="1711" y="157"/>
                  </a:cubicBezTo>
                  <a:cubicBezTo>
                    <a:pt x="1733" y="180"/>
                    <a:pt x="1744" y="212"/>
                    <a:pt x="1744" y="254"/>
                  </a:cubicBezTo>
                  <a:cubicBezTo>
                    <a:pt x="1744" y="295"/>
                    <a:pt x="1732" y="327"/>
                    <a:pt x="1708" y="352"/>
                  </a:cubicBezTo>
                  <a:cubicBezTo>
                    <a:pt x="1684" y="376"/>
                    <a:pt x="1652" y="388"/>
                    <a:pt x="1611" y="388"/>
                  </a:cubicBezTo>
                  <a:close/>
                  <a:moveTo>
                    <a:pt x="1266" y="374"/>
                  </a:moveTo>
                  <a:lnTo>
                    <a:pt x="1266" y="374"/>
                  </a:lnTo>
                  <a:lnTo>
                    <a:pt x="1266" y="321"/>
                  </a:lnTo>
                  <a:cubicBezTo>
                    <a:pt x="1287" y="337"/>
                    <a:pt x="1311" y="345"/>
                    <a:pt x="1338" y="345"/>
                  </a:cubicBezTo>
                  <a:cubicBezTo>
                    <a:pt x="1373" y="345"/>
                    <a:pt x="1390" y="335"/>
                    <a:pt x="1390" y="315"/>
                  </a:cubicBezTo>
                  <a:cubicBezTo>
                    <a:pt x="1390" y="309"/>
                    <a:pt x="1389" y="304"/>
                    <a:pt x="1386" y="300"/>
                  </a:cubicBezTo>
                  <a:cubicBezTo>
                    <a:pt x="1383" y="296"/>
                    <a:pt x="1378" y="292"/>
                    <a:pt x="1373" y="289"/>
                  </a:cubicBezTo>
                  <a:cubicBezTo>
                    <a:pt x="1368" y="286"/>
                    <a:pt x="1362" y="283"/>
                    <a:pt x="1355" y="281"/>
                  </a:cubicBezTo>
                  <a:cubicBezTo>
                    <a:pt x="1348" y="278"/>
                    <a:pt x="1341" y="275"/>
                    <a:pt x="1332" y="272"/>
                  </a:cubicBezTo>
                  <a:cubicBezTo>
                    <a:pt x="1322" y="268"/>
                    <a:pt x="1312" y="264"/>
                    <a:pt x="1304" y="259"/>
                  </a:cubicBezTo>
                  <a:cubicBezTo>
                    <a:pt x="1296" y="254"/>
                    <a:pt x="1289" y="249"/>
                    <a:pt x="1283" y="243"/>
                  </a:cubicBezTo>
                  <a:cubicBezTo>
                    <a:pt x="1277" y="237"/>
                    <a:pt x="1273" y="231"/>
                    <a:pt x="1270" y="223"/>
                  </a:cubicBezTo>
                  <a:cubicBezTo>
                    <a:pt x="1267" y="216"/>
                    <a:pt x="1266" y="207"/>
                    <a:pt x="1266" y="197"/>
                  </a:cubicBezTo>
                  <a:cubicBezTo>
                    <a:pt x="1266" y="185"/>
                    <a:pt x="1269" y="174"/>
                    <a:pt x="1275" y="164"/>
                  </a:cubicBezTo>
                  <a:cubicBezTo>
                    <a:pt x="1281" y="155"/>
                    <a:pt x="1288" y="147"/>
                    <a:pt x="1298" y="141"/>
                  </a:cubicBezTo>
                  <a:cubicBezTo>
                    <a:pt x="1308" y="134"/>
                    <a:pt x="1319" y="130"/>
                    <a:pt x="1332" y="126"/>
                  </a:cubicBezTo>
                  <a:cubicBezTo>
                    <a:pt x="1344" y="123"/>
                    <a:pt x="1357" y="122"/>
                    <a:pt x="1371" y="122"/>
                  </a:cubicBezTo>
                  <a:cubicBezTo>
                    <a:pt x="1394" y="122"/>
                    <a:pt x="1415" y="125"/>
                    <a:pt x="1434" y="132"/>
                  </a:cubicBezTo>
                  <a:lnTo>
                    <a:pt x="1434" y="183"/>
                  </a:lnTo>
                  <a:cubicBezTo>
                    <a:pt x="1416" y="170"/>
                    <a:pt x="1395" y="164"/>
                    <a:pt x="1372" y="164"/>
                  </a:cubicBezTo>
                  <a:cubicBezTo>
                    <a:pt x="1365" y="164"/>
                    <a:pt x="1358" y="165"/>
                    <a:pt x="1352" y="167"/>
                  </a:cubicBezTo>
                  <a:cubicBezTo>
                    <a:pt x="1346" y="168"/>
                    <a:pt x="1341" y="170"/>
                    <a:pt x="1337" y="173"/>
                  </a:cubicBezTo>
                  <a:cubicBezTo>
                    <a:pt x="1333" y="175"/>
                    <a:pt x="1330" y="179"/>
                    <a:pt x="1327" y="182"/>
                  </a:cubicBezTo>
                  <a:cubicBezTo>
                    <a:pt x="1325" y="186"/>
                    <a:pt x="1324" y="190"/>
                    <a:pt x="1324" y="195"/>
                  </a:cubicBezTo>
                  <a:cubicBezTo>
                    <a:pt x="1324" y="200"/>
                    <a:pt x="1325" y="205"/>
                    <a:pt x="1327" y="209"/>
                  </a:cubicBezTo>
                  <a:cubicBezTo>
                    <a:pt x="1330" y="212"/>
                    <a:pt x="1333" y="216"/>
                    <a:pt x="1338" y="219"/>
                  </a:cubicBezTo>
                  <a:cubicBezTo>
                    <a:pt x="1342" y="222"/>
                    <a:pt x="1348" y="224"/>
                    <a:pt x="1354" y="227"/>
                  </a:cubicBezTo>
                  <a:cubicBezTo>
                    <a:pt x="1361" y="229"/>
                    <a:pt x="1368" y="232"/>
                    <a:pt x="1376" y="234"/>
                  </a:cubicBezTo>
                  <a:cubicBezTo>
                    <a:pt x="1387" y="239"/>
                    <a:pt x="1397" y="244"/>
                    <a:pt x="1406" y="248"/>
                  </a:cubicBezTo>
                  <a:cubicBezTo>
                    <a:pt x="1415" y="253"/>
                    <a:pt x="1422" y="258"/>
                    <a:pt x="1428" y="264"/>
                  </a:cubicBezTo>
                  <a:cubicBezTo>
                    <a:pt x="1434" y="270"/>
                    <a:pt x="1439" y="277"/>
                    <a:pt x="1442" y="284"/>
                  </a:cubicBezTo>
                  <a:cubicBezTo>
                    <a:pt x="1446" y="292"/>
                    <a:pt x="1447" y="301"/>
                    <a:pt x="1447" y="312"/>
                  </a:cubicBezTo>
                  <a:cubicBezTo>
                    <a:pt x="1447" y="325"/>
                    <a:pt x="1444" y="336"/>
                    <a:pt x="1438" y="346"/>
                  </a:cubicBezTo>
                  <a:cubicBezTo>
                    <a:pt x="1432" y="355"/>
                    <a:pt x="1424" y="363"/>
                    <a:pt x="1414" y="370"/>
                  </a:cubicBezTo>
                  <a:cubicBezTo>
                    <a:pt x="1404" y="376"/>
                    <a:pt x="1393" y="381"/>
                    <a:pt x="1380" y="384"/>
                  </a:cubicBezTo>
                  <a:cubicBezTo>
                    <a:pt x="1367" y="387"/>
                    <a:pt x="1353" y="388"/>
                    <a:pt x="1339" y="388"/>
                  </a:cubicBezTo>
                  <a:cubicBezTo>
                    <a:pt x="1311" y="388"/>
                    <a:pt x="1286" y="384"/>
                    <a:pt x="1266" y="374"/>
                  </a:cubicBezTo>
                  <a:close/>
                  <a:moveTo>
                    <a:pt x="1097" y="168"/>
                  </a:moveTo>
                  <a:lnTo>
                    <a:pt x="1097" y="168"/>
                  </a:lnTo>
                  <a:cubicBezTo>
                    <a:pt x="1074" y="168"/>
                    <a:pt x="1056" y="175"/>
                    <a:pt x="1043" y="191"/>
                  </a:cubicBezTo>
                  <a:cubicBezTo>
                    <a:pt x="1030" y="207"/>
                    <a:pt x="1024" y="229"/>
                    <a:pt x="1024" y="256"/>
                  </a:cubicBezTo>
                  <a:cubicBezTo>
                    <a:pt x="1024" y="283"/>
                    <a:pt x="1030" y="304"/>
                    <a:pt x="1044" y="319"/>
                  </a:cubicBezTo>
                  <a:cubicBezTo>
                    <a:pt x="1057" y="335"/>
                    <a:pt x="1075" y="342"/>
                    <a:pt x="1097" y="342"/>
                  </a:cubicBezTo>
                  <a:cubicBezTo>
                    <a:pt x="1120" y="342"/>
                    <a:pt x="1137" y="335"/>
                    <a:pt x="1150" y="320"/>
                  </a:cubicBezTo>
                  <a:cubicBezTo>
                    <a:pt x="1162" y="305"/>
                    <a:pt x="1168" y="283"/>
                    <a:pt x="1168" y="255"/>
                  </a:cubicBezTo>
                  <a:cubicBezTo>
                    <a:pt x="1168" y="227"/>
                    <a:pt x="1162" y="206"/>
                    <a:pt x="1150" y="190"/>
                  </a:cubicBezTo>
                  <a:cubicBezTo>
                    <a:pt x="1137" y="175"/>
                    <a:pt x="1120" y="168"/>
                    <a:pt x="1097" y="168"/>
                  </a:cubicBezTo>
                  <a:close/>
                  <a:moveTo>
                    <a:pt x="1094" y="388"/>
                  </a:moveTo>
                  <a:lnTo>
                    <a:pt x="1094" y="388"/>
                  </a:lnTo>
                  <a:cubicBezTo>
                    <a:pt x="1055" y="388"/>
                    <a:pt x="1023" y="376"/>
                    <a:pt x="1000" y="353"/>
                  </a:cubicBezTo>
                  <a:cubicBezTo>
                    <a:pt x="976" y="329"/>
                    <a:pt x="964" y="297"/>
                    <a:pt x="964" y="258"/>
                  </a:cubicBezTo>
                  <a:cubicBezTo>
                    <a:pt x="964" y="215"/>
                    <a:pt x="977" y="182"/>
                    <a:pt x="1001" y="158"/>
                  </a:cubicBezTo>
                  <a:cubicBezTo>
                    <a:pt x="1026" y="134"/>
                    <a:pt x="1059" y="122"/>
                    <a:pt x="1101" y="122"/>
                  </a:cubicBezTo>
                  <a:cubicBezTo>
                    <a:pt x="1140" y="122"/>
                    <a:pt x="1172" y="133"/>
                    <a:pt x="1194" y="157"/>
                  </a:cubicBezTo>
                  <a:cubicBezTo>
                    <a:pt x="1216" y="180"/>
                    <a:pt x="1227" y="212"/>
                    <a:pt x="1227" y="254"/>
                  </a:cubicBezTo>
                  <a:cubicBezTo>
                    <a:pt x="1227" y="295"/>
                    <a:pt x="1215" y="327"/>
                    <a:pt x="1191" y="352"/>
                  </a:cubicBezTo>
                  <a:cubicBezTo>
                    <a:pt x="1167" y="376"/>
                    <a:pt x="1135" y="388"/>
                    <a:pt x="1094" y="388"/>
                  </a:cubicBezTo>
                  <a:close/>
                  <a:moveTo>
                    <a:pt x="944" y="182"/>
                  </a:moveTo>
                  <a:lnTo>
                    <a:pt x="944" y="182"/>
                  </a:lnTo>
                  <a:cubicBezTo>
                    <a:pt x="937" y="177"/>
                    <a:pt x="927" y="174"/>
                    <a:pt x="914" y="174"/>
                  </a:cubicBezTo>
                  <a:cubicBezTo>
                    <a:pt x="897" y="174"/>
                    <a:pt x="883" y="182"/>
                    <a:pt x="871" y="197"/>
                  </a:cubicBezTo>
                  <a:cubicBezTo>
                    <a:pt x="860" y="213"/>
                    <a:pt x="854" y="234"/>
                    <a:pt x="854" y="260"/>
                  </a:cubicBezTo>
                  <a:lnTo>
                    <a:pt x="854" y="382"/>
                  </a:lnTo>
                  <a:lnTo>
                    <a:pt x="796" y="382"/>
                  </a:lnTo>
                  <a:lnTo>
                    <a:pt x="796" y="128"/>
                  </a:lnTo>
                  <a:lnTo>
                    <a:pt x="854" y="128"/>
                  </a:lnTo>
                  <a:lnTo>
                    <a:pt x="854" y="180"/>
                  </a:lnTo>
                  <a:lnTo>
                    <a:pt x="855" y="180"/>
                  </a:lnTo>
                  <a:cubicBezTo>
                    <a:pt x="861" y="162"/>
                    <a:pt x="869" y="148"/>
                    <a:pt x="881" y="138"/>
                  </a:cubicBezTo>
                  <a:cubicBezTo>
                    <a:pt x="893" y="128"/>
                    <a:pt x="906" y="123"/>
                    <a:pt x="920" y="123"/>
                  </a:cubicBezTo>
                  <a:cubicBezTo>
                    <a:pt x="931" y="123"/>
                    <a:pt x="939" y="125"/>
                    <a:pt x="944" y="128"/>
                  </a:cubicBezTo>
                  <a:lnTo>
                    <a:pt x="944" y="182"/>
                  </a:lnTo>
                  <a:close/>
                  <a:moveTo>
                    <a:pt x="743" y="371"/>
                  </a:moveTo>
                  <a:lnTo>
                    <a:pt x="743" y="371"/>
                  </a:lnTo>
                  <a:cubicBezTo>
                    <a:pt x="723" y="382"/>
                    <a:pt x="698" y="388"/>
                    <a:pt x="670" y="388"/>
                  </a:cubicBezTo>
                  <a:cubicBezTo>
                    <a:pt x="632" y="388"/>
                    <a:pt x="602" y="376"/>
                    <a:pt x="578" y="353"/>
                  </a:cubicBezTo>
                  <a:cubicBezTo>
                    <a:pt x="555" y="329"/>
                    <a:pt x="544" y="299"/>
                    <a:pt x="544" y="261"/>
                  </a:cubicBezTo>
                  <a:cubicBezTo>
                    <a:pt x="544" y="219"/>
                    <a:pt x="556" y="185"/>
                    <a:pt x="581" y="160"/>
                  </a:cubicBezTo>
                  <a:cubicBezTo>
                    <a:pt x="606" y="134"/>
                    <a:pt x="640" y="122"/>
                    <a:pt x="682" y="122"/>
                  </a:cubicBezTo>
                  <a:cubicBezTo>
                    <a:pt x="705" y="122"/>
                    <a:pt x="726" y="126"/>
                    <a:pt x="743" y="134"/>
                  </a:cubicBezTo>
                  <a:lnTo>
                    <a:pt x="743" y="187"/>
                  </a:lnTo>
                  <a:cubicBezTo>
                    <a:pt x="726" y="174"/>
                    <a:pt x="707" y="168"/>
                    <a:pt x="686" y="168"/>
                  </a:cubicBezTo>
                  <a:cubicBezTo>
                    <a:pt x="662" y="168"/>
                    <a:pt x="642" y="176"/>
                    <a:pt x="626" y="192"/>
                  </a:cubicBezTo>
                  <a:cubicBezTo>
                    <a:pt x="611" y="209"/>
                    <a:pt x="603" y="230"/>
                    <a:pt x="603" y="257"/>
                  </a:cubicBezTo>
                  <a:cubicBezTo>
                    <a:pt x="603" y="284"/>
                    <a:pt x="610" y="304"/>
                    <a:pt x="625" y="320"/>
                  </a:cubicBezTo>
                  <a:cubicBezTo>
                    <a:pt x="640" y="335"/>
                    <a:pt x="659" y="342"/>
                    <a:pt x="684" y="342"/>
                  </a:cubicBezTo>
                  <a:cubicBezTo>
                    <a:pt x="705" y="342"/>
                    <a:pt x="725" y="335"/>
                    <a:pt x="743" y="320"/>
                  </a:cubicBezTo>
                  <a:lnTo>
                    <a:pt x="743" y="371"/>
                  </a:lnTo>
                  <a:close/>
                  <a:moveTo>
                    <a:pt x="499" y="382"/>
                  </a:moveTo>
                  <a:lnTo>
                    <a:pt x="499" y="382"/>
                  </a:lnTo>
                  <a:lnTo>
                    <a:pt x="441" y="382"/>
                  </a:lnTo>
                  <a:lnTo>
                    <a:pt x="441" y="128"/>
                  </a:lnTo>
                  <a:lnTo>
                    <a:pt x="499" y="128"/>
                  </a:lnTo>
                  <a:lnTo>
                    <a:pt x="499" y="382"/>
                  </a:lnTo>
                  <a:close/>
                  <a:moveTo>
                    <a:pt x="470" y="74"/>
                  </a:moveTo>
                  <a:lnTo>
                    <a:pt x="470" y="74"/>
                  </a:lnTo>
                  <a:cubicBezTo>
                    <a:pt x="461" y="74"/>
                    <a:pt x="453" y="71"/>
                    <a:pt x="446" y="65"/>
                  </a:cubicBezTo>
                  <a:cubicBezTo>
                    <a:pt x="439" y="59"/>
                    <a:pt x="436" y="51"/>
                    <a:pt x="436" y="41"/>
                  </a:cubicBezTo>
                  <a:cubicBezTo>
                    <a:pt x="436" y="32"/>
                    <a:pt x="439" y="24"/>
                    <a:pt x="446" y="18"/>
                  </a:cubicBezTo>
                  <a:cubicBezTo>
                    <a:pt x="453" y="11"/>
                    <a:pt x="461" y="8"/>
                    <a:pt x="470" y="8"/>
                  </a:cubicBezTo>
                  <a:cubicBezTo>
                    <a:pt x="480" y="8"/>
                    <a:pt x="489" y="11"/>
                    <a:pt x="495" y="18"/>
                  </a:cubicBezTo>
                  <a:cubicBezTo>
                    <a:pt x="502" y="24"/>
                    <a:pt x="506" y="32"/>
                    <a:pt x="506" y="41"/>
                  </a:cubicBezTo>
                  <a:cubicBezTo>
                    <a:pt x="506" y="50"/>
                    <a:pt x="502" y="58"/>
                    <a:pt x="495" y="64"/>
                  </a:cubicBezTo>
                  <a:cubicBezTo>
                    <a:pt x="489" y="71"/>
                    <a:pt x="480" y="74"/>
                    <a:pt x="470" y="74"/>
                  </a:cubicBezTo>
                  <a:close/>
                  <a:moveTo>
                    <a:pt x="385" y="382"/>
                  </a:moveTo>
                  <a:lnTo>
                    <a:pt x="385" y="382"/>
                  </a:lnTo>
                  <a:lnTo>
                    <a:pt x="326" y="382"/>
                  </a:lnTo>
                  <a:lnTo>
                    <a:pt x="326" y="151"/>
                  </a:lnTo>
                  <a:cubicBezTo>
                    <a:pt x="326" y="132"/>
                    <a:pt x="327" y="109"/>
                    <a:pt x="329" y="82"/>
                  </a:cubicBezTo>
                  <a:lnTo>
                    <a:pt x="328" y="82"/>
                  </a:lnTo>
                  <a:cubicBezTo>
                    <a:pt x="324" y="98"/>
                    <a:pt x="321" y="109"/>
                    <a:pt x="318" y="116"/>
                  </a:cubicBezTo>
                  <a:lnTo>
                    <a:pt x="211" y="382"/>
                  </a:lnTo>
                  <a:lnTo>
                    <a:pt x="170" y="382"/>
                  </a:lnTo>
                  <a:lnTo>
                    <a:pt x="63" y="118"/>
                  </a:lnTo>
                  <a:cubicBezTo>
                    <a:pt x="60" y="110"/>
                    <a:pt x="57" y="98"/>
                    <a:pt x="54" y="82"/>
                  </a:cubicBezTo>
                  <a:lnTo>
                    <a:pt x="53" y="82"/>
                  </a:lnTo>
                  <a:cubicBezTo>
                    <a:pt x="54" y="96"/>
                    <a:pt x="55" y="120"/>
                    <a:pt x="55" y="152"/>
                  </a:cubicBezTo>
                  <a:lnTo>
                    <a:pt x="55" y="382"/>
                  </a:lnTo>
                  <a:lnTo>
                    <a:pt x="0" y="382"/>
                  </a:lnTo>
                  <a:lnTo>
                    <a:pt x="0" y="25"/>
                  </a:lnTo>
                  <a:lnTo>
                    <a:pt x="83" y="25"/>
                  </a:lnTo>
                  <a:lnTo>
                    <a:pt x="178" y="263"/>
                  </a:lnTo>
                  <a:cubicBezTo>
                    <a:pt x="185" y="281"/>
                    <a:pt x="189" y="295"/>
                    <a:pt x="192" y="304"/>
                  </a:cubicBezTo>
                  <a:lnTo>
                    <a:pt x="193" y="304"/>
                  </a:lnTo>
                  <a:cubicBezTo>
                    <a:pt x="199" y="285"/>
                    <a:pt x="204" y="271"/>
                    <a:pt x="208" y="262"/>
                  </a:cubicBezTo>
                  <a:lnTo>
                    <a:pt x="304" y="25"/>
                  </a:lnTo>
                  <a:lnTo>
                    <a:pt x="385" y="25"/>
                  </a:lnTo>
                  <a:lnTo>
                    <a:pt x="385" y="382"/>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6">
              <a:extLst>
                <a:ext uri="{FF2B5EF4-FFF2-40B4-BE49-F238E27FC236}">
                  <a16:creationId xmlns:a16="http://schemas.microsoft.com/office/drawing/2014/main" id="{259DFCFC-AF9C-4FC8-B9A3-3D0A666C9F94}"/>
                </a:ext>
              </a:extLst>
            </p:cNvPr>
            <p:cNvSpPr>
              <a:spLocks noChangeAspect="1" noEditPoints="1"/>
            </p:cNvSpPr>
            <p:nvPr userDrawn="1"/>
          </p:nvSpPr>
          <p:spPr bwMode="black">
            <a:xfrm>
              <a:off x="342" y="1889"/>
              <a:ext cx="1389" cy="284"/>
            </a:xfrm>
            <a:custGeom>
              <a:avLst/>
              <a:gdLst>
                <a:gd name="T0" fmla="*/ 1904 w 1904"/>
                <a:gd name="T1" fmla="*/ 178 h 384"/>
                <a:gd name="T2" fmla="*/ 1831 w 1904"/>
                <a:gd name="T3" fmla="*/ 193 h 384"/>
                <a:gd name="T4" fmla="*/ 1814 w 1904"/>
                <a:gd name="T5" fmla="*/ 378 h 384"/>
                <a:gd name="T6" fmla="*/ 1756 w 1904"/>
                <a:gd name="T7" fmla="*/ 123 h 384"/>
                <a:gd name="T8" fmla="*/ 1814 w 1904"/>
                <a:gd name="T9" fmla="*/ 175 h 384"/>
                <a:gd name="T10" fmla="*/ 1841 w 1904"/>
                <a:gd name="T11" fmla="*/ 133 h 384"/>
                <a:gd name="T12" fmla="*/ 1904 w 1904"/>
                <a:gd name="T13" fmla="*/ 123 h 384"/>
                <a:gd name="T14" fmla="*/ 1698 w 1904"/>
                <a:gd name="T15" fmla="*/ 378 h 384"/>
                <a:gd name="T16" fmla="*/ 1640 w 1904"/>
                <a:gd name="T17" fmla="*/ 378 h 384"/>
                <a:gd name="T18" fmla="*/ 1639 w 1904"/>
                <a:gd name="T19" fmla="*/ 337 h 384"/>
                <a:gd name="T20" fmla="*/ 1470 w 1904"/>
                <a:gd name="T21" fmla="*/ 275 h 384"/>
                <a:gd name="T22" fmla="*/ 1528 w 1904"/>
                <a:gd name="T23" fmla="*/ 123 h 384"/>
                <a:gd name="T24" fmla="*/ 1581 w 1904"/>
                <a:gd name="T25" fmla="*/ 338 h 384"/>
                <a:gd name="T26" fmla="*/ 1640 w 1904"/>
                <a:gd name="T27" fmla="*/ 269 h 384"/>
                <a:gd name="T28" fmla="*/ 1698 w 1904"/>
                <a:gd name="T29" fmla="*/ 123 h 384"/>
                <a:gd name="T30" fmla="*/ 1295 w 1904"/>
                <a:gd name="T31" fmla="*/ 163 h 384"/>
                <a:gd name="T32" fmla="*/ 1241 w 1904"/>
                <a:gd name="T33" fmla="*/ 186 h 384"/>
                <a:gd name="T34" fmla="*/ 1241 w 1904"/>
                <a:gd name="T35" fmla="*/ 315 h 384"/>
                <a:gd name="T36" fmla="*/ 1347 w 1904"/>
                <a:gd name="T37" fmla="*/ 315 h 384"/>
                <a:gd name="T38" fmla="*/ 1347 w 1904"/>
                <a:gd name="T39" fmla="*/ 186 h 384"/>
                <a:gd name="T40" fmla="*/ 1292 w 1904"/>
                <a:gd name="T41" fmla="*/ 384 h 384"/>
                <a:gd name="T42" fmla="*/ 1198 w 1904"/>
                <a:gd name="T43" fmla="*/ 348 h 384"/>
                <a:gd name="T44" fmla="*/ 1199 w 1904"/>
                <a:gd name="T45" fmla="*/ 153 h 384"/>
                <a:gd name="T46" fmla="*/ 1392 w 1904"/>
                <a:gd name="T47" fmla="*/ 152 h 384"/>
                <a:gd name="T48" fmla="*/ 1389 w 1904"/>
                <a:gd name="T49" fmla="*/ 347 h 384"/>
                <a:gd name="T50" fmla="*/ 1198 w 1904"/>
                <a:gd name="T51" fmla="*/ 71 h 384"/>
                <a:gd name="T52" fmla="*/ 1095 w 1904"/>
                <a:gd name="T53" fmla="*/ 71 h 384"/>
                <a:gd name="T54" fmla="*/ 1036 w 1904"/>
                <a:gd name="T55" fmla="*/ 378 h 384"/>
                <a:gd name="T56" fmla="*/ 933 w 1904"/>
                <a:gd name="T57" fmla="*/ 71 h 384"/>
                <a:gd name="T58" fmla="*/ 1198 w 1904"/>
                <a:gd name="T59" fmla="*/ 21 h 384"/>
                <a:gd name="T60" fmla="*/ 746 w 1904"/>
                <a:gd name="T61" fmla="*/ 225 h 384"/>
                <a:gd name="T62" fmla="*/ 731 w 1904"/>
                <a:gd name="T63" fmla="*/ 177 h 384"/>
                <a:gd name="T64" fmla="*/ 649 w 1904"/>
                <a:gd name="T65" fmla="*/ 177 h 384"/>
                <a:gd name="T66" fmla="*/ 746 w 1904"/>
                <a:gd name="T67" fmla="*/ 225 h 384"/>
                <a:gd name="T68" fmla="*/ 802 w 1904"/>
                <a:gd name="T69" fmla="*/ 266 h 384"/>
                <a:gd name="T70" fmla="*/ 649 w 1904"/>
                <a:gd name="T71" fmla="*/ 320 h 384"/>
                <a:gd name="T72" fmla="*/ 782 w 1904"/>
                <a:gd name="T73" fmla="*/ 315 h 384"/>
                <a:gd name="T74" fmla="*/ 689 w 1904"/>
                <a:gd name="T75" fmla="*/ 384 h 384"/>
                <a:gd name="T76" fmla="*/ 569 w 1904"/>
                <a:gd name="T77" fmla="*/ 251 h 384"/>
                <a:gd name="T78" fmla="*/ 692 w 1904"/>
                <a:gd name="T79" fmla="*/ 117 h 384"/>
                <a:gd name="T80" fmla="*/ 802 w 1904"/>
                <a:gd name="T81" fmla="*/ 244 h 384"/>
                <a:gd name="T82" fmla="*/ 526 w 1904"/>
                <a:gd name="T83" fmla="*/ 378 h 384"/>
                <a:gd name="T84" fmla="*/ 468 w 1904"/>
                <a:gd name="T85" fmla="*/ 378 h 384"/>
                <a:gd name="T86" fmla="*/ 417 w 1904"/>
                <a:gd name="T87" fmla="*/ 163 h 384"/>
                <a:gd name="T88" fmla="*/ 357 w 1904"/>
                <a:gd name="T89" fmla="*/ 240 h 384"/>
                <a:gd name="T90" fmla="*/ 298 w 1904"/>
                <a:gd name="T91" fmla="*/ 378 h 384"/>
                <a:gd name="T92" fmla="*/ 357 w 1904"/>
                <a:gd name="T93" fmla="*/ 0 h 384"/>
                <a:gd name="T94" fmla="*/ 358 w 1904"/>
                <a:gd name="T95" fmla="*/ 165 h 384"/>
                <a:gd name="T96" fmla="*/ 526 w 1904"/>
                <a:gd name="T97" fmla="*/ 221 h 384"/>
                <a:gd name="T98" fmla="*/ 265 w 1904"/>
                <a:gd name="T99" fmla="*/ 71 h 384"/>
                <a:gd name="T100" fmla="*/ 162 w 1904"/>
                <a:gd name="T101" fmla="*/ 71 h 384"/>
                <a:gd name="T102" fmla="*/ 102 w 1904"/>
                <a:gd name="T103" fmla="*/ 378 h 384"/>
                <a:gd name="T104" fmla="*/ 0 w 1904"/>
                <a:gd name="T105" fmla="*/ 71 h 384"/>
                <a:gd name="T106" fmla="*/ 265 w 1904"/>
                <a:gd name="T107" fmla="*/ 2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4" h="384">
                  <a:moveTo>
                    <a:pt x="1904" y="178"/>
                  </a:moveTo>
                  <a:lnTo>
                    <a:pt x="1904" y="178"/>
                  </a:lnTo>
                  <a:cubicBezTo>
                    <a:pt x="1897" y="172"/>
                    <a:pt x="1887" y="170"/>
                    <a:pt x="1874" y="170"/>
                  </a:cubicBezTo>
                  <a:cubicBezTo>
                    <a:pt x="1857" y="170"/>
                    <a:pt x="1842" y="177"/>
                    <a:pt x="1831" y="193"/>
                  </a:cubicBezTo>
                  <a:cubicBezTo>
                    <a:pt x="1819" y="208"/>
                    <a:pt x="1814" y="229"/>
                    <a:pt x="1814" y="256"/>
                  </a:cubicBezTo>
                  <a:lnTo>
                    <a:pt x="1814" y="378"/>
                  </a:lnTo>
                  <a:lnTo>
                    <a:pt x="1756" y="378"/>
                  </a:lnTo>
                  <a:lnTo>
                    <a:pt x="1756" y="123"/>
                  </a:lnTo>
                  <a:lnTo>
                    <a:pt x="1814" y="123"/>
                  </a:lnTo>
                  <a:lnTo>
                    <a:pt x="1814" y="175"/>
                  </a:lnTo>
                  <a:lnTo>
                    <a:pt x="1815" y="175"/>
                  </a:lnTo>
                  <a:cubicBezTo>
                    <a:pt x="1820" y="157"/>
                    <a:pt x="1829" y="143"/>
                    <a:pt x="1841" y="133"/>
                  </a:cubicBezTo>
                  <a:cubicBezTo>
                    <a:pt x="1853" y="123"/>
                    <a:pt x="1866" y="118"/>
                    <a:pt x="1880" y="118"/>
                  </a:cubicBezTo>
                  <a:cubicBezTo>
                    <a:pt x="1891" y="118"/>
                    <a:pt x="1899" y="120"/>
                    <a:pt x="1904" y="123"/>
                  </a:cubicBezTo>
                  <a:lnTo>
                    <a:pt x="1904" y="178"/>
                  </a:lnTo>
                  <a:close/>
                  <a:moveTo>
                    <a:pt x="1698" y="378"/>
                  </a:moveTo>
                  <a:lnTo>
                    <a:pt x="1698" y="378"/>
                  </a:lnTo>
                  <a:lnTo>
                    <a:pt x="1640" y="378"/>
                  </a:lnTo>
                  <a:lnTo>
                    <a:pt x="1640" y="337"/>
                  </a:lnTo>
                  <a:lnTo>
                    <a:pt x="1639" y="337"/>
                  </a:lnTo>
                  <a:cubicBezTo>
                    <a:pt x="1623" y="368"/>
                    <a:pt x="1596" y="384"/>
                    <a:pt x="1561" y="384"/>
                  </a:cubicBezTo>
                  <a:cubicBezTo>
                    <a:pt x="1500" y="384"/>
                    <a:pt x="1470" y="347"/>
                    <a:pt x="1470" y="275"/>
                  </a:cubicBezTo>
                  <a:lnTo>
                    <a:pt x="1470" y="123"/>
                  </a:lnTo>
                  <a:lnTo>
                    <a:pt x="1528" y="123"/>
                  </a:lnTo>
                  <a:lnTo>
                    <a:pt x="1528" y="269"/>
                  </a:lnTo>
                  <a:cubicBezTo>
                    <a:pt x="1528" y="315"/>
                    <a:pt x="1546" y="338"/>
                    <a:pt x="1581" y="338"/>
                  </a:cubicBezTo>
                  <a:cubicBezTo>
                    <a:pt x="1599" y="338"/>
                    <a:pt x="1613" y="331"/>
                    <a:pt x="1624" y="319"/>
                  </a:cubicBezTo>
                  <a:cubicBezTo>
                    <a:pt x="1635" y="306"/>
                    <a:pt x="1640" y="290"/>
                    <a:pt x="1640" y="269"/>
                  </a:cubicBezTo>
                  <a:lnTo>
                    <a:pt x="1640" y="123"/>
                  </a:lnTo>
                  <a:lnTo>
                    <a:pt x="1698" y="123"/>
                  </a:lnTo>
                  <a:lnTo>
                    <a:pt x="1698" y="378"/>
                  </a:lnTo>
                  <a:close/>
                  <a:moveTo>
                    <a:pt x="1295" y="163"/>
                  </a:moveTo>
                  <a:lnTo>
                    <a:pt x="1295" y="163"/>
                  </a:lnTo>
                  <a:cubicBezTo>
                    <a:pt x="1272" y="163"/>
                    <a:pt x="1254" y="171"/>
                    <a:pt x="1241" y="186"/>
                  </a:cubicBezTo>
                  <a:cubicBezTo>
                    <a:pt x="1228" y="202"/>
                    <a:pt x="1221" y="224"/>
                    <a:pt x="1221" y="252"/>
                  </a:cubicBezTo>
                  <a:cubicBezTo>
                    <a:pt x="1221" y="278"/>
                    <a:pt x="1228" y="299"/>
                    <a:pt x="1241" y="315"/>
                  </a:cubicBezTo>
                  <a:cubicBezTo>
                    <a:pt x="1255" y="330"/>
                    <a:pt x="1273" y="338"/>
                    <a:pt x="1295" y="338"/>
                  </a:cubicBezTo>
                  <a:cubicBezTo>
                    <a:pt x="1318" y="338"/>
                    <a:pt x="1335" y="330"/>
                    <a:pt x="1347" y="315"/>
                  </a:cubicBezTo>
                  <a:cubicBezTo>
                    <a:pt x="1360" y="300"/>
                    <a:pt x="1366" y="279"/>
                    <a:pt x="1366" y="251"/>
                  </a:cubicBezTo>
                  <a:cubicBezTo>
                    <a:pt x="1366" y="223"/>
                    <a:pt x="1360" y="201"/>
                    <a:pt x="1347" y="186"/>
                  </a:cubicBezTo>
                  <a:cubicBezTo>
                    <a:pt x="1335" y="170"/>
                    <a:pt x="1318" y="163"/>
                    <a:pt x="1295" y="163"/>
                  </a:cubicBezTo>
                  <a:close/>
                  <a:moveTo>
                    <a:pt x="1292" y="384"/>
                  </a:moveTo>
                  <a:lnTo>
                    <a:pt x="1292" y="384"/>
                  </a:lnTo>
                  <a:cubicBezTo>
                    <a:pt x="1253" y="384"/>
                    <a:pt x="1221" y="372"/>
                    <a:pt x="1198" y="348"/>
                  </a:cubicBezTo>
                  <a:cubicBezTo>
                    <a:pt x="1174" y="324"/>
                    <a:pt x="1162" y="292"/>
                    <a:pt x="1162" y="253"/>
                  </a:cubicBezTo>
                  <a:cubicBezTo>
                    <a:pt x="1162" y="210"/>
                    <a:pt x="1174" y="177"/>
                    <a:pt x="1199" y="153"/>
                  </a:cubicBezTo>
                  <a:cubicBezTo>
                    <a:pt x="1224" y="129"/>
                    <a:pt x="1257" y="117"/>
                    <a:pt x="1298" y="117"/>
                  </a:cubicBezTo>
                  <a:cubicBezTo>
                    <a:pt x="1338" y="117"/>
                    <a:pt x="1370" y="128"/>
                    <a:pt x="1392" y="152"/>
                  </a:cubicBezTo>
                  <a:cubicBezTo>
                    <a:pt x="1414" y="175"/>
                    <a:pt x="1425" y="208"/>
                    <a:pt x="1425" y="249"/>
                  </a:cubicBezTo>
                  <a:cubicBezTo>
                    <a:pt x="1425" y="290"/>
                    <a:pt x="1413" y="322"/>
                    <a:pt x="1389" y="347"/>
                  </a:cubicBezTo>
                  <a:cubicBezTo>
                    <a:pt x="1365" y="371"/>
                    <a:pt x="1333" y="384"/>
                    <a:pt x="1292" y="384"/>
                  </a:cubicBezTo>
                  <a:close/>
                  <a:moveTo>
                    <a:pt x="1198" y="71"/>
                  </a:moveTo>
                  <a:lnTo>
                    <a:pt x="1198" y="71"/>
                  </a:lnTo>
                  <a:lnTo>
                    <a:pt x="1095" y="71"/>
                  </a:lnTo>
                  <a:lnTo>
                    <a:pt x="1095" y="378"/>
                  </a:lnTo>
                  <a:lnTo>
                    <a:pt x="1036" y="378"/>
                  </a:lnTo>
                  <a:lnTo>
                    <a:pt x="1036" y="71"/>
                  </a:lnTo>
                  <a:lnTo>
                    <a:pt x="933" y="71"/>
                  </a:lnTo>
                  <a:lnTo>
                    <a:pt x="933" y="21"/>
                  </a:lnTo>
                  <a:lnTo>
                    <a:pt x="1198" y="21"/>
                  </a:lnTo>
                  <a:lnTo>
                    <a:pt x="1198" y="71"/>
                  </a:lnTo>
                  <a:close/>
                  <a:moveTo>
                    <a:pt x="746" y="225"/>
                  </a:moveTo>
                  <a:lnTo>
                    <a:pt x="746" y="225"/>
                  </a:lnTo>
                  <a:cubicBezTo>
                    <a:pt x="746" y="204"/>
                    <a:pt x="741" y="188"/>
                    <a:pt x="731" y="177"/>
                  </a:cubicBezTo>
                  <a:cubicBezTo>
                    <a:pt x="721" y="165"/>
                    <a:pt x="708" y="159"/>
                    <a:pt x="691" y="159"/>
                  </a:cubicBezTo>
                  <a:cubicBezTo>
                    <a:pt x="675" y="159"/>
                    <a:pt x="660" y="165"/>
                    <a:pt x="649" y="177"/>
                  </a:cubicBezTo>
                  <a:cubicBezTo>
                    <a:pt x="637" y="190"/>
                    <a:pt x="630" y="205"/>
                    <a:pt x="627" y="225"/>
                  </a:cubicBezTo>
                  <a:lnTo>
                    <a:pt x="746" y="225"/>
                  </a:lnTo>
                  <a:close/>
                  <a:moveTo>
                    <a:pt x="802" y="266"/>
                  </a:moveTo>
                  <a:lnTo>
                    <a:pt x="802" y="266"/>
                  </a:lnTo>
                  <a:lnTo>
                    <a:pt x="627" y="266"/>
                  </a:lnTo>
                  <a:cubicBezTo>
                    <a:pt x="628" y="289"/>
                    <a:pt x="635" y="308"/>
                    <a:pt x="649" y="320"/>
                  </a:cubicBezTo>
                  <a:cubicBezTo>
                    <a:pt x="663" y="333"/>
                    <a:pt x="682" y="339"/>
                    <a:pt x="707" y="339"/>
                  </a:cubicBezTo>
                  <a:cubicBezTo>
                    <a:pt x="734" y="339"/>
                    <a:pt x="759" y="331"/>
                    <a:pt x="782" y="315"/>
                  </a:cubicBezTo>
                  <a:lnTo>
                    <a:pt x="782" y="362"/>
                  </a:lnTo>
                  <a:cubicBezTo>
                    <a:pt x="759" y="376"/>
                    <a:pt x="728" y="384"/>
                    <a:pt x="689" y="384"/>
                  </a:cubicBezTo>
                  <a:cubicBezTo>
                    <a:pt x="652" y="384"/>
                    <a:pt x="622" y="372"/>
                    <a:pt x="601" y="349"/>
                  </a:cubicBezTo>
                  <a:cubicBezTo>
                    <a:pt x="579" y="326"/>
                    <a:pt x="569" y="293"/>
                    <a:pt x="569" y="251"/>
                  </a:cubicBezTo>
                  <a:cubicBezTo>
                    <a:pt x="569" y="211"/>
                    <a:pt x="581" y="179"/>
                    <a:pt x="604" y="154"/>
                  </a:cubicBezTo>
                  <a:cubicBezTo>
                    <a:pt x="628" y="129"/>
                    <a:pt x="657" y="117"/>
                    <a:pt x="692" y="117"/>
                  </a:cubicBezTo>
                  <a:cubicBezTo>
                    <a:pt x="727" y="117"/>
                    <a:pt x="754" y="128"/>
                    <a:pt x="773" y="150"/>
                  </a:cubicBezTo>
                  <a:cubicBezTo>
                    <a:pt x="792" y="173"/>
                    <a:pt x="802" y="204"/>
                    <a:pt x="802" y="244"/>
                  </a:cubicBezTo>
                  <a:lnTo>
                    <a:pt x="802" y="266"/>
                  </a:lnTo>
                  <a:close/>
                  <a:moveTo>
                    <a:pt x="526" y="378"/>
                  </a:moveTo>
                  <a:lnTo>
                    <a:pt x="526" y="378"/>
                  </a:lnTo>
                  <a:lnTo>
                    <a:pt x="468" y="378"/>
                  </a:lnTo>
                  <a:lnTo>
                    <a:pt x="468" y="238"/>
                  </a:lnTo>
                  <a:cubicBezTo>
                    <a:pt x="468" y="188"/>
                    <a:pt x="451" y="163"/>
                    <a:pt x="417" y="163"/>
                  </a:cubicBezTo>
                  <a:cubicBezTo>
                    <a:pt x="400" y="163"/>
                    <a:pt x="386" y="170"/>
                    <a:pt x="374" y="184"/>
                  </a:cubicBezTo>
                  <a:cubicBezTo>
                    <a:pt x="362" y="199"/>
                    <a:pt x="357" y="218"/>
                    <a:pt x="357" y="240"/>
                  </a:cubicBezTo>
                  <a:lnTo>
                    <a:pt x="357" y="378"/>
                  </a:lnTo>
                  <a:lnTo>
                    <a:pt x="298" y="378"/>
                  </a:lnTo>
                  <a:lnTo>
                    <a:pt x="298" y="0"/>
                  </a:lnTo>
                  <a:lnTo>
                    <a:pt x="357" y="0"/>
                  </a:lnTo>
                  <a:lnTo>
                    <a:pt x="357" y="165"/>
                  </a:lnTo>
                  <a:lnTo>
                    <a:pt x="358" y="165"/>
                  </a:lnTo>
                  <a:cubicBezTo>
                    <a:pt x="377" y="133"/>
                    <a:pt x="405" y="117"/>
                    <a:pt x="441" y="117"/>
                  </a:cubicBezTo>
                  <a:cubicBezTo>
                    <a:pt x="497" y="117"/>
                    <a:pt x="526" y="151"/>
                    <a:pt x="526" y="221"/>
                  </a:cubicBezTo>
                  <a:lnTo>
                    <a:pt x="526" y="378"/>
                  </a:lnTo>
                  <a:close/>
                  <a:moveTo>
                    <a:pt x="265" y="71"/>
                  </a:moveTo>
                  <a:lnTo>
                    <a:pt x="265" y="71"/>
                  </a:lnTo>
                  <a:lnTo>
                    <a:pt x="162" y="71"/>
                  </a:lnTo>
                  <a:lnTo>
                    <a:pt x="162" y="378"/>
                  </a:lnTo>
                  <a:lnTo>
                    <a:pt x="102" y="378"/>
                  </a:lnTo>
                  <a:lnTo>
                    <a:pt x="102" y="71"/>
                  </a:lnTo>
                  <a:lnTo>
                    <a:pt x="0" y="71"/>
                  </a:lnTo>
                  <a:lnTo>
                    <a:pt x="0" y="21"/>
                  </a:lnTo>
                  <a:lnTo>
                    <a:pt x="265" y="21"/>
                  </a:lnTo>
                  <a:lnTo>
                    <a:pt x="265" y="71"/>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652360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44E1717B-1127-422B-83A0-6DB1F04DE4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878314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1402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1402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8" name="Picture 7" descr="Microsoft Ignite The Tour graphic">
            <a:extLst>
              <a:ext uri="{FF2B5EF4-FFF2-40B4-BE49-F238E27FC236}">
                <a16:creationId xmlns:a16="http://schemas.microsoft.com/office/drawing/2014/main" id="{493061E4-9141-4906-AC66-4AB924C08F9B}"/>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bwMode="gray">
          <a:xfrm>
            <a:off x="5334000" y="0"/>
            <a:ext cx="6858000" cy="6858000"/>
          </a:xfrm>
          <a:prstGeom prst="rect">
            <a:avLst/>
          </a:prstGeom>
          <a:solidFill>
            <a:srgbClr val="FFFFFF"/>
          </a:solidFill>
        </p:spPr>
      </p:pic>
    </p:spTree>
    <p:extLst>
      <p:ext uri="{BB962C8B-B14F-4D97-AF65-F5344CB8AC3E}">
        <p14:creationId xmlns:p14="http://schemas.microsoft.com/office/powerpoint/2010/main" val="129755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2976">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14" name="MS logo white - EMF" descr="Microsoft logo white text version">
            <a:extLst>
              <a:ext uri="{FF2B5EF4-FFF2-40B4-BE49-F238E27FC236}">
                <a16:creationId xmlns:a16="http://schemas.microsoft.com/office/drawing/2014/main" id="{63E1BA19-1D9F-FC44-8A38-8C233C9CC48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5" name="Title 1">
            <a:extLst>
              <a:ext uri="{FF2B5EF4-FFF2-40B4-BE49-F238E27FC236}">
                <a16:creationId xmlns:a16="http://schemas.microsoft.com/office/drawing/2014/main" id="{9A95C66C-5C96-2344-B6A3-F56B3F7963BA}"/>
              </a:ext>
            </a:extLst>
          </p:cNvPr>
          <p:cNvSpPr>
            <a:spLocks noGrp="1"/>
          </p:cNvSpPr>
          <p:nvPr userDrawn="1">
            <p:ph type="title" hasCustomPrompt="1"/>
          </p:nvPr>
        </p:nvSpPr>
        <p:spPr>
          <a:xfrm>
            <a:off x="584200" y="2425780"/>
            <a:ext cx="41402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16" name="Text Placeholder 4">
            <a:extLst>
              <a:ext uri="{FF2B5EF4-FFF2-40B4-BE49-F238E27FC236}">
                <a16:creationId xmlns:a16="http://schemas.microsoft.com/office/drawing/2014/main" id="{CEB75608-737B-0C4E-85B1-321723083970}"/>
              </a:ext>
            </a:extLst>
          </p:cNvPr>
          <p:cNvSpPr>
            <a:spLocks noGrp="1"/>
          </p:cNvSpPr>
          <p:nvPr userDrawn="1">
            <p:ph type="body" sz="quarter" idx="12" hasCustomPrompt="1"/>
          </p:nvPr>
        </p:nvSpPr>
        <p:spPr>
          <a:xfrm>
            <a:off x="584200" y="3962400"/>
            <a:ext cx="41402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Picture 6" descr="Microsoft Ignite The Tour graphic">
            <a:extLst>
              <a:ext uri="{FF2B5EF4-FFF2-40B4-BE49-F238E27FC236}">
                <a16:creationId xmlns:a16="http://schemas.microsoft.com/office/drawing/2014/main" id="{C98E59B0-67F8-4A77-8BC3-2C6B72314B7C}"/>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l="571" r="1"/>
          <a:stretch/>
        </p:blipFill>
        <p:spPr bwMode="gray">
          <a:xfrm>
            <a:off x="5334001" y="-1"/>
            <a:ext cx="6858000" cy="6858001"/>
          </a:xfrm>
          <a:prstGeom prst="rect">
            <a:avLst/>
          </a:prstGeom>
          <a:solidFill>
            <a:srgbClr val="FFFFFF"/>
          </a:solidFill>
        </p:spPr>
      </p:pic>
    </p:spTree>
    <p:extLst>
      <p:ext uri="{BB962C8B-B14F-4D97-AF65-F5344CB8AC3E}">
        <p14:creationId xmlns:p14="http://schemas.microsoft.com/office/powerpoint/2010/main" val="2379680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CEC508C3-17C5-4527-A00C-7B974C95D11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7" name="Picture 6" descr="Two people at a Microsoft event">
            <a:extLst>
              <a:ext uri="{FF2B5EF4-FFF2-40B4-BE49-F238E27FC236}">
                <a16:creationId xmlns:a16="http://schemas.microsoft.com/office/drawing/2014/main" id="{F16083BE-9680-4C4D-841F-BBC563E71F64}"/>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89329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5818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87375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63670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48857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28183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154797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866671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35856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604124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80439675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9874497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02683535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2010416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77854159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1633274561"/>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15114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252237956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332627317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7907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4160520" cy="498598"/>
          </a:xfrm>
          <a:noFill/>
        </p:spPr>
        <p:txBody>
          <a:bodyPr wrap="square" lIns="0" tIns="0" rIns="0" bIns="0" anchor="b"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4160520" cy="338554"/>
          </a:xfrm>
          <a:noFill/>
        </p:spPr>
        <p:txBody>
          <a:bodyPr wrap="square" lIns="0" tIns="0" rIns="0" bIns="0">
            <a:no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8" name="Picture 7" descr="Microsoft Ignite The Tour graphic">
            <a:extLst>
              <a:ext uri="{FF2B5EF4-FFF2-40B4-BE49-F238E27FC236}">
                <a16:creationId xmlns:a16="http://schemas.microsoft.com/office/drawing/2014/main" id="{FA576421-D686-4443-A5C4-C6002072C64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gray">
          <a:xfrm>
            <a:off x="5338480" y="0"/>
            <a:ext cx="6853520" cy="6858000"/>
          </a:xfrm>
          <a:prstGeom prst="rect">
            <a:avLst/>
          </a:prstGeom>
          <a:solidFill>
            <a:srgbClr val="FFFFFF"/>
          </a:solidFill>
        </p:spPr>
      </p:pic>
    </p:spTree>
    <p:extLst>
      <p:ext uri="{BB962C8B-B14F-4D97-AF65-F5344CB8AC3E}">
        <p14:creationId xmlns:p14="http://schemas.microsoft.com/office/powerpoint/2010/main" val="310980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4160520" cy="498598"/>
          </a:xfrm>
          <a:noFill/>
        </p:spPr>
        <p:txBody>
          <a:bodyPr wrap="square" lIns="0" tIns="0" rIns="0" bIns="0" anchor="b"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The Tour graphic">
            <a:extLst>
              <a:ext uri="{FF2B5EF4-FFF2-40B4-BE49-F238E27FC236}">
                <a16:creationId xmlns:a16="http://schemas.microsoft.com/office/drawing/2014/main" id="{33CC6B10-2D2E-4489-BBDC-0AA717D6826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4321" r="2"/>
          <a:stretch/>
        </p:blipFill>
        <p:spPr bwMode="gray">
          <a:xfrm>
            <a:off x="5334000" y="1"/>
            <a:ext cx="6858001" cy="6858000"/>
          </a:xfrm>
          <a:prstGeom prst="rect">
            <a:avLst/>
          </a:prstGeom>
          <a:solidFill>
            <a:srgbClr val="FFFFFF"/>
          </a:solidFill>
        </p:spPr>
      </p:pic>
    </p:spTree>
    <p:extLst>
      <p:ext uri="{BB962C8B-B14F-4D97-AF65-F5344CB8AC3E}">
        <p14:creationId xmlns:p14="http://schemas.microsoft.com/office/powerpoint/2010/main" val="169275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864656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4788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984297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265F69A1-0401-4DF8-B507-FBC3C227055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041649924"/>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8176862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image" Target="../media/image1.emf"/><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26" Type="http://schemas.openxmlformats.org/officeDocument/2006/relationships/slideLayout" Target="../slideLayouts/slideLayout88.xml"/><Relationship Id="rId3" Type="http://schemas.openxmlformats.org/officeDocument/2006/relationships/slideLayout" Target="../slideLayouts/slideLayout65.xml"/><Relationship Id="rId21" Type="http://schemas.openxmlformats.org/officeDocument/2006/relationships/slideLayout" Target="../slideLayouts/slideLayout83.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5" Type="http://schemas.openxmlformats.org/officeDocument/2006/relationships/slideLayout" Target="../slideLayouts/slideLayout87.xml"/><Relationship Id="rId33" Type="http://schemas.openxmlformats.org/officeDocument/2006/relationships/image" Target="../media/image1.emf"/><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29" Type="http://schemas.openxmlformats.org/officeDocument/2006/relationships/slideLayout" Target="../slideLayouts/slideLayout91.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slideLayout" Target="../slideLayouts/slideLayout86.xml"/><Relationship Id="rId32" Type="http://schemas.openxmlformats.org/officeDocument/2006/relationships/theme" Target="../theme/theme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slideLayout" Target="../slideLayouts/slideLayout85.xml"/><Relationship Id="rId28" Type="http://schemas.openxmlformats.org/officeDocument/2006/relationships/slideLayout" Target="../slideLayouts/slideLayout90.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31" Type="http://schemas.openxmlformats.org/officeDocument/2006/relationships/slideLayout" Target="../slideLayouts/slideLayout93.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slideLayout" Target="../slideLayouts/slideLayout84.xml"/><Relationship Id="rId27" Type="http://schemas.openxmlformats.org/officeDocument/2006/relationships/slideLayout" Target="../slideLayouts/slideLayout89.xml"/><Relationship Id="rId30" Type="http://schemas.openxmlformats.org/officeDocument/2006/relationships/slideLayout" Target="../slideLayouts/slideLayout9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577" r:id="rId2"/>
    <p:sldLayoutId id="2147484610" r:id="rId3"/>
    <p:sldLayoutId id="2147484833" r:id="rId4"/>
    <p:sldLayoutId id="2147484834" r:id="rId5"/>
    <p:sldLayoutId id="2147484710" r:id="rId6"/>
    <p:sldLayoutId id="2147484240" r:id="rId7"/>
    <p:sldLayoutId id="2147484736" r:id="rId8"/>
    <p:sldLayoutId id="2147484474" r:id="rId9"/>
    <p:sldLayoutId id="2147484639" r:id="rId10"/>
    <p:sldLayoutId id="2147484603" r:id="rId11"/>
    <p:sldLayoutId id="2147484751" r:id="rId12"/>
    <p:sldLayoutId id="2147484752" r:id="rId13"/>
    <p:sldLayoutId id="2147484777" r:id="rId14"/>
    <p:sldLayoutId id="2147484835" r:id="rId15"/>
    <p:sldLayoutId id="2147484836" r:id="rId16"/>
    <p:sldLayoutId id="2147484837" r:id="rId17"/>
    <p:sldLayoutId id="2147484838" r:id="rId18"/>
    <p:sldLayoutId id="2147484839" r:id="rId19"/>
    <p:sldLayoutId id="2147484783" r:id="rId20"/>
    <p:sldLayoutId id="2147484784" r:id="rId21"/>
    <p:sldLayoutId id="2147484785" r:id="rId22"/>
    <p:sldLayoutId id="2147484786" r:id="rId23"/>
    <p:sldLayoutId id="2147484787" r:id="rId24"/>
    <p:sldLayoutId id="2147484249" r:id="rId25"/>
    <p:sldLayoutId id="2147484584" r:id="rId26"/>
    <p:sldLayoutId id="2147484671" r:id="rId27"/>
    <p:sldLayoutId id="2147484673" r:id="rId28"/>
    <p:sldLayoutId id="2147484585" r:id="rId29"/>
    <p:sldLayoutId id="2147484299" r:id="rId30"/>
    <p:sldLayoutId id="214748426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237335655"/>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 id="2147484849" r:id="rId9"/>
    <p:sldLayoutId id="2147484850" r:id="rId10"/>
    <p:sldLayoutId id="2147484851" r:id="rId11"/>
    <p:sldLayoutId id="2147484852" r:id="rId12"/>
    <p:sldLayoutId id="2147484853" r:id="rId13"/>
    <p:sldLayoutId id="2147484854" r:id="rId14"/>
    <p:sldLayoutId id="2147484855" r:id="rId15"/>
    <p:sldLayoutId id="2147484856" r:id="rId16"/>
    <p:sldLayoutId id="2147484857" r:id="rId17"/>
    <p:sldLayoutId id="2147484858" r:id="rId18"/>
    <p:sldLayoutId id="2147484859" r:id="rId19"/>
    <p:sldLayoutId id="2147484860" r:id="rId20"/>
    <p:sldLayoutId id="2147484861" r:id="rId21"/>
    <p:sldLayoutId id="2147484862" r:id="rId22"/>
    <p:sldLayoutId id="2147484863" r:id="rId23"/>
    <p:sldLayoutId id="2147484864" r:id="rId24"/>
    <p:sldLayoutId id="2147484865" r:id="rId25"/>
    <p:sldLayoutId id="2147484866" r:id="rId26"/>
    <p:sldLayoutId id="2147484867" r:id="rId27"/>
    <p:sldLayoutId id="2147484868" r:id="rId28"/>
    <p:sldLayoutId id="2147484869" r:id="rId29"/>
    <p:sldLayoutId id="2147484870" r:id="rId30"/>
    <p:sldLayoutId id="2147484871"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79163514"/>
      </p:ext>
    </p:extLst>
  </p:cSld>
  <p:clrMap bg1="dk1" tx1="lt1" bg2="dk2" tx2="lt2" accent1="accent1" accent2="accent2" accent3="accent3" accent4="accent4" accent5="accent5" accent6="accent6" hlink="hlink" folHlink="folHlink"/>
  <p:sldLayoutIdLst>
    <p:sldLayoutId id="2147484873" r:id="rId1"/>
    <p:sldLayoutId id="2147484874" r:id="rId2"/>
    <p:sldLayoutId id="2147484904" r:id="rId3"/>
    <p:sldLayoutId id="2147484905" r:id="rId4"/>
    <p:sldLayoutId id="2147484877" r:id="rId5"/>
    <p:sldLayoutId id="2147484878" r:id="rId6"/>
    <p:sldLayoutId id="2147484879" r:id="rId7"/>
    <p:sldLayoutId id="2147484880" r:id="rId8"/>
    <p:sldLayoutId id="2147484881" r:id="rId9"/>
    <p:sldLayoutId id="2147484882" r:id="rId10"/>
    <p:sldLayoutId id="2147484883" r:id="rId11"/>
    <p:sldLayoutId id="2147484884" r:id="rId12"/>
    <p:sldLayoutId id="2147484885" r:id="rId13"/>
    <p:sldLayoutId id="2147484886" r:id="rId14"/>
    <p:sldLayoutId id="2147484887" r:id="rId15"/>
    <p:sldLayoutId id="2147484888" r:id="rId16"/>
    <p:sldLayoutId id="2147484889" r:id="rId17"/>
    <p:sldLayoutId id="2147484890" r:id="rId18"/>
    <p:sldLayoutId id="2147484891" r:id="rId19"/>
    <p:sldLayoutId id="2147484892" r:id="rId20"/>
    <p:sldLayoutId id="2147484893" r:id="rId21"/>
    <p:sldLayoutId id="2147484906" r:id="rId22"/>
    <p:sldLayoutId id="2147484907" r:id="rId23"/>
    <p:sldLayoutId id="2147484896" r:id="rId24"/>
    <p:sldLayoutId id="2147484897" r:id="rId25"/>
    <p:sldLayoutId id="2147484898" r:id="rId26"/>
    <p:sldLayoutId id="2147484899" r:id="rId27"/>
    <p:sldLayoutId id="2147484900" r:id="rId28"/>
    <p:sldLayoutId id="2147484901" r:id="rId29"/>
    <p:sldLayoutId id="2147484902" r:id="rId30"/>
    <p:sldLayoutId id="214748490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svg"/><Relationship Id="rId3" Type="http://schemas.openxmlformats.org/officeDocument/2006/relationships/image" Target="../media/image20.svg"/><Relationship Id="rId7" Type="http://schemas.openxmlformats.org/officeDocument/2006/relationships/image" Target="../media/image24.svg"/><Relationship Id="rId12"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3.png"/><Relationship Id="rId11" Type="http://schemas.openxmlformats.org/officeDocument/2006/relationships/image" Target="../media/image28.svg"/><Relationship Id="rId5" Type="http://schemas.openxmlformats.org/officeDocument/2006/relationships/image" Target="../media/image22.svg"/><Relationship Id="rId15" Type="http://schemas.openxmlformats.org/officeDocument/2006/relationships/image" Target="../media/image32.sv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svg"/><Relationship Id="rId14" Type="http://schemas.openxmlformats.org/officeDocument/2006/relationships/image" Target="../media/image3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9379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142998-EA94-4FA2-A6F3-9EB067C25E21}"/>
              </a:ext>
            </a:extLst>
          </p:cNvPr>
          <p:cNvSpPr>
            <a:spLocks noGrp="1"/>
          </p:cNvSpPr>
          <p:nvPr>
            <p:ph type="title"/>
          </p:nvPr>
        </p:nvSpPr>
        <p:spPr>
          <a:xfrm>
            <a:off x="584200" y="1871783"/>
            <a:ext cx="5510213" cy="1661993"/>
          </a:xfrm>
        </p:spPr>
        <p:txBody>
          <a:bodyPr/>
          <a:lstStyle/>
          <a:p>
            <a:r>
              <a:rPr lang="en-US" dirty="0"/>
              <a:t>Provisioning Azure PaaS fluently with Management Libraries and C#</a:t>
            </a:r>
          </a:p>
        </p:txBody>
      </p:sp>
      <p:sp>
        <p:nvSpPr>
          <p:cNvPr id="5" name="Text Placeholder 4">
            <a:extLst>
              <a:ext uri="{FF2B5EF4-FFF2-40B4-BE49-F238E27FC236}">
                <a16:creationId xmlns:a16="http://schemas.microsoft.com/office/drawing/2014/main" id="{6F88C36C-D184-4AF5-92D2-A0DBD6B7A82C}"/>
              </a:ext>
            </a:extLst>
          </p:cNvPr>
          <p:cNvSpPr>
            <a:spLocks noGrp="1"/>
          </p:cNvSpPr>
          <p:nvPr>
            <p:ph type="body" sz="quarter" idx="12"/>
          </p:nvPr>
        </p:nvSpPr>
        <p:spPr>
          <a:xfrm>
            <a:off x="584200" y="3962400"/>
            <a:ext cx="5510213" cy="677108"/>
          </a:xfrm>
        </p:spPr>
        <p:txBody>
          <a:bodyPr/>
          <a:lstStyle/>
          <a:p>
            <a:r>
              <a:rPr lang="en-US" dirty="0"/>
              <a:t>Roberto Freato</a:t>
            </a:r>
          </a:p>
          <a:p>
            <a:r>
              <a:rPr lang="en-US" dirty="0"/>
              <a:t>Consultant / Author / Solution Architect</a:t>
            </a:r>
          </a:p>
        </p:txBody>
      </p:sp>
    </p:spTree>
    <p:extLst>
      <p:ext uri="{BB962C8B-B14F-4D97-AF65-F5344CB8AC3E}">
        <p14:creationId xmlns:p14="http://schemas.microsoft.com/office/powerpoint/2010/main" val="850716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B7DD9-2FB7-428B-AB11-803C2C549D83}"/>
              </a:ext>
            </a:extLst>
          </p:cNvPr>
          <p:cNvSpPr>
            <a:spLocks noGrp="1"/>
          </p:cNvSpPr>
          <p:nvPr>
            <p:ph type="title"/>
          </p:nvPr>
        </p:nvSpPr>
        <p:spPr/>
        <p:txBody>
          <a:bodyPr/>
          <a:lstStyle/>
          <a:p>
            <a:r>
              <a:rPr lang="it-IT" dirty="0"/>
              <a:t>Infrastructure management</a:t>
            </a:r>
            <a:endParaRPr lang="en-US" dirty="0"/>
          </a:p>
        </p:txBody>
      </p:sp>
      <p:sp>
        <p:nvSpPr>
          <p:cNvPr id="3" name="Content Placeholder 2">
            <a:extLst>
              <a:ext uri="{FF2B5EF4-FFF2-40B4-BE49-F238E27FC236}">
                <a16:creationId xmlns:a16="http://schemas.microsoft.com/office/drawing/2014/main" id="{912EF865-4A08-4872-9E61-85284A2FFA70}"/>
              </a:ext>
            </a:extLst>
          </p:cNvPr>
          <p:cNvSpPr>
            <a:spLocks noGrp="1"/>
          </p:cNvSpPr>
          <p:nvPr>
            <p:ph sz="quarter" idx="10"/>
          </p:nvPr>
        </p:nvSpPr>
        <p:spPr/>
        <p:txBody>
          <a:bodyPr/>
          <a:lstStyle/>
          <a:p>
            <a:endParaRPr lang="en-US"/>
          </a:p>
        </p:txBody>
      </p:sp>
      <p:graphicFrame>
        <p:nvGraphicFramePr>
          <p:cNvPr id="7" name="Diagram 6" descr="In this diagram we show the common options while automating things. First, we can approach problem with repetitive actions. Also, we can use ARM templates. Finally, we can use powershell.">
            <a:extLst>
              <a:ext uri="{FF2B5EF4-FFF2-40B4-BE49-F238E27FC236}">
                <a16:creationId xmlns:a16="http://schemas.microsoft.com/office/drawing/2014/main" id="{00F2564D-339F-4AE6-91DE-B1064D0C1456}"/>
              </a:ext>
            </a:extLst>
          </p:cNvPr>
          <p:cNvGraphicFramePr/>
          <p:nvPr>
            <p:extLst>
              <p:ext uri="{D42A27DB-BD31-4B8C-83A1-F6EECF244321}">
                <p14:modId xmlns:p14="http://schemas.microsoft.com/office/powerpoint/2010/main" val="314848648"/>
              </p:ext>
            </p:extLst>
          </p:nvPr>
        </p:nvGraphicFramePr>
        <p:xfrm>
          <a:off x="1581149" y="2043952"/>
          <a:ext cx="8128000" cy="3018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131140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C3723-E7EE-45BA-8E83-83D2358ED4ED}"/>
              </a:ext>
            </a:extLst>
          </p:cNvPr>
          <p:cNvSpPr>
            <a:spLocks noGrp="1"/>
          </p:cNvSpPr>
          <p:nvPr>
            <p:ph type="title"/>
          </p:nvPr>
        </p:nvSpPr>
        <p:spPr/>
        <p:txBody>
          <a:bodyPr/>
          <a:lstStyle/>
          <a:p>
            <a:r>
              <a:rPr lang="it-IT" dirty="0"/>
              <a:t>Why don’t do it in C#?</a:t>
            </a:r>
            <a:endParaRPr lang="en-US" dirty="0"/>
          </a:p>
        </p:txBody>
      </p:sp>
    </p:spTree>
    <p:extLst>
      <p:ext uri="{BB962C8B-B14F-4D97-AF65-F5344CB8AC3E}">
        <p14:creationId xmlns:p14="http://schemas.microsoft.com/office/powerpoint/2010/main" val="535158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37A8A-8807-4F39-88A8-7FAD69F6FA1F}"/>
              </a:ext>
            </a:extLst>
          </p:cNvPr>
          <p:cNvSpPr>
            <a:spLocks noGrp="1"/>
          </p:cNvSpPr>
          <p:nvPr>
            <p:ph type="title"/>
          </p:nvPr>
        </p:nvSpPr>
        <p:spPr/>
        <p:txBody>
          <a:bodyPr/>
          <a:lstStyle/>
          <a:p>
            <a:r>
              <a:rPr lang="it-IT" dirty="0"/>
              <a:t>Scenario</a:t>
            </a:r>
            <a:endParaRPr lang="en-US" dirty="0"/>
          </a:p>
        </p:txBody>
      </p:sp>
      <p:grpSp>
        <p:nvGrpSpPr>
          <p:cNvPr id="4" name="Group 3" descr="Web Image">
            <a:extLst>
              <a:ext uri="{FF2B5EF4-FFF2-40B4-BE49-F238E27FC236}">
                <a16:creationId xmlns:a16="http://schemas.microsoft.com/office/drawing/2014/main" id="{B2963CBA-852C-40F8-85A2-C937F0A5D8A3}"/>
              </a:ext>
            </a:extLst>
          </p:cNvPr>
          <p:cNvGrpSpPr/>
          <p:nvPr/>
        </p:nvGrpSpPr>
        <p:grpSpPr>
          <a:xfrm>
            <a:off x="5690288" y="3969741"/>
            <a:ext cx="1219200" cy="1219200"/>
            <a:chOff x="4233863" y="1848225"/>
            <a:chExt cx="914400" cy="914400"/>
          </a:xfrm>
        </p:grpSpPr>
        <p:sp>
          <p:nvSpPr>
            <p:cNvPr id="5" name="Oval 4">
              <a:extLst>
                <a:ext uri="{FF2B5EF4-FFF2-40B4-BE49-F238E27FC236}">
                  <a16:creationId xmlns:a16="http://schemas.microsoft.com/office/drawing/2014/main" id="{FCFF4991-24D2-4F40-B01E-02F02AA6B332}"/>
                </a:ext>
              </a:extLst>
            </p:cNvPr>
            <p:cNvSpPr/>
            <p:nvPr/>
          </p:nvSpPr>
          <p:spPr>
            <a:xfrm>
              <a:off x="4233863" y="1848225"/>
              <a:ext cx="914400" cy="914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pic>
          <p:nvPicPr>
            <p:cNvPr id="6" name="Graphic 5" descr="Syncing cloud">
              <a:extLst>
                <a:ext uri="{FF2B5EF4-FFF2-40B4-BE49-F238E27FC236}">
                  <a16:creationId xmlns:a16="http://schemas.microsoft.com/office/drawing/2014/main" id="{B7E6CE0C-7CDB-4D81-B406-4935EAE9FC7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4857" y="1909156"/>
              <a:ext cx="712412" cy="712412"/>
            </a:xfrm>
            <a:prstGeom prst="rect">
              <a:avLst/>
            </a:prstGeom>
          </p:spPr>
        </p:pic>
      </p:grpSp>
      <p:grpSp>
        <p:nvGrpSpPr>
          <p:cNvPr id="7" name="Group 6" descr="Storage image">
            <a:extLst>
              <a:ext uri="{FF2B5EF4-FFF2-40B4-BE49-F238E27FC236}">
                <a16:creationId xmlns:a16="http://schemas.microsoft.com/office/drawing/2014/main" id="{7A78782B-2B94-4949-A7A5-A575E80A17F5}"/>
              </a:ext>
            </a:extLst>
          </p:cNvPr>
          <p:cNvGrpSpPr/>
          <p:nvPr/>
        </p:nvGrpSpPr>
        <p:grpSpPr>
          <a:xfrm>
            <a:off x="5688380" y="1608388"/>
            <a:ext cx="1219200" cy="1219200"/>
            <a:chOff x="5369299" y="1238671"/>
            <a:chExt cx="914400" cy="914400"/>
          </a:xfrm>
        </p:grpSpPr>
        <p:sp>
          <p:nvSpPr>
            <p:cNvPr id="8" name="Oval 7">
              <a:extLst>
                <a:ext uri="{FF2B5EF4-FFF2-40B4-BE49-F238E27FC236}">
                  <a16:creationId xmlns:a16="http://schemas.microsoft.com/office/drawing/2014/main" id="{419F4966-D388-44C9-99F3-7936CC5834C0}"/>
                </a:ext>
              </a:extLst>
            </p:cNvPr>
            <p:cNvSpPr/>
            <p:nvPr/>
          </p:nvSpPr>
          <p:spPr>
            <a:xfrm>
              <a:off x="5369299" y="1238671"/>
              <a:ext cx="914400" cy="914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pic>
          <p:nvPicPr>
            <p:cNvPr id="9" name="Graphic 8" descr="Server">
              <a:extLst>
                <a:ext uri="{FF2B5EF4-FFF2-40B4-BE49-F238E27FC236}">
                  <a16:creationId xmlns:a16="http://schemas.microsoft.com/office/drawing/2014/main" id="{D7F811ED-3719-4EBD-9770-BC5334B3E1D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10493" y="1379865"/>
              <a:ext cx="632012" cy="632012"/>
            </a:xfrm>
            <a:prstGeom prst="rect">
              <a:avLst/>
            </a:prstGeom>
          </p:spPr>
        </p:pic>
      </p:grpSp>
      <p:grpSp>
        <p:nvGrpSpPr>
          <p:cNvPr id="10" name="Group 9">
            <a:extLst>
              <a:ext uri="{FF2B5EF4-FFF2-40B4-BE49-F238E27FC236}">
                <a16:creationId xmlns:a16="http://schemas.microsoft.com/office/drawing/2014/main" id="{60882FF0-F8F9-48CA-8651-895FDA4B3D50}"/>
              </a:ext>
              <a:ext uri="{C183D7F6-B498-43B3-948B-1728B52AA6E4}">
                <adec:decorative xmlns:adec="http://schemas.microsoft.com/office/drawing/2017/decorative" val="1"/>
              </a:ext>
            </a:extLst>
          </p:cNvPr>
          <p:cNvGrpSpPr/>
          <p:nvPr/>
        </p:nvGrpSpPr>
        <p:grpSpPr>
          <a:xfrm>
            <a:off x="1325656" y="1451653"/>
            <a:ext cx="856725" cy="380999"/>
            <a:chOff x="1788459" y="1247145"/>
            <a:chExt cx="642544" cy="285749"/>
          </a:xfrm>
        </p:grpSpPr>
        <p:cxnSp>
          <p:nvCxnSpPr>
            <p:cNvPr id="11" name="Straight Connector 10">
              <a:extLst>
                <a:ext uri="{FF2B5EF4-FFF2-40B4-BE49-F238E27FC236}">
                  <a16:creationId xmlns:a16="http://schemas.microsoft.com/office/drawing/2014/main" id="{FB8B59E2-8279-41B4-94D0-B0473386D87C}"/>
                </a:ext>
              </a:extLst>
            </p:cNvPr>
            <p:cNvCxnSpPr/>
            <p:nvPr/>
          </p:nvCxnSpPr>
          <p:spPr>
            <a:xfrm flipH="1" flipV="1">
              <a:off x="2130122" y="1247145"/>
              <a:ext cx="300881" cy="28574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2C1A17F-A52A-4BE3-8A7F-5EC94F6A64AC}"/>
                </a:ext>
              </a:extLst>
            </p:cNvPr>
            <p:cNvCxnSpPr>
              <a:cxnSpLocks/>
            </p:cNvCxnSpPr>
            <p:nvPr/>
          </p:nvCxnSpPr>
          <p:spPr>
            <a:xfrm flipH="1" flipV="1">
              <a:off x="1788459" y="1247622"/>
              <a:ext cx="353433" cy="1"/>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4D13C7E9-7E47-4723-9DF7-9613A514E143}"/>
              </a:ext>
            </a:extLst>
          </p:cNvPr>
          <p:cNvSpPr txBox="1"/>
          <p:nvPr/>
        </p:nvSpPr>
        <p:spPr>
          <a:xfrm>
            <a:off x="546323" y="1151426"/>
            <a:ext cx="1694310" cy="369332"/>
          </a:xfrm>
          <a:prstGeom prst="rect">
            <a:avLst/>
          </a:prstGeom>
          <a:noFill/>
        </p:spPr>
        <p:txBody>
          <a:bodyPr wrap="square" rtlCol="0">
            <a:spAutoFit/>
          </a:bodyPr>
          <a:lstStyle/>
          <a:p>
            <a:r>
              <a:rPr lang="it-IT" sz="1800" b="1" dirty="0">
                <a:solidFill>
                  <a:schemeClr val="accent5"/>
                </a:solidFill>
                <a:latin typeface="Tw Cen MT" panose="020B0602020104020603" pitchFamily="34" charset="0"/>
              </a:rPr>
              <a:t>01 Message</a:t>
            </a:r>
            <a:endParaRPr lang="en-US" sz="1800" b="1" dirty="0">
              <a:solidFill>
                <a:schemeClr val="accent5"/>
              </a:solidFill>
              <a:latin typeface="Tw Cen MT" panose="020B0602020104020603" pitchFamily="34" charset="0"/>
            </a:endParaRPr>
          </a:p>
        </p:txBody>
      </p:sp>
      <p:sp>
        <p:nvSpPr>
          <p:cNvPr id="14" name="TextBox 13">
            <a:extLst>
              <a:ext uri="{FF2B5EF4-FFF2-40B4-BE49-F238E27FC236}">
                <a16:creationId xmlns:a16="http://schemas.microsoft.com/office/drawing/2014/main" id="{84F4372E-E895-4F83-B78C-28B41B6F6913}"/>
              </a:ext>
            </a:extLst>
          </p:cNvPr>
          <p:cNvSpPr txBox="1"/>
          <p:nvPr/>
        </p:nvSpPr>
        <p:spPr>
          <a:xfrm>
            <a:off x="546323" y="1444762"/>
            <a:ext cx="1551109" cy="1938992"/>
          </a:xfrm>
          <a:prstGeom prst="rect">
            <a:avLst/>
          </a:prstGeom>
          <a:noFill/>
        </p:spPr>
        <p:txBody>
          <a:bodyPr wrap="square" rtlCol="0">
            <a:spAutoFit/>
          </a:bodyPr>
          <a:lstStyle/>
          <a:p>
            <a:r>
              <a:rPr lang="it-IT" sz="2000" dirty="0">
                <a:solidFill>
                  <a:schemeClr val="accent5"/>
                </a:solidFill>
                <a:latin typeface="Tw Cen MT" panose="020B0602020104020603" pitchFamily="34" charset="0"/>
              </a:rPr>
              <a:t>An incoming message from Service Bus will trigger the execution</a:t>
            </a:r>
            <a:endParaRPr lang="en-US" sz="2000" dirty="0">
              <a:solidFill>
                <a:schemeClr val="accent5"/>
              </a:solidFill>
              <a:latin typeface="Tw Cen MT" panose="020B0602020104020603" pitchFamily="34" charset="0"/>
            </a:endParaRPr>
          </a:p>
        </p:txBody>
      </p:sp>
      <p:grpSp>
        <p:nvGrpSpPr>
          <p:cNvPr id="15" name="Group 14">
            <a:extLst>
              <a:ext uri="{FF2B5EF4-FFF2-40B4-BE49-F238E27FC236}">
                <a16:creationId xmlns:a16="http://schemas.microsoft.com/office/drawing/2014/main" id="{146680F5-15C0-40AE-B9C8-46EACBA1E30B}"/>
              </a:ext>
              <a:ext uri="{C183D7F6-B498-43B3-948B-1728B52AA6E4}">
                <adec:decorative xmlns:adec="http://schemas.microsoft.com/office/drawing/2017/decorative" val="1"/>
              </a:ext>
            </a:extLst>
          </p:cNvPr>
          <p:cNvGrpSpPr/>
          <p:nvPr/>
        </p:nvGrpSpPr>
        <p:grpSpPr>
          <a:xfrm flipV="1">
            <a:off x="6907580" y="1815098"/>
            <a:ext cx="856725" cy="380999"/>
            <a:chOff x="1788459" y="1247145"/>
            <a:chExt cx="642544" cy="285749"/>
          </a:xfrm>
        </p:grpSpPr>
        <p:cxnSp>
          <p:nvCxnSpPr>
            <p:cNvPr id="16" name="Straight Connector 15">
              <a:extLst>
                <a:ext uri="{FF2B5EF4-FFF2-40B4-BE49-F238E27FC236}">
                  <a16:creationId xmlns:a16="http://schemas.microsoft.com/office/drawing/2014/main" id="{D8D8D8E3-725B-46B8-9FA1-E0D6B48A42A1}"/>
                </a:ext>
              </a:extLst>
            </p:cNvPr>
            <p:cNvCxnSpPr/>
            <p:nvPr/>
          </p:nvCxnSpPr>
          <p:spPr>
            <a:xfrm flipH="1" flipV="1">
              <a:off x="2130122" y="1247145"/>
              <a:ext cx="300881" cy="28574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FBD5F53-61D2-4725-AFD8-27DFD172FE5C}"/>
                </a:ext>
              </a:extLst>
            </p:cNvPr>
            <p:cNvCxnSpPr>
              <a:cxnSpLocks/>
            </p:cNvCxnSpPr>
            <p:nvPr/>
          </p:nvCxnSpPr>
          <p:spPr>
            <a:xfrm flipH="1" flipV="1">
              <a:off x="1788459" y="1247622"/>
              <a:ext cx="353433" cy="1"/>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A26CF163-3292-4875-B524-3D0C00961B90}"/>
              </a:ext>
            </a:extLst>
          </p:cNvPr>
          <p:cNvSpPr txBox="1"/>
          <p:nvPr/>
        </p:nvSpPr>
        <p:spPr>
          <a:xfrm>
            <a:off x="7725930" y="1476010"/>
            <a:ext cx="1535357" cy="369332"/>
          </a:xfrm>
          <a:prstGeom prst="rect">
            <a:avLst/>
          </a:prstGeom>
          <a:noFill/>
        </p:spPr>
        <p:txBody>
          <a:bodyPr wrap="square" rtlCol="0">
            <a:spAutoFit/>
          </a:bodyPr>
          <a:lstStyle/>
          <a:p>
            <a:r>
              <a:rPr lang="it-IT" sz="1800" b="1" dirty="0">
                <a:solidFill>
                  <a:schemeClr val="accent5"/>
                </a:solidFill>
                <a:latin typeface="Tw Cen MT" panose="020B0602020104020603" pitchFamily="34" charset="0"/>
              </a:rPr>
              <a:t>02 Storage</a:t>
            </a:r>
            <a:endParaRPr lang="en-US" sz="1800" b="1" dirty="0">
              <a:solidFill>
                <a:schemeClr val="accent5"/>
              </a:solidFill>
              <a:latin typeface="Tw Cen MT" panose="020B0602020104020603" pitchFamily="34" charset="0"/>
            </a:endParaRPr>
          </a:p>
        </p:txBody>
      </p:sp>
      <p:sp>
        <p:nvSpPr>
          <p:cNvPr id="19" name="TextBox 18">
            <a:extLst>
              <a:ext uri="{FF2B5EF4-FFF2-40B4-BE49-F238E27FC236}">
                <a16:creationId xmlns:a16="http://schemas.microsoft.com/office/drawing/2014/main" id="{E133C4FA-5A82-471D-9BE8-3A98B7C566F5}"/>
              </a:ext>
            </a:extLst>
          </p:cNvPr>
          <p:cNvSpPr txBox="1"/>
          <p:nvPr/>
        </p:nvSpPr>
        <p:spPr>
          <a:xfrm>
            <a:off x="7725930" y="1769347"/>
            <a:ext cx="2236933" cy="923330"/>
          </a:xfrm>
          <a:prstGeom prst="rect">
            <a:avLst/>
          </a:prstGeom>
          <a:noFill/>
        </p:spPr>
        <p:txBody>
          <a:bodyPr wrap="square" rtlCol="0">
            <a:spAutoFit/>
          </a:bodyPr>
          <a:lstStyle/>
          <a:p>
            <a:r>
              <a:rPr lang="it-IT" sz="1800" dirty="0">
                <a:solidFill>
                  <a:schemeClr val="accent5"/>
                </a:solidFill>
                <a:latin typeface="Tw Cen MT" panose="020B0602020104020603" pitchFamily="34" charset="0"/>
              </a:rPr>
              <a:t>We get Data &amp; Web templates from the storage account</a:t>
            </a:r>
            <a:endParaRPr lang="en-US" sz="1800" dirty="0">
              <a:solidFill>
                <a:schemeClr val="accent5"/>
              </a:solidFill>
              <a:latin typeface="Tw Cen MT" panose="020B0602020104020603" pitchFamily="34" charset="0"/>
            </a:endParaRPr>
          </a:p>
        </p:txBody>
      </p:sp>
      <p:grpSp>
        <p:nvGrpSpPr>
          <p:cNvPr id="20" name="Group 19">
            <a:extLst>
              <a:ext uri="{FF2B5EF4-FFF2-40B4-BE49-F238E27FC236}">
                <a16:creationId xmlns:a16="http://schemas.microsoft.com/office/drawing/2014/main" id="{E343DD67-CF1C-4479-8FB6-02F4CBC48439}"/>
              </a:ext>
              <a:ext uri="{C183D7F6-B498-43B3-948B-1728B52AA6E4}">
                <adec:decorative xmlns:adec="http://schemas.microsoft.com/office/drawing/2017/decorative" val="1"/>
              </a:ext>
            </a:extLst>
          </p:cNvPr>
          <p:cNvGrpSpPr/>
          <p:nvPr/>
        </p:nvGrpSpPr>
        <p:grpSpPr>
          <a:xfrm>
            <a:off x="5035390" y="5388317"/>
            <a:ext cx="856725" cy="380999"/>
            <a:chOff x="1788459" y="1247145"/>
            <a:chExt cx="642544" cy="285749"/>
          </a:xfrm>
        </p:grpSpPr>
        <p:cxnSp>
          <p:nvCxnSpPr>
            <p:cNvPr id="21" name="Straight Connector 20">
              <a:extLst>
                <a:ext uri="{FF2B5EF4-FFF2-40B4-BE49-F238E27FC236}">
                  <a16:creationId xmlns:a16="http://schemas.microsoft.com/office/drawing/2014/main" id="{28EDBA75-E85F-4186-8341-A598B8FFB7B8}"/>
                </a:ext>
              </a:extLst>
            </p:cNvPr>
            <p:cNvCxnSpPr/>
            <p:nvPr/>
          </p:nvCxnSpPr>
          <p:spPr>
            <a:xfrm flipH="1" flipV="1">
              <a:off x="2130122" y="1247145"/>
              <a:ext cx="300881" cy="28574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464B24A-801A-4D9D-8622-EC44F63E7707}"/>
                </a:ext>
              </a:extLst>
            </p:cNvPr>
            <p:cNvCxnSpPr>
              <a:cxnSpLocks/>
            </p:cNvCxnSpPr>
            <p:nvPr/>
          </p:nvCxnSpPr>
          <p:spPr>
            <a:xfrm flipH="1" flipV="1">
              <a:off x="1788459" y="1247622"/>
              <a:ext cx="353433" cy="1"/>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ED86AF3A-0AF7-40EC-A34A-218BD848DD41}"/>
              </a:ext>
            </a:extLst>
          </p:cNvPr>
          <p:cNvSpPr txBox="1"/>
          <p:nvPr/>
        </p:nvSpPr>
        <p:spPr>
          <a:xfrm>
            <a:off x="5916177" y="5247095"/>
            <a:ext cx="1896673" cy="369332"/>
          </a:xfrm>
          <a:prstGeom prst="rect">
            <a:avLst/>
          </a:prstGeom>
          <a:noFill/>
        </p:spPr>
        <p:txBody>
          <a:bodyPr wrap="square" rtlCol="0">
            <a:spAutoFit/>
          </a:bodyPr>
          <a:lstStyle/>
          <a:p>
            <a:r>
              <a:rPr lang="it-IT" sz="1800" b="1" dirty="0">
                <a:solidFill>
                  <a:schemeClr val="accent5"/>
                </a:solidFill>
                <a:latin typeface="Tw Cen MT" panose="020B0602020104020603" pitchFamily="34" charset="0"/>
              </a:rPr>
              <a:t>05 DNS &amp; SSL</a:t>
            </a:r>
            <a:endParaRPr lang="en-US" sz="1800" b="1" dirty="0">
              <a:solidFill>
                <a:schemeClr val="accent5"/>
              </a:solidFill>
              <a:latin typeface="Tw Cen MT" panose="020B0602020104020603" pitchFamily="34" charset="0"/>
            </a:endParaRPr>
          </a:p>
        </p:txBody>
      </p:sp>
      <p:sp>
        <p:nvSpPr>
          <p:cNvPr id="24" name="TextBox 23">
            <a:extLst>
              <a:ext uri="{FF2B5EF4-FFF2-40B4-BE49-F238E27FC236}">
                <a16:creationId xmlns:a16="http://schemas.microsoft.com/office/drawing/2014/main" id="{0139F0EB-BECD-4012-A8B3-32A8A8915835}"/>
              </a:ext>
            </a:extLst>
          </p:cNvPr>
          <p:cNvSpPr txBox="1"/>
          <p:nvPr/>
        </p:nvSpPr>
        <p:spPr>
          <a:xfrm>
            <a:off x="5916175" y="5540431"/>
            <a:ext cx="2107237" cy="646331"/>
          </a:xfrm>
          <a:prstGeom prst="rect">
            <a:avLst/>
          </a:prstGeom>
          <a:noFill/>
        </p:spPr>
        <p:txBody>
          <a:bodyPr wrap="square" rtlCol="0">
            <a:spAutoFit/>
          </a:bodyPr>
          <a:lstStyle/>
          <a:p>
            <a:r>
              <a:rPr lang="it-IT" sz="1800" dirty="0">
                <a:solidFill>
                  <a:schemeClr val="accent5"/>
                </a:solidFill>
                <a:latin typeface="Tw Cen MT" panose="020B0602020104020603" pitchFamily="34" charset="0"/>
              </a:rPr>
              <a:t>We map a custom DNS name with SSL</a:t>
            </a:r>
            <a:endParaRPr lang="en-US" sz="1800" dirty="0">
              <a:solidFill>
                <a:schemeClr val="accent5"/>
              </a:solidFill>
              <a:latin typeface="Tw Cen MT" panose="020B0602020104020603" pitchFamily="34" charset="0"/>
            </a:endParaRPr>
          </a:p>
        </p:txBody>
      </p:sp>
      <p:grpSp>
        <p:nvGrpSpPr>
          <p:cNvPr id="25" name="Group 24">
            <a:extLst>
              <a:ext uri="{FF2B5EF4-FFF2-40B4-BE49-F238E27FC236}">
                <a16:creationId xmlns:a16="http://schemas.microsoft.com/office/drawing/2014/main" id="{44817372-6DD8-4686-9501-6C34AF09821D}"/>
              </a:ext>
              <a:ext uri="{C183D7F6-B498-43B3-948B-1728B52AA6E4}">
                <adec:decorative xmlns:adec="http://schemas.microsoft.com/office/drawing/2017/decorative" val="1"/>
              </a:ext>
            </a:extLst>
          </p:cNvPr>
          <p:cNvGrpSpPr/>
          <p:nvPr/>
        </p:nvGrpSpPr>
        <p:grpSpPr>
          <a:xfrm rot="10800000" flipV="1">
            <a:off x="1222564" y="4595410"/>
            <a:ext cx="856725" cy="380999"/>
            <a:chOff x="1788459" y="1247145"/>
            <a:chExt cx="642544" cy="285749"/>
          </a:xfrm>
        </p:grpSpPr>
        <p:cxnSp>
          <p:nvCxnSpPr>
            <p:cNvPr id="26" name="Straight Connector 25">
              <a:extLst>
                <a:ext uri="{FF2B5EF4-FFF2-40B4-BE49-F238E27FC236}">
                  <a16:creationId xmlns:a16="http://schemas.microsoft.com/office/drawing/2014/main" id="{FFFB26DA-3E3B-4BAF-A080-ACD9CE2054EB}"/>
                </a:ext>
              </a:extLst>
            </p:cNvPr>
            <p:cNvCxnSpPr/>
            <p:nvPr/>
          </p:nvCxnSpPr>
          <p:spPr>
            <a:xfrm flipH="1" flipV="1">
              <a:off x="2130122" y="1247145"/>
              <a:ext cx="300881" cy="28574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F8DC7F5-4CC8-46A3-B09B-3AA6A779B3B5}"/>
                </a:ext>
              </a:extLst>
            </p:cNvPr>
            <p:cNvCxnSpPr>
              <a:cxnSpLocks/>
            </p:cNvCxnSpPr>
            <p:nvPr/>
          </p:nvCxnSpPr>
          <p:spPr>
            <a:xfrm flipH="1" flipV="1">
              <a:off x="1788459" y="1247622"/>
              <a:ext cx="353433" cy="1"/>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28" name="TextBox 27">
            <a:extLst>
              <a:ext uri="{FF2B5EF4-FFF2-40B4-BE49-F238E27FC236}">
                <a16:creationId xmlns:a16="http://schemas.microsoft.com/office/drawing/2014/main" id="{84CEA259-C05A-47AE-979E-D1213E9D902C}"/>
              </a:ext>
            </a:extLst>
          </p:cNvPr>
          <p:cNvSpPr txBox="1"/>
          <p:nvPr/>
        </p:nvSpPr>
        <p:spPr>
          <a:xfrm>
            <a:off x="580080" y="4949428"/>
            <a:ext cx="2048574" cy="369332"/>
          </a:xfrm>
          <a:prstGeom prst="rect">
            <a:avLst/>
          </a:prstGeom>
          <a:noFill/>
        </p:spPr>
        <p:txBody>
          <a:bodyPr wrap="square" rtlCol="0">
            <a:spAutoFit/>
          </a:bodyPr>
          <a:lstStyle/>
          <a:p>
            <a:r>
              <a:rPr lang="it-IT" sz="1800" b="1" dirty="0">
                <a:solidFill>
                  <a:schemeClr val="accent5"/>
                </a:solidFill>
                <a:latin typeface="Tw Cen MT" panose="020B0602020104020603" pitchFamily="34" charset="0"/>
              </a:rPr>
              <a:t>06 Notification</a:t>
            </a:r>
            <a:endParaRPr lang="en-US" sz="1800" b="1" dirty="0">
              <a:solidFill>
                <a:schemeClr val="accent5"/>
              </a:solidFill>
              <a:latin typeface="Tw Cen MT" panose="020B0602020104020603" pitchFamily="34" charset="0"/>
            </a:endParaRPr>
          </a:p>
        </p:txBody>
      </p:sp>
      <p:sp>
        <p:nvSpPr>
          <p:cNvPr id="29" name="TextBox 28">
            <a:extLst>
              <a:ext uri="{FF2B5EF4-FFF2-40B4-BE49-F238E27FC236}">
                <a16:creationId xmlns:a16="http://schemas.microsoft.com/office/drawing/2014/main" id="{8E390757-4074-4F5B-9A67-6BDEF5845272}"/>
              </a:ext>
            </a:extLst>
          </p:cNvPr>
          <p:cNvSpPr txBox="1"/>
          <p:nvPr/>
        </p:nvSpPr>
        <p:spPr>
          <a:xfrm>
            <a:off x="580080" y="5238975"/>
            <a:ext cx="2942739" cy="646331"/>
          </a:xfrm>
          <a:prstGeom prst="rect">
            <a:avLst/>
          </a:prstGeom>
          <a:noFill/>
        </p:spPr>
        <p:txBody>
          <a:bodyPr wrap="square" rtlCol="0">
            <a:spAutoFit/>
          </a:bodyPr>
          <a:lstStyle/>
          <a:p>
            <a:r>
              <a:rPr lang="it-IT" sz="1800" dirty="0">
                <a:solidFill>
                  <a:schemeClr val="accent5"/>
                </a:solidFill>
                <a:latin typeface="Tw Cen MT" panose="020B0602020104020603" pitchFamily="34" charset="0"/>
              </a:rPr>
              <a:t>We send back a notification to Event Grid</a:t>
            </a:r>
            <a:endParaRPr lang="en-US" sz="1800" dirty="0">
              <a:solidFill>
                <a:schemeClr val="accent5"/>
              </a:solidFill>
              <a:latin typeface="Tw Cen MT" panose="020B0602020104020603" pitchFamily="34" charset="0"/>
            </a:endParaRPr>
          </a:p>
        </p:txBody>
      </p:sp>
      <p:grpSp>
        <p:nvGrpSpPr>
          <p:cNvPr id="30" name="Group 29">
            <a:extLst>
              <a:ext uri="{FF2B5EF4-FFF2-40B4-BE49-F238E27FC236}">
                <a16:creationId xmlns:a16="http://schemas.microsoft.com/office/drawing/2014/main" id="{DD0A7481-8D61-4435-9224-150CC86B8643}"/>
              </a:ext>
              <a:ext uri="{C183D7F6-B498-43B3-948B-1728B52AA6E4}">
                <adec:decorative xmlns:adec="http://schemas.microsoft.com/office/drawing/2017/decorative" val="1"/>
              </a:ext>
            </a:extLst>
          </p:cNvPr>
          <p:cNvGrpSpPr/>
          <p:nvPr/>
        </p:nvGrpSpPr>
        <p:grpSpPr>
          <a:xfrm flipV="1">
            <a:off x="9680114" y="3021231"/>
            <a:ext cx="856725" cy="380999"/>
            <a:chOff x="1788459" y="1247145"/>
            <a:chExt cx="642544" cy="285749"/>
          </a:xfrm>
        </p:grpSpPr>
        <p:cxnSp>
          <p:nvCxnSpPr>
            <p:cNvPr id="31" name="Straight Connector 30">
              <a:extLst>
                <a:ext uri="{FF2B5EF4-FFF2-40B4-BE49-F238E27FC236}">
                  <a16:creationId xmlns:a16="http://schemas.microsoft.com/office/drawing/2014/main" id="{F49C7CA2-7988-4FD3-BA7F-B8031495A90A}"/>
                </a:ext>
              </a:extLst>
            </p:cNvPr>
            <p:cNvCxnSpPr/>
            <p:nvPr/>
          </p:nvCxnSpPr>
          <p:spPr>
            <a:xfrm flipH="1" flipV="1">
              <a:off x="2130122" y="1247145"/>
              <a:ext cx="300881" cy="28574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0F73C91-1731-4A94-A73E-B1C392246A30}"/>
                </a:ext>
              </a:extLst>
            </p:cNvPr>
            <p:cNvCxnSpPr>
              <a:cxnSpLocks/>
            </p:cNvCxnSpPr>
            <p:nvPr/>
          </p:nvCxnSpPr>
          <p:spPr>
            <a:xfrm flipH="1" flipV="1">
              <a:off x="1788459" y="1247622"/>
              <a:ext cx="353433" cy="1"/>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33" name="TextBox 32">
            <a:extLst>
              <a:ext uri="{FF2B5EF4-FFF2-40B4-BE49-F238E27FC236}">
                <a16:creationId xmlns:a16="http://schemas.microsoft.com/office/drawing/2014/main" id="{CA6C04C6-5FF8-43A8-ADCC-2F9358797C50}"/>
              </a:ext>
            </a:extLst>
          </p:cNvPr>
          <p:cNvSpPr txBox="1"/>
          <p:nvPr/>
        </p:nvSpPr>
        <p:spPr>
          <a:xfrm>
            <a:off x="10328301" y="2714789"/>
            <a:ext cx="1769652" cy="369332"/>
          </a:xfrm>
          <a:prstGeom prst="rect">
            <a:avLst/>
          </a:prstGeom>
          <a:noFill/>
        </p:spPr>
        <p:txBody>
          <a:bodyPr wrap="square" rtlCol="0">
            <a:spAutoFit/>
          </a:bodyPr>
          <a:lstStyle/>
          <a:p>
            <a:r>
              <a:rPr lang="it-IT" sz="1800" b="1" dirty="0">
                <a:solidFill>
                  <a:schemeClr val="accent5"/>
                </a:solidFill>
                <a:latin typeface="Tw Cen MT" panose="020B0602020104020603" pitchFamily="34" charset="0"/>
              </a:rPr>
              <a:t>03 Database</a:t>
            </a:r>
            <a:endParaRPr lang="en-US" sz="1800" b="1" dirty="0">
              <a:solidFill>
                <a:schemeClr val="accent5"/>
              </a:solidFill>
              <a:latin typeface="Tw Cen MT" panose="020B0602020104020603" pitchFamily="34" charset="0"/>
            </a:endParaRPr>
          </a:p>
        </p:txBody>
      </p:sp>
      <p:sp>
        <p:nvSpPr>
          <p:cNvPr id="34" name="TextBox 33">
            <a:extLst>
              <a:ext uri="{FF2B5EF4-FFF2-40B4-BE49-F238E27FC236}">
                <a16:creationId xmlns:a16="http://schemas.microsoft.com/office/drawing/2014/main" id="{6360C527-D933-4B6E-AEC3-832330927D14}"/>
              </a:ext>
            </a:extLst>
          </p:cNvPr>
          <p:cNvSpPr txBox="1"/>
          <p:nvPr/>
        </p:nvSpPr>
        <p:spPr>
          <a:xfrm>
            <a:off x="10328301" y="3062024"/>
            <a:ext cx="1507292" cy="1200329"/>
          </a:xfrm>
          <a:prstGeom prst="rect">
            <a:avLst/>
          </a:prstGeom>
          <a:noFill/>
        </p:spPr>
        <p:txBody>
          <a:bodyPr wrap="square" rtlCol="0">
            <a:spAutoFit/>
          </a:bodyPr>
          <a:lstStyle/>
          <a:p>
            <a:r>
              <a:rPr lang="it-IT" sz="1800" dirty="0">
                <a:solidFill>
                  <a:schemeClr val="accent5"/>
                </a:solidFill>
                <a:latin typeface="Tw Cen MT" panose="020B0602020104020603" pitchFamily="34" charset="0"/>
              </a:rPr>
              <a:t>We create a new DB at runtime with the Fluent API</a:t>
            </a:r>
            <a:endParaRPr lang="en-US" sz="1800" dirty="0">
              <a:solidFill>
                <a:schemeClr val="accent5"/>
              </a:solidFill>
              <a:latin typeface="Tw Cen MT" panose="020B0602020104020603" pitchFamily="34" charset="0"/>
            </a:endParaRPr>
          </a:p>
        </p:txBody>
      </p:sp>
      <p:grpSp>
        <p:nvGrpSpPr>
          <p:cNvPr id="35" name="Group 34" descr="Message image">
            <a:extLst>
              <a:ext uri="{FF2B5EF4-FFF2-40B4-BE49-F238E27FC236}">
                <a16:creationId xmlns:a16="http://schemas.microsoft.com/office/drawing/2014/main" id="{72E02987-3A5C-47E9-B07E-626485DA4DA9}"/>
              </a:ext>
            </a:extLst>
          </p:cNvPr>
          <p:cNvGrpSpPr/>
          <p:nvPr/>
        </p:nvGrpSpPr>
        <p:grpSpPr>
          <a:xfrm>
            <a:off x="2068673" y="1562980"/>
            <a:ext cx="1219200" cy="1219200"/>
            <a:chOff x="4541848" y="910466"/>
            <a:chExt cx="914400" cy="914400"/>
          </a:xfrm>
        </p:grpSpPr>
        <p:sp>
          <p:nvSpPr>
            <p:cNvPr id="36" name="Oval 35">
              <a:extLst>
                <a:ext uri="{FF2B5EF4-FFF2-40B4-BE49-F238E27FC236}">
                  <a16:creationId xmlns:a16="http://schemas.microsoft.com/office/drawing/2014/main" id="{BBAB7D8D-1CD7-4600-BA73-E005AB4D545D}"/>
                </a:ext>
              </a:extLst>
            </p:cNvPr>
            <p:cNvSpPr/>
            <p:nvPr/>
          </p:nvSpPr>
          <p:spPr>
            <a:xfrm>
              <a:off x="4541848" y="910466"/>
              <a:ext cx="914400" cy="914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pic>
          <p:nvPicPr>
            <p:cNvPr id="37" name="Graphic 36" descr="Open envelope">
              <a:extLst>
                <a:ext uri="{FF2B5EF4-FFF2-40B4-BE49-F238E27FC236}">
                  <a16:creationId xmlns:a16="http://schemas.microsoft.com/office/drawing/2014/main" id="{C2BDD0A0-6370-49B6-BA8A-A206C42C79D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70448" y="1108638"/>
              <a:ext cx="457200" cy="457200"/>
            </a:xfrm>
            <a:prstGeom prst="rect">
              <a:avLst/>
            </a:prstGeom>
          </p:spPr>
        </p:pic>
      </p:grpSp>
      <p:grpSp>
        <p:nvGrpSpPr>
          <p:cNvPr id="38" name="Group 37" descr="Notification image">
            <a:extLst>
              <a:ext uri="{FF2B5EF4-FFF2-40B4-BE49-F238E27FC236}">
                <a16:creationId xmlns:a16="http://schemas.microsoft.com/office/drawing/2014/main" id="{3730705E-152C-4EE4-9A55-FC68290ED505}"/>
              </a:ext>
            </a:extLst>
          </p:cNvPr>
          <p:cNvGrpSpPr/>
          <p:nvPr/>
        </p:nvGrpSpPr>
        <p:grpSpPr>
          <a:xfrm>
            <a:off x="2063868" y="3969741"/>
            <a:ext cx="1219200" cy="1219200"/>
            <a:chOff x="3428115" y="889559"/>
            <a:chExt cx="914400" cy="914400"/>
          </a:xfrm>
        </p:grpSpPr>
        <p:sp>
          <p:nvSpPr>
            <p:cNvPr id="39" name="Oval 38">
              <a:extLst>
                <a:ext uri="{FF2B5EF4-FFF2-40B4-BE49-F238E27FC236}">
                  <a16:creationId xmlns:a16="http://schemas.microsoft.com/office/drawing/2014/main" id="{57762467-554D-43DF-ABC5-A01DCFF29936}"/>
                </a:ext>
              </a:extLst>
            </p:cNvPr>
            <p:cNvSpPr/>
            <p:nvPr/>
          </p:nvSpPr>
          <p:spPr>
            <a:xfrm>
              <a:off x="3428115" y="889559"/>
              <a:ext cx="914400" cy="914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pic>
          <p:nvPicPr>
            <p:cNvPr id="40" name="Graphic 39" descr="Send">
              <a:extLst>
                <a:ext uri="{FF2B5EF4-FFF2-40B4-BE49-F238E27FC236}">
                  <a16:creationId xmlns:a16="http://schemas.microsoft.com/office/drawing/2014/main" id="{BEE39097-E870-42F2-B938-8693779C406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84866" y="1071193"/>
              <a:ext cx="571544" cy="571544"/>
            </a:xfrm>
            <a:prstGeom prst="rect">
              <a:avLst/>
            </a:prstGeom>
          </p:spPr>
        </p:pic>
      </p:grpSp>
      <p:grpSp>
        <p:nvGrpSpPr>
          <p:cNvPr id="41" name="Group 40" descr="Processor image">
            <a:extLst>
              <a:ext uri="{FF2B5EF4-FFF2-40B4-BE49-F238E27FC236}">
                <a16:creationId xmlns:a16="http://schemas.microsoft.com/office/drawing/2014/main" id="{FFF5713F-17F1-4A05-BBA7-3C319FB4006D}"/>
              </a:ext>
            </a:extLst>
          </p:cNvPr>
          <p:cNvGrpSpPr/>
          <p:nvPr/>
        </p:nvGrpSpPr>
        <p:grpSpPr>
          <a:xfrm>
            <a:off x="3816189" y="2809391"/>
            <a:ext cx="1219200" cy="1219200"/>
            <a:chOff x="6325505" y="3579270"/>
            <a:chExt cx="914400" cy="914400"/>
          </a:xfrm>
        </p:grpSpPr>
        <p:sp>
          <p:nvSpPr>
            <p:cNvPr id="42" name="Oval 41">
              <a:extLst>
                <a:ext uri="{FF2B5EF4-FFF2-40B4-BE49-F238E27FC236}">
                  <a16:creationId xmlns:a16="http://schemas.microsoft.com/office/drawing/2014/main" id="{926946EE-28AA-490A-A75E-3E53D20C3E34}"/>
                </a:ext>
              </a:extLst>
            </p:cNvPr>
            <p:cNvSpPr/>
            <p:nvPr/>
          </p:nvSpPr>
          <p:spPr>
            <a:xfrm>
              <a:off x="6325505" y="3579270"/>
              <a:ext cx="914400" cy="914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pic>
          <p:nvPicPr>
            <p:cNvPr id="43" name="Graphic 42" descr="Processor">
              <a:extLst>
                <a:ext uri="{FF2B5EF4-FFF2-40B4-BE49-F238E27FC236}">
                  <a16:creationId xmlns:a16="http://schemas.microsoft.com/office/drawing/2014/main" id="{AA1788AC-438A-438D-A3CB-3F8898DFA46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521095" y="3779054"/>
              <a:ext cx="523220" cy="523220"/>
            </a:xfrm>
            <a:prstGeom prst="rect">
              <a:avLst/>
            </a:prstGeom>
          </p:spPr>
        </p:pic>
      </p:grpSp>
      <p:grpSp>
        <p:nvGrpSpPr>
          <p:cNvPr id="44" name="Group 43" descr="DNS &amp; SSL">
            <a:extLst>
              <a:ext uri="{FF2B5EF4-FFF2-40B4-BE49-F238E27FC236}">
                <a16:creationId xmlns:a16="http://schemas.microsoft.com/office/drawing/2014/main" id="{C283A974-E5AE-4F41-B227-546295808B8F}"/>
              </a:ext>
            </a:extLst>
          </p:cNvPr>
          <p:cNvGrpSpPr/>
          <p:nvPr/>
        </p:nvGrpSpPr>
        <p:grpSpPr>
          <a:xfrm>
            <a:off x="3826099" y="4889309"/>
            <a:ext cx="1219200" cy="1219200"/>
            <a:chOff x="5377546" y="3658300"/>
            <a:chExt cx="914400" cy="914400"/>
          </a:xfrm>
        </p:grpSpPr>
        <p:sp>
          <p:nvSpPr>
            <p:cNvPr id="45" name="Oval 44">
              <a:extLst>
                <a:ext uri="{FF2B5EF4-FFF2-40B4-BE49-F238E27FC236}">
                  <a16:creationId xmlns:a16="http://schemas.microsoft.com/office/drawing/2014/main" id="{BBBE3C69-51D7-47BF-9E40-F6488B71DE9B}"/>
                </a:ext>
              </a:extLst>
            </p:cNvPr>
            <p:cNvSpPr/>
            <p:nvPr/>
          </p:nvSpPr>
          <p:spPr>
            <a:xfrm>
              <a:off x="5377546" y="3658300"/>
              <a:ext cx="914400" cy="914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pic>
          <p:nvPicPr>
            <p:cNvPr id="46" name="Graphic 45" descr="Internet">
              <a:extLst>
                <a:ext uri="{FF2B5EF4-FFF2-40B4-BE49-F238E27FC236}">
                  <a16:creationId xmlns:a16="http://schemas.microsoft.com/office/drawing/2014/main" id="{C4AAB041-B278-4D68-8193-735D53996B1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606146" y="3861312"/>
              <a:ext cx="457200" cy="457200"/>
            </a:xfrm>
            <a:prstGeom prst="rect">
              <a:avLst/>
            </a:prstGeom>
          </p:spPr>
        </p:pic>
      </p:grpSp>
      <p:grpSp>
        <p:nvGrpSpPr>
          <p:cNvPr id="47" name="Group 46" descr="Database image">
            <a:extLst>
              <a:ext uri="{FF2B5EF4-FFF2-40B4-BE49-F238E27FC236}">
                <a16:creationId xmlns:a16="http://schemas.microsoft.com/office/drawing/2014/main" id="{5D0A4CED-2BF1-466E-9469-3969DA30BCFA}"/>
              </a:ext>
            </a:extLst>
          </p:cNvPr>
          <p:cNvGrpSpPr/>
          <p:nvPr/>
        </p:nvGrpSpPr>
        <p:grpSpPr>
          <a:xfrm>
            <a:off x="8460915" y="2817575"/>
            <a:ext cx="1219200" cy="1219200"/>
            <a:chOff x="3398535" y="3585874"/>
            <a:chExt cx="914400" cy="914400"/>
          </a:xfrm>
        </p:grpSpPr>
        <p:sp>
          <p:nvSpPr>
            <p:cNvPr id="48" name="Oval 47">
              <a:extLst>
                <a:ext uri="{FF2B5EF4-FFF2-40B4-BE49-F238E27FC236}">
                  <a16:creationId xmlns:a16="http://schemas.microsoft.com/office/drawing/2014/main" id="{2ABD4C86-F16D-460F-8913-467F36F53C3C}"/>
                </a:ext>
              </a:extLst>
            </p:cNvPr>
            <p:cNvSpPr/>
            <p:nvPr/>
          </p:nvSpPr>
          <p:spPr>
            <a:xfrm>
              <a:off x="3398535" y="3585874"/>
              <a:ext cx="914400" cy="914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pic>
          <p:nvPicPr>
            <p:cNvPr id="49" name="Graphic 48" descr="Database">
              <a:extLst>
                <a:ext uri="{FF2B5EF4-FFF2-40B4-BE49-F238E27FC236}">
                  <a16:creationId xmlns:a16="http://schemas.microsoft.com/office/drawing/2014/main" id="{2822C2BE-49D4-4005-9189-0370CCAEBAB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584866" y="3759904"/>
              <a:ext cx="528923" cy="528923"/>
            </a:xfrm>
            <a:prstGeom prst="rect">
              <a:avLst/>
            </a:prstGeom>
          </p:spPr>
        </p:pic>
      </p:grpSp>
      <p:grpSp>
        <p:nvGrpSpPr>
          <p:cNvPr id="50" name="Group 49">
            <a:extLst>
              <a:ext uri="{FF2B5EF4-FFF2-40B4-BE49-F238E27FC236}">
                <a16:creationId xmlns:a16="http://schemas.microsoft.com/office/drawing/2014/main" id="{C71250FF-BCF8-42CD-A590-1E7FA1131D16}"/>
              </a:ext>
              <a:ext uri="{C183D7F6-B498-43B3-948B-1728B52AA6E4}">
                <adec:decorative xmlns:adec="http://schemas.microsoft.com/office/drawing/2017/decorative" val="1"/>
              </a:ext>
            </a:extLst>
          </p:cNvPr>
          <p:cNvGrpSpPr/>
          <p:nvPr/>
        </p:nvGrpSpPr>
        <p:grpSpPr>
          <a:xfrm>
            <a:off x="6907580" y="4502182"/>
            <a:ext cx="856725" cy="380999"/>
            <a:chOff x="1788459" y="1247145"/>
            <a:chExt cx="642544" cy="285749"/>
          </a:xfrm>
        </p:grpSpPr>
        <p:cxnSp>
          <p:nvCxnSpPr>
            <p:cNvPr id="51" name="Straight Connector 50">
              <a:extLst>
                <a:ext uri="{FF2B5EF4-FFF2-40B4-BE49-F238E27FC236}">
                  <a16:creationId xmlns:a16="http://schemas.microsoft.com/office/drawing/2014/main" id="{A60A0C16-203F-4439-A088-14DE62D9DBDC}"/>
                </a:ext>
              </a:extLst>
            </p:cNvPr>
            <p:cNvCxnSpPr/>
            <p:nvPr/>
          </p:nvCxnSpPr>
          <p:spPr>
            <a:xfrm flipH="1" flipV="1">
              <a:off x="2130122" y="1247145"/>
              <a:ext cx="300881" cy="28574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C417E20-1171-47BF-AE39-BCC2145350BE}"/>
                </a:ext>
              </a:extLst>
            </p:cNvPr>
            <p:cNvCxnSpPr>
              <a:cxnSpLocks/>
            </p:cNvCxnSpPr>
            <p:nvPr/>
          </p:nvCxnSpPr>
          <p:spPr>
            <a:xfrm flipH="1" flipV="1">
              <a:off x="1788459" y="1247622"/>
              <a:ext cx="353433" cy="1"/>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53" name="TextBox 52">
            <a:extLst>
              <a:ext uri="{FF2B5EF4-FFF2-40B4-BE49-F238E27FC236}">
                <a16:creationId xmlns:a16="http://schemas.microsoft.com/office/drawing/2014/main" id="{AD31F8CF-35CA-4A44-AA28-60D1D4B9EC22}"/>
              </a:ext>
            </a:extLst>
          </p:cNvPr>
          <p:cNvSpPr txBox="1"/>
          <p:nvPr/>
        </p:nvSpPr>
        <p:spPr>
          <a:xfrm>
            <a:off x="7805863" y="4533371"/>
            <a:ext cx="1125886" cy="369332"/>
          </a:xfrm>
          <a:prstGeom prst="rect">
            <a:avLst/>
          </a:prstGeom>
          <a:noFill/>
        </p:spPr>
        <p:txBody>
          <a:bodyPr wrap="square" rtlCol="0">
            <a:spAutoFit/>
          </a:bodyPr>
          <a:lstStyle/>
          <a:p>
            <a:r>
              <a:rPr lang="it-IT" sz="1800" b="1" dirty="0">
                <a:solidFill>
                  <a:schemeClr val="accent5"/>
                </a:solidFill>
                <a:latin typeface="Tw Cen MT" panose="020B0602020104020603" pitchFamily="34" charset="0"/>
              </a:rPr>
              <a:t>04 Web</a:t>
            </a:r>
            <a:endParaRPr lang="en-US" sz="1800" b="1" dirty="0">
              <a:solidFill>
                <a:schemeClr val="accent5"/>
              </a:solidFill>
              <a:latin typeface="Tw Cen MT" panose="020B0602020104020603" pitchFamily="34" charset="0"/>
            </a:endParaRPr>
          </a:p>
        </p:txBody>
      </p:sp>
      <p:sp>
        <p:nvSpPr>
          <p:cNvPr id="54" name="TextBox 53">
            <a:extLst>
              <a:ext uri="{FF2B5EF4-FFF2-40B4-BE49-F238E27FC236}">
                <a16:creationId xmlns:a16="http://schemas.microsoft.com/office/drawing/2014/main" id="{F4BF6F6A-9EA5-44CE-AE3A-71A1D4C96417}"/>
              </a:ext>
            </a:extLst>
          </p:cNvPr>
          <p:cNvSpPr txBox="1"/>
          <p:nvPr/>
        </p:nvSpPr>
        <p:spPr>
          <a:xfrm>
            <a:off x="7805861" y="4826707"/>
            <a:ext cx="4046963" cy="923330"/>
          </a:xfrm>
          <a:prstGeom prst="rect">
            <a:avLst/>
          </a:prstGeom>
          <a:noFill/>
        </p:spPr>
        <p:txBody>
          <a:bodyPr wrap="square" rtlCol="0">
            <a:spAutoFit/>
          </a:bodyPr>
          <a:lstStyle/>
          <a:p>
            <a:r>
              <a:rPr lang="it-IT" sz="1800" dirty="0">
                <a:solidFill>
                  <a:schemeClr val="accent5"/>
                </a:solidFill>
                <a:latin typeface="Tw Cen MT" panose="020B0602020104020603" pitchFamily="34" charset="0"/>
              </a:rPr>
              <a:t>We create a new Azure App Service instance where we deploy the application code</a:t>
            </a:r>
            <a:endParaRPr lang="en-US" sz="1800" dirty="0">
              <a:solidFill>
                <a:schemeClr val="accent5"/>
              </a:solidFill>
              <a:latin typeface="Tw Cen MT" panose="020B0602020104020603" pitchFamily="34" charset="0"/>
            </a:endParaRPr>
          </a:p>
        </p:txBody>
      </p:sp>
      <p:cxnSp>
        <p:nvCxnSpPr>
          <p:cNvPr id="55" name="Connector: Elbow 54">
            <a:extLst>
              <a:ext uri="{FF2B5EF4-FFF2-40B4-BE49-F238E27FC236}">
                <a16:creationId xmlns:a16="http://schemas.microsoft.com/office/drawing/2014/main" id="{FBAE74DE-D637-4559-B31D-7D1FA47ED495}"/>
              </a:ext>
              <a:ext uri="{C183D7F6-B498-43B3-948B-1728B52AA6E4}">
                <adec:decorative xmlns:adec="http://schemas.microsoft.com/office/drawing/2017/decorative" val="1"/>
              </a:ext>
            </a:extLst>
          </p:cNvPr>
          <p:cNvCxnSpPr>
            <a:cxnSpLocks/>
            <a:stCxn id="36" idx="6"/>
            <a:endCxn id="42" idx="1"/>
          </p:cNvCxnSpPr>
          <p:nvPr/>
        </p:nvCxnSpPr>
        <p:spPr>
          <a:xfrm>
            <a:off x="3287873" y="2172581"/>
            <a:ext cx="706864" cy="81535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69F8FBE8-FCA4-4F97-AF9B-BECF462B9ADB}"/>
              </a:ext>
              <a:ext uri="{C183D7F6-B498-43B3-948B-1728B52AA6E4}">
                <adec:decorative xmlns:adec="http://schemas.microsoft.com/office/drawing/2017/decorative" val="1"/>
              </a:ext>
            </a:extLst>
          </p:cNvPr>
          <p:cNvCxnSpPr>
            <a:stCxn id="42" idx="7"/>
            <a:endCxn id="8" idx="2"/>
          </p:cNvCxnSpPr>
          <p:nvPr/>
        </p:nvCxnSpPr>
        <p:spPr>
          <a:xfrm rot="5400000" flipH="1" flipV="1">
            <a:off x="4887637" y="2187195"/>
            <a:ext cx="769951" cy="83153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C98DA8B7-073A-4F81-86B3-623C770A13DB}"/>
              </a:ext>
              <a:ext uri="{C183D7F6-B498-43B3-948B-1728B52AA6E4}">
                <adec:decorative xmlns:adec="http://schemas.microsoft.com/office/drawing/2017/decorative" val="1"/>
              </a:ext>
            </a:extLst>
          </p:cNvPr>
          <p:cNvCxnSpPr>
            <a:stCxn id="42" idx="6"/>
            <a:endCxn id="48" idx="2"/>
          </p:cNvCxnSpPr>
          <p:nvPr/>
        </p:nvCxnSpPr>
        <p:spPr>
          <a:xfrm>
            <a:off x="5035390" y="3418991"/>
            <a:ext cx="3425525" cy="8184"/>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9A374DAC-DD8B-4E19-B523-00ABD3E96331}"/>
              </a:ext>
              <a:ext uri="{C183D7F6-B498-43B3-948B-1728B52AA6E4}">
                <adec:decorative xmlns:adec="http://schemas.microsoft.com/office/drawing/2017/decorative" val="1"/>
              </a:ext>
            </a:extLst>
          </p:cNvPr>
          <p:cNvCxnSpPr>
            <a:stCxn id="42" idx="5"/>
            <a:endCxn id="5" idx="2"/>
          </p:cNvCxnSpPr>
          <p:nvPr/>
        </p:nvCxnSpPr>
        <p:spPr>
          <a:xfrm rot="16200000" flipH="1">
            <a:off x="4908915" y="3797969"/>
            <a:ext cx="729299" cy="83344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6F066272-017B-4154-B65A-826307C5117A}"/>
              </a:ext>
              <a:ext uri="{C183D7F6-B498-43B3-948B-1728B52AA6E4}">
                <adec:decorative xmlns:adec="http://schemas.microsoft.com/office/drawing/2017/decorative" val="1"/>
              </a:ext>
            </a:extLst>
          </p:cNvPr>
          <p:cNvCxnSpPr>
            <a:stCxn id="42" idx="3"/>
            <a:endCxn id="39" idx="6"/>
          </p:cNvCxnSpPr>
          <p:nvPr/>
        </p:nvCxnSpPr>
        <p:spPr>
          <a:xfrm rot="5400000">
            <a:off x="3274253" y="3858858"/>
            <a:ext cx="729299" cy="71166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9E82486-1783-47EC-B755-3DD3D99A71D5}"/>
              </a:ext>
              <a:ext uri="{C183D7F6-B498-43B3-948B-1728B52AA6E4}">
                <adec:decorative xmlns:adec="http://schemas.microsoft.com/office/drawing/2017/decorative" val="1"/>
              </a:ext>
            </a:extLst>
          </p:cNvPr>
          <p:cNvCxnSpPr>
            <a:stCxn id="42" idx="4"/>
            <a:endCxn id="45" idx="0"/>
          </p:cNvCxnSpPr>
          <p:nvPr/>
        </p:nvCxnSpPr>
        <p:spPr>
          <a:xfrm>
            <a:off x="4425790" y="4028591"/>
            <a:ext cx="9909" cy="8607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95933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75A0B-8188-4C21-8BEA-4638BED973F0}"/>
              </a:ext>
            </a:extLst>
          </p:cNvPr>
          <p:cNvSpPr>
            <a:spLocks noGrp="1"/>
          </p:cNvSpPr>
          <p:nvPr>
            <p:ph type="title"/>
          </p:nvPr>
        </p:nvSpPr>
        <p:spPr/>
        <p:txBody>
          <a:bodyPr/>
          <a:lstStyle/>
          <a:p>
            <a:r>
              <a:rPr lang="it-IT" dirty="0"/>
              <a:t>Let’s look at the code</a:t>
            </a:r>
            <a:endParaRPr lang="en-US" dirty="0"/>
          </a:p>
        </p:txBody>
      </p:sp>
    </p:spTree>
    <p:extLst>
      <p:ext uri="{BB962C8B-B14F-4D97-AF65-F5344CB8AC3E}">
        <p14:creationId xmlns:p14="http://schemas.microsoft.com/office/powerpoint/2010/main" val="281820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142998-EA94-4FA2-A6F3-9EB067C25E21}"/>
              </a:ext>
            </a:extLst>
          </p:cNvPr>
          <p:cNvSpPr>
            <a:spLocks noGrp="1"/>
          </p:cNvSpPr>
          <p:nvPr>
            <p:ph type="title"/>
          </p:nvPr>
        </p:nvSpPr>
        <p:spPr>
          <a:xfrm>
            <a:off x="584200" y="1871783"/>
            <a:ext cx="5510213" cy="1661993"/>
          </a:xfrm>
        </p:spPr>
        <p:txBody>
          <a:bodyPr/>
          <a:lstStyle/>
          <a:p>
            <a:r>
              <a:rPr lang="en-US" dirty="0"/>
              <a:t>Provisioning Azure PaaS fluently with Management Libraries and C#</a:t>
            </a:r>
          </a:p>
        </p:txBody>
      </p:sp>
      <p:sp>
        <p:nvSpPr>
          <p:cNvPr id="5" name="Text Placeholder 4">
            <a:extLst>
              <a:ext uri="{FF2B5EF4-FFF2-40B4-BE49-F238E27FC236}">
                <a16:creationId xmlns:a16="http://schemas.microsoft.com/office/drawing/2014/main" id="{6F88C36C-D184-4AF5-92D2-A0DBD6B7A82C}"/>
              </a:ext>
            </a:extLst>
          </p:cNvPr>
          <p:cNvSpPr>
            <a:spLocks noGrp="1"/>
          </p:cNvSpPr>
          <p:nvPr>
            <p:ph type="body" sz="quarter" idx="12"/>
          </p:nvPr>
        </p:nvSpPr>
        <p:spPr>
          <a:xfrm>
            <a:off x="584200" y="3962400"/>
            <a:ext cx="5510213" cy="677108"/>
          </a:xfrm>
        </p:spPr>
        <p:txBody>
          <a:bodyPr/>
          <a:lstStyle/>
          <a:p>
            <a:r>
              <a:rPr lang="en-US" dirty="0"/>
              <a:t>Roberto Freato</a:t>
            </a:r>
          </a:p>
          <a:p>
            <a:r>
              <a:rPr lang="en-US" dirty="0"/>
              <a:t>Consultant / Author / Solution Architect</a:t>
            </a:r>
          </a:p>
        </p:txBody>
      </p:sp>
    </p:spTree>
    <p:extLst>
      <p:ext uri="{BB962C8B-B14F-4D97-AF65-F5344CB8AC3E}">
        <p14:creationId xmlns:p14="http://schemas.microsoft.com/office/powerpoint/2010/main" val="1608644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Light Gray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7DC80C9C-86B1-4F35-B460-A3753A68F4C0}"/>
    </a:ext>
  </a:extLst>
</a:theme>
</file>

<file path=ppt/theme/theme3.xml><?xml version="1.0" encoding="utf-8"?>
<a:theme xmlns:a="http://schemas.openxmlformats.org/drawingml/2006/main" name="Black Template">
  <a:themeElements>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E6C05D82-8231-4D94-9271-2A2C15F5763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e4aa919a-b200-49cb-beca-4c7e0810321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78A2EBC6E34694C80F43E94FCA993B5" ma:contentTypeVersion="14" ma:contentTypeDescription="Create a new document." ma:contentTypeScope="" ma:versionID="1a7ced39ac191f9ec8deffde533b0c1c">
  <xsd:schema xmlns:xsd="http://www.w3.org/2001/XMLSchema" xmlns:xs="http://www.w3.org/2001/XMLSchema" xmlns:p="http://schemas.microsoft.com/office/2006/metadata/properties" xmlns:ns1="http://schemas.microsoft.com/sharepoint/v3" xmlns:ns2="e4aa919a-b200-49cb-beca-4c7e0810321e" xmlns:ns3="06670dda-0291-4061-b6e0-f6c0cb392c51" targetNamespace="http://schemas.microsoft.com/office/2006/metadata/properties" ma:root="true" ma:fieldsID="bedea8c8816a4e5934c808becd103583" ns1:_="" ns2:_="" ns3:_="">
    <xsd:import namespace="http://schemas.microsoft.com/sharepoint/v3"/>
    <xsd:import namespace="e4aa919a-b200-49cb-beca-4c7e0810321e"/>
    <xsd:import namespace="06670dda-0291-4061-b6e0-f6c0cb392c5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aa919a-b200-49cb-beca-4c7e081032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fals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6670dda-0291-4061-b6e0-f6c0cb392c51"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schemas.openxmlformats.org/package/2006/metadata/core-properties"/>
    <ds:schemaRef ds:uri="http://www.w3.org/XML/1998/namespace"/>
    <ds:schemaRef ds:uri="http://purl.org/dc/terms/"/>
    <ds:schemaRef ds:uri="http://schemas.microsoft.com/sharepoint/v3"/>
    <ds:schemaRef ds:uri="http://schemas.microsoft.com/office/2006/metadata/properties"/>
    <ds:schemaRef ds:uri="http://purl.org/dc/elements/1.1/"/>
    <ds:schemaRef ds:uri="http://schemas.microsoft.com/office/infopath/2007/PartnerControls"/>
    <ds:schemaRef ds:uri="06670dda-0291-4061-b6e0-f6c0cb392c51"/>
    <ds:schemaRef ds:uri="e4aa919a-b200-49cb-beca-4c7e0810321e"/>
    <ds:schemaRef ds:uri="http://purl.org/dc/dcmitype/"/>
  </ds:schemaRefs>
</ds:datastoreItem>
</file>

<file path=customXml/itemProps3.xml><?xml version="1.0" encoding="utf-8"?>
<ds:datastoreItem xmlns:ds="http://schemas.openxmlformats.org/officeDocument/2006/customXml" ds:itemID="{0BB3C309-8520-4616-80FC-2CB10D5B83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4aa919a-b200-49cb-beca-4c7e0810321e"/>
    <ds:schemaRef ds:uri="06670dda-0291-4061-b6e0-f6c0cb392c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Microsoft_Ignite_The_Tour_2019_16x9_Breakout_Template</Template>
  <TotalTime>13</TotalTime>
  <Words>180</Words>
  <Application>Microsoft Office PowerPoint</Application>
  <PresentationFormat>Widescreen</PresentationFormat>
  <Paragraphs>34</Paragraphs>
  <Slides>7</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7</vt:i4>
      </vt:variant>
    </vt:vector>
  </HeadingPairs>
  <TitlesOfParts>
    <vt:vector size="16" baseType="lpstr">
      <vt:lpstr>Arial</vt:lpstr>
      <vt:lpstr>Consolas</vt:lpstr>
      <vt:lpstr>Segoe UI</vt:lpstr>
      <vt:lpstr>Segoe UI Semibold</vt:lpstr>
      <vt:lpstr>Tw Cen MT</vt:lpstr>
      <vt:lpstr>Wingdings</vt:lpstr>
      <vt:lpstr>White Template</vt:lpstr>
      <vt:lpstr>Light Gray Template</vt:lpstr>
      <vt:lpstr>Black Template</vt:lpstr>
      <vt:lpstr>PowerPoint Presentation</vt:lpstr>
      <vt:lpstr>Provisioning Azure PaaS fluently with Management Libraries and C#</vt:lpstr>
      <vt:lpstr>Infrastructure management</vt:lpstr>
      <vt:lpstr>Why don’t do it in C#?</vt:lpstr>
      <vt:lpstr>Scenario</vt:lpstr>
      <vt:lpstr>Let’s look at the code</vt:lpstr>
      <vt:lpstr>Provisioning Azure PaaS fluently with Management Libraries and C#</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Roberto Freato</dc:creator>
  <cp:keywords>Microsoft Ignite The Tour FY20</cp:keywords>
  <dc:description/>
  <cp:lastModifiedBy>Roberto Freato</cp:lastModifiedBy>
  <cp:revision>3</cp:revision>
  <dcterms:created xsi:type="dcterms:W3CDTF">2020-01-26T20:36:07Z</dcterms:created>
  <dcterms:modified xsi:type="dcterms:W3CDTF">2020-01-28T11:53:43Z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0x010100778A2EBC6E34694C80F43E94FCA993B5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