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948" r:id="rId4"/>
  </p:sldMasterIdLst>
  <p:notesMasterIdLst>
    <p:notesMasterId r:id="rId10"/>
  </p:notesMasterIdLst>
  <p:handoutMasterIdLst>
    <p:handoutMasterId r:id="rId11"/>
  </p:handoutMasterIdLst>
  <p:sldIdLst>
    <p:sldId id="297" r:id="rId5"/>
    <p:sldId id="265" r:id="rId6"/>
    <p:sldId id="284" r:id="rId7"/>
    <p:sldId id="296" r:id="rId8"/>
    <p:sldId id="262" r:id="rId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433" autoAdjust="0"/>
  </p:normalViewPr>
  <p:slideViewPr>
    <p:cSldViewPr snapToGrid="0">
      <p:cViewPr>
        <p:scale>
          <a:sx n="123" d="100"/>
          <a:sy n="123" d="100"/>
        </p:scale>
        <p:origin x="114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2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5EE8-DCB7-4B06-BC79-D460049555F7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097CA-ABBA-43CC-9815-5DB18F1782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188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2A643-0F3D-4E9A-9DC3-0D6012E10997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A675-8B67-472F-B8D4-C470DEF86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78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639" y="1078"/>
            <a:ext cx="12235773" cy="6855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414" y="1440493"/>
            <a:ext cx="7631724" cy="374057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376577"/>
            <a:ext cx="10058400" cy="95526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828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 userDrawn="1"/>
        </p:nvSpPr>
        <p:spPr>
          <a:xfrm>
            <a:off x="-18320" y="5282850"/>
            <a:ext cx="12192000" cy="1575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1243-B474-4998-9D49-14479AC31EA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6D0F-316D-44F5-B2DA-059FFADCDB5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1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90486" y="761999"/>
            <a:ext cx="4905095" cy="5334001"/>
          </a:xfrm>
          <a:prstGeom prst="rect">
            <a:avLst/>
          </a:prstGeom>
          <a:solidFill>
            <a:schemeClr val="bg2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29384" y="913874"/>
            <a:ext cx="4233178" cy="1845802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OverNet</a:t>
            </a:r>
            <a:r>
              <a:rPr lang="it-IT" dirty="0"/>
              <a:t> </a:t>
            </a:r>
            <a:r>
              <a:rPr lang="it-IT" dirty="0" err="1"/>
              <a:t>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29384" y="3051785"/>
            <a:ext cx="4233178" cy="731649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/>
              <a:t>Corsi – Consulenze </a:t>
            </a:r>
            <a:r>
              <a:rPr lang="it-IT"/>
              <a:t>- Event</a:t>
            </a:r>
            <a:r>
              <a:rPr lang="it-IT" dirty="0"/>
              <a:t>i</a:t>
            </a:r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err="1"/>
              <a:t>OverNet</a:t>
            </a:r>
            <a:r>
              <a:rPr lang="it-IT" dirty="0"/>
              <a:t> </a:t>
            </a:r>
            <a:r>
              <a:rPr lang="it-IT" dirty="0" err="1"/>
              <a:t>Education</a:t>
            </a:r>
            <a:endParaRPr lang="en-US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91" y="4781701"/>
            <a:ext cx="2461844" cy="672042"/>
          </a:xfrm>
          <a:prstGeom prst="rect">
            <a:avLst/>
          </a:prstGeom>
        </p:spPr>
      </p:pic>
      <p:sp>
        <p:nvSpPr>
          <p:cNvPr id="19" name="CasellaDiTesto 18"/>
          <p:cNvSpPr txBox="1"/>
          <p:nvPr userDrawn="1"/>
        </p:nvSpPr>
        <p:spPr>
          <a:xfrm>
            <a:off x="9270263" y="5584646"/>
            <a:ext cx="292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baseline="0" dirty="0">
                <a:solidFill>
                  <a:schemeClr val="bg2">
                    <a:lumMod val="75000"/>
                  </a:schemeClr>
                </a:solidFill>
              </a:rPr>
              <a:t>www.overneteducation.it</a:t>
            </a:r>
          </a:p>
        </p:txBody>
      </p:sp>
    </p:spTree>
    <p:extLst>
      <p:ext uri="{BB962C8B-B14F-4D97-AF65-F5344CB8AC3E}">
        <p14:creationId xmlns:p14="http://schemas.microsoft.com/office/powerpoint/2010/main" val="244100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89-315D-4228-8CF9-46276C1C9D7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45A5-FE55-42F4-9B08-4F139754E08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786C-30E7-4B46-9D12-2E8E8E75F20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3F6-A91D-4EB1-9D45-557E9BDB3A32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4420-D73D-43F0-B27A-B02A3707CFE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7B2F-1D98-4DD8-9507-B970DB3D13A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86A290-1BAB-433C-A8F4-F2D051972A30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3FFE-9BB5-49B8-A3CE-B78D45AF528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9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36331"/>
            <a:ext cx="10058400" cy="124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74788"/>
            <a:ext cx="10058400" cy="3694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E923D9-162C-4E3A-BD4A-F1A3253715E4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37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neteducation.it/" TargetMode="External"/><Relationship Id="rId2" Type="http://schemas.openxmlformats.org/officeDocument/2006/relationships/hyperlink" Target="mailto:info@overneteducation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wpc2020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035081A-86C1-45EF-8F18-293E283A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3342"/>
            <a:ext cx="12191997" cy="68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00139" y="465992"/>
            <a:ext cx="6947555" cy="4782413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chemeClr val="tx1"/>
                </a:solidFill>
                <a:cs typeface="Calibri" panose="020F0502020204030204" pitchFamily="34" charset="0"/>
              </a:rPr>
              <a:t>Container Options in Azure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00139" y="5376577"/>
            <a:ext cx="8858312" cy="9552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Alessandro Melchiori – CodicePlastico</a:t>
            </a:r>
          </a:p>
          <a:p>
            <a:r>
              <a:rPr lang="it-IT" dirty="0">
                <a:solidFill>
                  <a:schemeClr val="bg1"/>
                </a:solidFill>
              </a:rPr>
              <a:t>Roberto Freato - Witailer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6280150" y="6356350"/>
            <a:ext cx="5911850" cy="365125"/>
          </a:xfrm>
        </p:spPr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10661650" y="6356350"/>
            <a:ext cx="153035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30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6280150" y="6356350"/>
            <a:ext cx="5911850" cy="365125"/>
          </a:xfrm>
        </p:spPr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10661650" y="6356350"/>
            <a:ext cx="153035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Decouple code from Docker</a:t>
            </a:r>
          </a:p>
          <a:p>
            <a:pPr marL="0" indent="0">
              <a:buNone/>
            </a:pPr>
            <a:r>
              <a:rPr lang="it-IT" dirty="0"/>
              <a:t>Pipeline the </a:t>
            </a:r>
            <a:r>
              <a:rPr lang="it-IT"/>
              <a:t>image creation process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Deploy on Azure App Service</a:t>
            </a:r>
          </a:p>
          <a:p>
            <a:pPr marL="0" indent="0">
              <a:buNone/>
            </a:pPr>
            <a:r>
              <a:rPr lang="it-IT" dirty="0"/>
              <a:t>Deploy on Azure Kubernetes Service</a:t>
            </a:r>
          </a:p>
          <a:p>
            <a:pPr marL="0" indent="0">
              <a:buNone/>
            </a:pPr>
            <a:r>
              <a:rPr lang="it-IT" dirty="0"/>
              <a:t>Deploy on Azure Container Instances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OverNet Education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5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502920" lvl="1" indent="0">
              <a:buNone/>
            </a:pPr>
            <a:r>
              <a:rPr lang="it-IT" dirty="0" err="1"/>
              <a:t>OverNet</a:t>
            </a:r>
            <a:r>
              <a:rPr lang="it-IT" dirty="0"/>
              <a:t> </a:t>
            </a:r>
            <a:r>
              <a:rPr lang="it-IT" dirty="0" err="1"/>
              <a:t>Education</a:t>
            </a:r>
            <a:endParaRPr lang="it-IT" dirty="0"/>
          </a:p>
          <a:p>
            <a:pPr marL="502920" lvl="1" indent="0">
              <a:buNone/>
            </a:pPr>
            <a:r>
              <a:rPr lang="it-IT" dirty="0"/>
              <a:t>+39 02 365738</a:t>
            </a:r>
          </a:p>
          <a:p>
            <a:pPr marL="502920" lvl="1" indent="0">
              <a:buNone/>
            </a:pPr>
            <a:r>
              <a:rPr lang="it-IT" dirty="0">
                <a:hlinkClick r:id="rId2"/>
              </a:rPr>
              <a:t>info@overneteducation.it</a:t>
            </a:r>
            <a:r>
              <a:rPr lang="it-IT" dirty="0"/>
              <a:t>   </a:t>
            </a:r>
          </a:p>
          <a:p>
            <a:pPr marL="502920" lvl="1" indent="0">
              <a:buNone/>
            </a:pPr>
            <a:r>
              <a:rPr lang="it-IT" dirty="0">
                <a:hlinkClick r:id="rId3"/>
              </a:rPr>
              <a:t>www.overneteducation.it</a:t>
            </a:r>
            <a:r>
              <a:rPr lang="it-IT" dirty="0"/>
              <a:t> </a:t>
            </a:r>
          </a:p>
          <a:p>
            <a:pPr marL="502920" lvl="1" indent="0">
              <a:buNone/>
            </a:pPr>
            <a:r>
              <a:rPr lang="it-IT" dirty="0">
                <a:hlinkClick r:id="rId4"/>
              </a:rPr>
              <a:t>www.wpc2020.it</a:t>
            </a:r>
            <a:endParaRPr lang="it-IT" dirty="0"/>
          </a:p>
          <a:p>
            <a:pPr marL="502920" lvl="1" indent="0">
              <a:buNone/>
            </a:pPr>
            <a:endParaRPr lang="it-IT" dirty="0"/>
          </a:p>
          <a:p>
            <a:pPr marL="502920" lvl="1" indent="0">
              <a:buNone/>
            </a:pPr>
            <a:r>
              <a:rPr lang="it-IT" dirty="0"/>
              <a:t>#wpc20it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4294967295"/>
          </p:nvPr>
        </p:nvSpPr>
        <p:spPr>
          <a:xfrm>
            <a:off x="6280150" y="6356350"/>
            <a:ext cx="5911850" cy="365125"/>
          </a:xfrm>
        </p:spPr>
        <p:txBody>
          <a:bodyPr/>
          <a:lstStyle/>
          <a:p>
            <a:r>
              <a:rPr lang="it-IT" dirty="0" err="1"/>
              <a:t>OverNet</a:t>
            </a:r>
            <a:r>
              <a:rPr lang="it-IT" dirty="0"/>
              <a:t> </a:t>
            </a:r>
            <a:r>
              <a:rPr lang="it-IT" dirty="0" err="1"/>
              <a:t>Education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661650" y="6356350"/>
            <a:ext cx="153035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25" y="2174788"/>
            <a:ext cx="2461844" cy="67204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9FB5655-8A99-40B2-9054-CD8C28B36A7C}"/>
              </a:ext>
            </a:extLst>
          </p:cNvPr>
          <p:cNvSpPr txBox="1">
            <a:spLocks/>
          </p:cNvSpPr>
          <p:nvPr/>
        </p:nvSpPr>
        <p:spPr>
          <a:xfrm>
            <a:off x="7103532" y="3282304"/>
            <a:ext cx="5088468" cy="2586789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ROZZANO - MILANO</a:t>
            </a:r>
            <a:br>
              <a:rPr lang="it-IT" sz="1800" dirty="0"/>
            </a:br>
            <a:r>
              <a:rPr lang="it-IT" sz="1800" dirty="0"/>
              <a:t>BOLOGNA</a:t>
            </a:r>
            <a:br>
              <a:rPr lang="it-IT" sz="1800" dirty="0"/>
            </a:br>
            <a:r>
              <a:rPr lang="it-IT" sz="1800" dirty="0"/>
              <a:t>ROMA</a:t>
            </a:r>
            <a:br>
              <a:rPr lang="it-IT" sz="1800" dirty="0"/>
            </a:br>
            <a:r>
              <a:rPr lang="it-IT" sz="1800" dirty="0"/>
              <a:t>GENOVA</a:t>
            </a:r>
            <a:br>
              <a:rPr lang="it-IT" sz="1800" dirty="0"/>
            </a:br>
            <a:r>
              <a:rPr lang="it-IT" sz="1800" dirty="0"/>
              <a:t>TORINO</a:t>
            </a:r>
          </a:p>
        </p:txBody>
      </p:sp>
    </p:spTree>
    <p:extLst>
      <p:ext uri="{BB962C8B-B14F-4D97-AF65-F5344CB8AC3E}">
        <p14:creationId xmlns:p14="http://schemas.microsoft.com/office/powerpoint/2010/main" val="86691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T_WPC2020.potx" id="{9625F4E5-0D53-4995-9A7D-585D23F11428}" vid="{9A3CAB1E-E5BF-4039-8E9C-E69EB5A1F72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607788D2CFE34A80926B996B06412D" ma:contentTypeVersion="8" ma:contentTypeDescription="Creare un nuovo documento." ma:contentTypeScope="" ma:versionID="f4f329a3aab4cff4a31282ade2cc55c9">
  <xsd:schema xmlns:xsd="http://www.w3.org/2001/XMLSchema" xmlns:xs="http://www.w3.org/2001/XMLSchema" xmlns:p="http://schemas.microsoft.com/office/2006/metadata/properties" xmlns:ns2="7933a977-450f-4814-84ae-c5f88ea3cdeb" targetNamespace="http://schemas.microsoft.com/office/2006/metadata/properties" ma:root="true" ma:fieldsID="d090ab6e16b1dce756d0bce1265fafd1" ns2:_="">
    <xsd:import namespace="7933a977-450f-4814-84ae-c5f88ea3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3a977-450f-4814-84ae-c5f88ea3c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B67378-B4FA-47FA-849B-DAF4D58545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345A5B-7462-4BF7-9BA4-6712DD5EE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02B5C8-3241-4340-9149-CECEFB77A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3a977-450f-4814-84ae-c5f88ea3c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POT_WPC2020</Template>
  <TotalTime>121</TotalTime>
  <Words>85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Retrospettivo</vt:lpstr>
      <vt:lpstr>PowerPoint Presentation</vt:lpstr>
      <vt:lpstr>Container Options in Azure</vt:lpstr>
      <vt:lpstr>DEMO</vt:lpstr>
      <vt:lpstr>Takeaways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</dc:creator>
  <cp:lastModifiedBy>Roberto</cp:lastModifiedBy>
  <cp:revision>8</cp:revision>
  <cp:lastPrinted>2015-11-06T09:01:42Z</cp:lastPrinted>
  <dcterms:created xsi:type="dcterms:W3CDTF">2020-11-17T15:16:18Z</dcterms:created>
  <dcterms:modified xsi:type="dcterms:W3CDTF">2020-11-17T17:17:31Z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0x01010026607788D2CFE34A80926B996B06412D</vt:lpwstr>
  </property>
</Properties>
</file>