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100 Machines do 100s job in 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Heavy workloads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Memory/Data intensive</a:t>
            </a:r>
          </a:p>
          <a:p>
            <a:r>
              <a:rPr lang="it-IT" sz="2000" dirty="0"/>
              <a:t>I/O intensive</a:t>
            </a:r>
          </a:p>
          <a:p>
            <a:r>
              <a:rPr lang="it-IT" sz="2000" dirty="0"/>
              <a:t>CPU intensive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9876" y="1981342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34837" y="2021535"/>
            <a:ext cx="45857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 is asking to solve math operations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9876" y="256468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34837" y="2604873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processes the messages and produces the results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9876" y="318180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34837" y="3209968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 displays the results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21207" y="425704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consume operation takes about 1s of CPU time average.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70C7DFF1-D04F-43D8-9F4C-C4D8DF4F97E2}"/>
              </a:ext>
            </a:extLst>
          </p:cNvPr>
          <p:cNvSpPr txBox="1">
            <a:spLocks/>
          </p:cNvSpPr>
          <p:nvPr/>
        </p:nvSpPr>
        <p:spPr>
          <a:xfrm>
            <a:off x="521207" y="4616090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to scale out to many machines/cores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Provisioning and implementing the Producer/Consumer/Viewer with .NET and Service Bus. Create a custom VM image as a model for running the code. Create a Batch of 100 machines to scale out the workload.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119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WelcomeDoc</vt:lpstr>
      <vt:lpstr>100 Machines do 100s job in 1s</vt:lpstr>
      <vt:lpstr>Heavy workloads</vt:lpstr>
      <vt:lpstr>Scenario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2020-06-10T09:58:06Z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