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50" r:id="rId8"/>
  </p:sldMasterIdLst>
  <p:notesMasterIdLst>
    <p:notesMasterId r:id="rId16"/>
  </p:notesMasterIdLst>
  <p:handoutMasterIdLst>
    <p:handoutMasterId r:id="rId17"/>
  </p:handoutMasterIdLst>
  <p:sldIdLst>
    <p:sldId id="324" r:id="rId9"/>
    <p:sldId id="335" r:id="rId10"/>
    <p:sldId id="334" r:id="rId11"/>
    <p:sldId id="336" r:id="rId12"/>
    <p:sldId id="337" r:id="rId13"/>
    <p:sldId id="331" r:id="rId14"/>
    <p:sldId id="32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zione senza titolo" id="{4486D3B9-963F-414A-8945-ADF19B3C1880}">
          <p14:sldIdLst>
            <p14:sldId id="324"/>
            <p14:sldId id="335"/>
            <p14:sldId id="334"/>
            <p14:sldId id="336"/>
            <p14:sldId id="337"/>
            <p14:sldId id="331"/>
            <p14:sldId id="32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58797"/>
    <a:srgbClr val="808080"/>
    <a:srgbClr val="4596A4"/>
    <a:srgbClr val="5857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D5ABB26-0587-4C30-8999-92F81FD0307C}" styleName="Nessuno stile, nessuna grigli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94" autoAdjust="0"/>
    <p:restoredTop sz="91579" autoAdjust="0"/>
  </p:normalViewPr>
  <p:slideViewPr>
    <p:cSldViewPr snapToGrid="0">
      <p:cViewPr varScale="1">
        <p:scale>
          <a:sx n="104" d="100"/>
          <a:sy n="104" d="100"/>
        </p:scale>
        <p:origin x="1272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1.xml"/><Relationship Id="rId13" Type="http://schemas.openxmlformats.org/officeDocument/2006/relationships/slide" Target="slides/slide5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customXml" Target="../customXml/item7.xml"/><Relationship Id="rId12" Type="http://schemas.openxmlformats.org/officeDocument/2006/relationships/slide" Target="slides/slide4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" Target="slides/slide3.xml"/><Relationship Id="rId5" Type="http://schemas.openxmlformats.org/officeDocument/2006/relationships/customXml" Target="../customXml/item5.xml"/><Relationship Id="rId15" Type="http://schemas.openxmlformats.org/officeDocument/2006/relationships/slide" Target="slides/slide7.xml"/><Relationship Id="rId10" Type="http://schemas.openxmlformats.org/officeDocument/2006/relationships/slide" Target="slides/slide2.xml"/><Relationship Id="rId19" Type="http://schemas.openxmlformats.org/officeDocument/2006/relationships/viewProps" Target="viewProps.xml"/><Relationship Id="rId4" Type="http://schemas.openxmlformats.org/officeDocument/2006/relationships/customXml" Target="../customXml/item4.xml"/><Relationship Id="rId9" Type="http://schemas.openxmlformats.org/officeDocument/2006/relationships/slide" Target="slides/slide1.xml"/><Relationship Id="rId14" Type="http://schemas.openxmlformats.org/officeDocument/2006/relationships/slide" Target="slides/slide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53F3F401-9F1E-4E80-96F2-7A1530D6C2E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B30BB73F-FB92-4D49-886F-FC18C0269B4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537337-713A-44A1-A8FA-E9CCFCE30E6E}" type="datetimeFigureOut">
              <a:rPr lang="it-IT" smtClean="0"/>
              <a:t>23/04/2020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6F283EF-B593-4BC7-9687-C74C9095A7E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2B71CB21-F4BB-49D5-AF3F-D1EEA5BB6FB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1A8764-414E-4391-8449-8E07E942590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238075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119" name="Shape 11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 b="0" i="0">
        <a:latin typeface="Segoe UI Semilight" panose="020B0402040204020203" pitchFamily="34" charset="0"/>
        <a:ea typeface="+mn-ea"/>
        <a:cs typeface="Segoe UI Semilight" panose="020B0402040204020203" pitchFamily="34" charset="0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217501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B8C794-77EE-4724-B493-2E0907BFA558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66566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033916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oleObject" Target="../embeddings/oleObject1.bin"/><Relationship Id="rId7" Type="http://schemas.openxmlformats.org/officeDocument/2006/relationships/image" Target="../media/image5.jpg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jpeg"/><Relationship Id="rId5" Type="http://schemas.openxmlformats.org/officeDocument/2006/relationships/image" Target="../media/image2.png"/><Relationship Id="rId4" Type="http://schemas.openxmlformats.org/officeDocument/2006/relationships/image" Target="../media/image3.w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customXml" Target="../../customXml/item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customXml" Target="../../customXml/item4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customXml" Target="../../customXml/item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customXml" Target="../../customXml/item7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egnaposto piè di pagina 11">
            <a:extLst>
              <a:ext uri="{FF2B5EF4-FFF2-40B4-BE49-F238E27FC236}">
                <a16:creationId xmlns:a16="http://schemas.microsoft.com/office/drawing/2014/main" id="{8E291632-18F4-46F4-A238-5679721952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56634" y="6138699"/>
            <a:ext cx="64223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 b="0" i="0">
                <a:solidFill>
                  <a:schemeClr val="tx1">
                    <a:tint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it-IT" dirty="0">
                <a:solidFill>
                  <a:srgbClr val="358797"/>
                </a:solidFill>
              </a:rPr>
              <a:t>#GLOBALAZURE2020</a:t>
            </a:r>
          </a:p>
        </p:txBody>
      </p:sp>
      <p:sp>
        <p:nvSpPr>
          <p:cNvPr id="17" name="Sottotitolo 8">
            <a:extLst>
              <a:ext uri="{FF2B5EF4-FFF2-40B4-BE49-F238E27FC236}">
                <a16:creationId xmlns:a16="http://schemas.microsoft.com/office/drawing/2014/main" id="{784AFC5D-C3D2-4E31-91B0-A5ACFBD65E9A}"/>
              </a:ext>
            </a:extLst>
          </p:cNvPr>
          <p:cNvSpPr txBox="1">
            <a:spLocks/>
          </p:cNvSpPr>
          <p:nvPr userDrawn="1"/>
        </p:nvSpPr>
        <p:spPr>
          <a:xfrm>
            <a:off x="446534" y="4507873"/>
            <a:ext cx="10993546" cy="590321"/>
          </a:xfrm>
          <a:prstGeom prst="rect">
            <a:avLst/>
          </a:prstGeom>
        </p:spPr>
        <p:txBody>
          <a:bodyPr/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b="0" i="0" kern="1200">
                <a:solidFill>
                  <a:schemeClr val="tx2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endParaRPr lang="it-IT" sz="4000" dirty="0">
              <a:solidFill>
                <a:srgbClr val="358797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graphicFrame>
        <p:nvGraphicFramePr>
          <p:cNvPr id="18" name="Oggetto 17">
            <a:extLst>
              <a:ext uri="{FF2B5EF4-FFF2-40B4-BE49-F238E27FC236}">
                <a16:creationId xmlns:a16="http://schemas.microsoft.com/office/drawing/2014/main" id="{DEBE9885-31D9-4488-BDB6-90940213BC6A}"/>
              </a:ext>
            </a:extLst>
          </p:cNvPr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1157447294"/>
              </p:ext>
            </p:extLst>
          </p:nvPr>
        </p:nvGraphicFramePr>
        <p:xfrm>
          <a:off x="9966541" y="1961199"/>
          <a:ext cx="1778924" cy="3841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4" r:id="rId3" imgW="6704640" imgH="1447560" progId="">
                  <p:embed/>
                </p:oleObj>
              </mc:Choice>
              <mc:Fallback>
                <p:oleObj r:id="rId3" imgW="6704640" imgH="144756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66541" y="1961199"/>
                        <a:ext cx="1778924" cy="38417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56" name="Picture 32" descr="Logo">
            <a:extLst>
              <a:ext uri="{FF2B5EF4-FFF2-40B4-BE49-F238E27FC236}">
                <a16:creationId xmlns:a16="http://schemas.microsoft.com/office/drawing/2014/main" id="{4D9436B0-CDBE-449B-9DCB-5253795E6A4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905" y="6003213"/>
            <a:ext cx="825010" cy="636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2" descr="Logo">
            <a:extLst>
              <a:ext uri="{FF2B5EF4-FFF2-40B4-BE49-F238E27FC236}">
                <a16:creationId xmlns:a16="http://schemas.microsoft.com/office/drawing/2014/main" id="{DE9DD7BE-033D-4710-BD97-7C45A693274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6282" y="446322"/>
            <a:ext cx="1579443" cy="1217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DEBD8DE9-5B2E-45A6-A614-1468A36633EF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6541" y="2712000"/>
            <a:ext cx="1911712" cy="1157951"/>
          </a:xfrm>
          <a:prstGeom prst="rect">
            <a:avLst/>
          </a:prstGeom>
        </p:spPr>
      </p:pic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09E4F824-425A-4129-94B1-4E36F21D4682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534" y="434061"/>
            <a:ext cx="8890000" cy="5384800"/>
          </a:xfrm>
          <a:prstGeom prst="rect">
            <a:avLst/>
          </a:prstGeom>
        </p:spPr>
      </p:pic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52C0A84A-36DF-422B-AB6B-1B0C2925E6B5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3551" y="4106855"/>
            <a:ext cx="1871403" cy="977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485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buNone/>
              <a:defRPr sz="1600" b="0" i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/>
          </a:p>
        </p:txBody>
      </p:sp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0E41B698-E340-8548-AD3B-C1738189B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 lang="nb-NO" smtClean="0"/>
              <a:t>‹#›</a:t>
            </a:fld>
            <a:endParaRPr lang="nb-NO"/>
          </a:p>
        </p:txBody>
      </p:sp>
      <p:sp>
        <p:nvSpPr>
          <p:cNvPr id="7" name="Segnaposto piè di pagina 11">
            <a:extLst>
              <a:ext uri="{FF2B5EF4-FFF2-40B4-BE49-F238E27FC236}">
                <a16:creationId xmlns:a16="http://schemas.microsoft.com/office/drawing/2014/main" id="{35CA31F9-8FE2-47A9-983A-DFFCF79483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56634" y="6138699"/>
            <a:ext cx="64223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 b="0" i="0">
                <a:solidFill>
                  <a:schemeClr val="tx1">
                    <a:tint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it-IT" dirty="0">
                <a:solidFill>
                  <a:srgbClr val="358797"/>
                </a:solidFill>
              </a:rPr>
              <a:t>#GLOBALAZURE2020</a:t>
            </a:r>
          </a:p>
        </p:txBody>
      </p:sp>
    </p:spTree>
    <p:extLst>
      <p:ext uri="{BB962C8B-B14F-4D97-AF65-F5344CB8AC3E}">
        <p14:creationId xmlns:p14="http://schemas.microsoft.com/office/powerpoint/2010/main" val="2770638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rgbClr val="4596A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</p:spPr>
        <p:txBody>
          <a:bodyPr/>
          <a:lstStyle>
            <a:lvl1pPr>
              <a:defRPr b="1" i="0"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D5C91B67-E10B-E449-AAB7-C60A9F3A3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 lang="nb-NO" smtClean="0"/>
              <a:t>‹#›</a:t>
            </a:fld>
            <a:endParaRPr lang="nb-NO"/>
          </a:p>
        </p:txBody>
      </p:sp>
      <p:sp>
        <p:nvSpPr>
          <p:cNvPr id="7" name="Segnaposto piè di pagina 11">
            <a:extLst>
              <a:ext uri="{FF2B5EF4-FFF2-40B4-BE49-F238E27FC236}">
                <a16:creationId xmlns:a16="http://schemas.microsoft.com/office/drawing/2014/main" id="{83EC0CA0-7672-4D4E-BD91-DBE4DDF071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56634" y="6138699"/>
            <a:ext cx="64223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 b="0" i="0">
                <a:solidFill>
                  <a:schemeClr val="tx1">
                    <a:tint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it-IT" dirty="0">
                <a:solidFill>
                  <a:srgbClr val="358797"/>
                </a:solidFill>
              </a:rPr>
              <a:t>#GLOBALAZURE2020</a:t>
            </a:r>
          </a:p>
        </p:txBody>
      </p:sp>
    </p:spTree>
    <p:extLst>
      <p:ext uri="{BB962C8B-B14F-4D97-AF65-F5344CB8AC3E}">
        <p14:creationId xmlns:p14="http://schemas.microsoft.com/office/powerpoint/2010/main" val="77480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rgbClr val="4596A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</p:spPr>
        <p:txBody>
          <a:bodyPr/>
          <a:lstStyle>
            <a:lvl1pPr>
              <a:defRPr b="1" i="0"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D5C91B67-E10B-E449-AAB7-C60A9F3A3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 lang="nb-NO" smtClean="0"/>
              <a:t>‹#›</a:t>
            </a:fld>
            <a:endParaRPr lang="nb-NO"/>
          </a:p>
        </p:txBody>
      </p:sp>
      <p:sp>
        <p:nvSpPr>
          <p:cNvPr id="11" name="Rectangle 222">
            <a:extLst>
              <a:ext uri="{FF2B5EF4-FFF2-40B4-BE49-F238E27FC236}">
                <a16:creationId xmlns:a16="http://schemas.microsoft.com/office/drawing/2014/main" id="{CD25BE50-FA3D-3742-BDE3-2CD91E256C3C}"/>
              </a:ext>
            </a:extLst>
          </p:cNvPr>
          <p:cNvSpPr/>
          <p:nvPr userDrawn="1"/>
        </p:nvSpPr>
        <p:spPr bwMode="auto">
          <a:xfrm flipH="1">
            <a:off x="468851" y="2184420"/>
            <a:ext cx="5521294" cy="3693395"/>
          </a:xfrm>
          <a:prstGeom prst="rect">
            <a:avLst/>
          </a:prstGeom>
          <a:solidFill>
            <a:srgbClr val="F2F2F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Semilight" panose="020B0402040204020203" pitchFamily="34" charset="0"/>
              <a:ea typeface="Segoe UI" pitchFamily="34" charset="0"/>
              <a:cs typeface="Segoe UI Semilight" panose="020B0402040204020203" pitchFamily="34" charset="0"/>
            </a:endParaRPr>
          </a:p>
        </p:txBody>
      </p:sp>
      <p:sp>
        <p:nvSpPr>
          <p:cNvPr id="12" name="Rectangle 39">
            <a:extLst>
              <a:ext uri="{FF2B5EF4-FFF2-40B4-BE49-F238E27FC236}">
                <a16:creationId xmlns:a16="http://schemas.microsoft.com/office/drawing/2014/main" id="{31342A86-1AD9-BD43-8E48-D18939118FFE}"/>
              </a:ext>
            </a:extLst>
          </p:cNvPr>
          <p:cNvSpPr/>
          <p:nvPr userDrawn="1"/>
        </p:nvSpPr>
        <p:spPr bwMode="auto">
          <a:xfrm flipH="1">
            <a:off x="6201855" y="2184420"/>
            <a:ext cx="5521294" cy="365768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Semilight" panose="020B0402040204020203" pitchFamily="34" charset="0"/>
              <a:ea typeface="Segoe UI" pitchFamily="34" charset="0"/>
              <a:cs typeface="Segoe UI Semilight" panose="020B0402040204020203" pitchFamily="34" charset="0"/>
            </a:endParaRPr>
          </a:p>
        </p:txBody>
      </p:sp>
      <p:sp>
        <p:nvSpPr>
          <p:cNvPr id="13" name="TextBox 216">
            <a:extLst>
              <a:ext uri="{FF2B5EF4-FFF2-40B4-BE49-F238E27FC236}">
                <a16:creationId xmlns:a16="http://schemas.microsoft.com/office/drawing/2014/main" id="{07F58561-6CD3-C24D-AAA8-A0359BD3F0CA}"/>
              </a:ext>
            </a:extLst>
          </p:cNvPr>
          <p:cNvSpPr txBox="1"/>
          <p:nvPr userDrawn="1"/>
        </p:nvSpPr>
        <p:spPr>
          <a:xfrm>
            <a:off x="7374849" y="2073258"/>
            <a:ext cx="3414794" cy="400083"/>
          </a:xfrm>
          <a:prstGeom prst="rect">
            <a:avLst/>
          </a:prstGeom>
          <a:solidFill>
            <a:schemeClr val="bg1">
              <a:lumMod val="50000"/>
            </a:schemeClr>
          </a:solidFill>
          <a:ln w="15875" cap="sq">
            <a:noFill/>
            <a:miter lim="800000"/>
          </a:ln>
        </p:spPr>
        <p:txBody>
          <a:bodyPr wrap="square" lIns="91427" tIns="91427" rIns="91427" bIns="91427" rtlCol="0" anchor="t" anchorCtr="0">
            <a:spAutoFit/>
          </a:bodyPr>
          <a:lstStyle/>
          <a:p>
            <a:pPr lvl="0" algn="ctr" defTabSz="913844">
              <a:defRPr/>
            </a:pPr>
            <a:r>
              <a:rPr lang="it-IT" sz="1400" kern="0" dirty="0">
                <a:solidFill>
                  <a:srgbClr val="FFFFFF"/>
                </a:solidFill>
                <a:latin typeface="Segoe UI Semilight" panose="020B0402040204020203" pitchFamily="34" charset="0"/>
              </a:rPr>
              <a:t>LOREM IPSUM</a:t>
            </a:r>
          </a:p>
        </p:txBody>
      </p:sp>
      <p:sp>
        <p:nvSpPr>
          <p:cNvPr id="14" name="TextBox 223">
            <a:extLst>
              <a:ext uri="{FF2B5EF4-FFF2-40B4-BE49-F238E27FC236}">
                <a16:creationId xmlns:a16="http://schemas.microsoft.com/office/drawing/2014/main" id="{02DD3238-F753-F740-AACE-CF40878F7142}"/>
              </a:ext>
            </a:extLst>
          </p:cNvPr>
          <p:cNvSpPr txBox="1"/>
          <p:nvPr userDrawn="1"/>
        </p:nvSpPr>
        <p:spPr>
          <a:xfrm>
            <a:off x="1402359" y="1967146"/>
            <a:ext cx="3414794" cy="400083"/>
          </a:xfrm>
          <a:prstGeom prst="rect">
            <a:avLst/>
          </a:prstGeom>
          <a:solidFill>
            <a:schemeClr val="bg1">
              <a:lumMod val="50000"/>
            </a:schemeClr>
          </a:solidFill>
          <a:ln w="15875" cap="sq">
            <a:noFill/>
            <a:miter lim="800000"/>
          </a:ln>
        </p:spPr>
        <p:txBody>
          <a:bodyPr wrap="square" lIns="91427" tIns="91427" rIns="91427" bIns="91427" rtlCol="0" anchor="t" anchorCtr="0">
            <a:spAutoFit/>
          </a:bodyPr>
          <a:lstStyle/>
          <a:p>
            <a:pPr lvl="0" algn="ctr" defTabSz="913844">
              <a:defRPr/>
            </a:pPr>
            <a:r>
              <a:rPr lang="it-IT" sz="1400" kern="0" dirty="0">
                <a:solidFill>
                  <a:srgbClr val="FFFFFF"/>
                </a:solidFill>
                <a:latin typeface="Segoe UI Semilight" panose="020B0402040204020203" pitchFamily="34" charset="0"/>
              </a:rPr>
              <a:t>LOREM IPSUM</a:t>
            </a:r>
          </a:p>
        </p:txBody>
      </p:sp>
      <p:sp>
        <p:nvSpPr>
          <p:cNvPr id="16" name="Segnaposto piè di pagina 11">
            <a:extLst>
              <a:ext uri="{FF2B5EF4-FFF2-40B4-BE49-F238E27FC236}">
                <a16:creationId xmlns:a16="http://schemas.microsoft.com/office/drawing/2014/main" id="{0B9AB56A-D650-4401-9934-81CB53C81B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56634" y="6138699"/>
            <a:ext cx="64223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 b="0" i="0">
                <a:solidFill>
                  <a:schemeClr val="tx1">
                    <a:tint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it-IT" dirty="0">
                <a:solidFill>
                  <a:srgbClr val="358797"/>
                </a:solidFill>
              </a:rPr>
              <a:t>#GLOBALAZURE2020</a:t>
            </a:r>
          </a:p>
        </p:txBody>
      </p:sp>
    </p:spTree>
    <p:extLst>
      <p:ext uri="{BB962C8B-B14F-4D97-AF65-F5344CB8AC3E}">
        <p14:creationId xmlns:p14="http://schemas.microsoft.com/office/powerpoint/2010/main" val="3009159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>
            <p:custDataLst>
              <p:custData r:id="rId1"/>
            </p:custDataLst>
          </p:nvPr>
        </p:nvSpPr>
        <p:spPr>
          <a:xfrm>
            <a:off x="433504" y="645725"/>
            <a:ext cx="3714426" cy="5086002"/>
          </a:xfrm>
          <a:prstGeom prst="rect">
            <a:avLst/>
          </a:prstGeom>
          <a:solidFill>
            <a:srgbClr val="80808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 b="0" i="0" dirty="0">
              <a:latin typeface="Segoe UI Semilight" panose="020B0402040204020203" pitchFamily="34" charset="0"/>
            </a:endParaRPr>
          </a:p>
        </p:txBody>
      </p:sp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0FE0F291-ED78-6446-9C8A-A324ADCD7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 lang="nb-NO" smtClean="0"/>
              <a:t>‹#›</a:t>
            </a:fld>
            <a:endParaRPr lang="nb-NO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3F0E947-13C9-0F41-97D2-A1A0B60D7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3948" y="702156"/>
            <a:ext cx="7504548" cy="1013800"/>
          </a:xfrm>
          <a:prstGeom prst="rect">
            <a:avLst/>
          </a:prstGeom>
        </p:spPr>
        <p:txBody>
          <a:bodyPr/>
          <a:lstStyle>
            <a:lvl1pPr>
              <a:defRPr b="1" i="0">
                <a:solidFill>
                  <a:schemeClr val="tx1">
                    <a:lumMod val="50000"/>
                    <a:lumOff val="50000"/>
                  </a:schemeClr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  <p:sp>
        <p:nvSpPr>
          <p:cNvPr id="8" name="Segnaposto piè di pagina 11">
            <a:extLst>
              <a:ext uri="{FF2B5EF4-FFF2-40B4-BE49-F238E27FC236}">
                <a16:creationId xmlns:a16="http://schemas.microsoft.com/office/drawing/2014/main" id="{1C38EC31-FE77-49FB-BFDF-73C385E0C4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56634" y="6138699"/>
            <a:ext cx="64223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 b="0" i="0">
                <a:solidFill>
                  <a:schemeClr val="tx1">
                    <a:tint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it-IT" dirty="0">
                <a:solidFill>
                  <a:srgbClr val="358797"/>
                </a:solidFill>
              </a:rPr>
              <a:t>#GLOBALAZURE2020</a:t>
            </a:r>
          </a:p>
        </p:txBody>
      </p:sp>
    </p:spTree>
    <p:extLst>
      <p:ext uri="{BB962C8B-B14F-4D97-AF65-F5344CB8AC3E}">
        <p14:creationId xmlns:p14="http://schemas.microsoft.com/office/powerpoint/2010/main" val="4674319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>
            <p:custDataLst>
              <p:custData r:id="rId1"/>
            </p:custDataLst>
          </p:nvPr>
        </p:nvSpPr>
        <p:spPr>
          <a:xfrm>
            <a:off x="8031337" y="670664"/>
            <a:ext cx="3706234" cy="5086002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 b="0" i="0" dirty="0">
              <a:latin typeface="Segoe UI Semilight" panose="020B0402040204020203" pitchFamily="34" charset="0"/>
            </a:endParaRPr>
          </a:p>
        </p:txBody>
      </p:sp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0FE0F291-ED78-6446-9C8A-A324ADCD7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 lang="nb-NO" smtClean="0"/>
              <a:t>‹#›</a:t>
            </a:fld>
            <a:endParaRPr lang="nb-NO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65C0455-B259-5945-A337-89A7C9527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7343608" cy="1013800"/>
          </a:xfrm>
          <a:prstGeom prst="rect">
            <a:avLst/>
          </a:prstGeom>
        </p:spPr>
        <p:txBody>
          <a:bodyPr/>
          <a:lstStyle>
            <a:lvl1pPr>
              <a:defRPr b="1" i="0">
                <a:solidFill>
                  <a:schemeClr val="tx1">
                    <a:lumMod val="50000"/>
                    <a:lumOff val="50000"/>
                  </a:schemeClr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  <p:sp>
        <p:nvSpPr>
          <p:cNvPr id="11" name="Segnaposto piè di pagina 11">
            <a:extLst>
              <a:ext uri="{FF2B5EF4-FFF2-40B4-BE49-F238E27FC236}">
                <a16:creationId xmlns:a16="http://schemas.microsoft.com/office/drawing/2014/main" id="{7E46146C-12E2-4A45-8240-E7584E16BA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56634" y="6138699"/>
            <a:ext cx="64223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 b="0" i="0">
                <a:solidFill>
                  <a:schemeClr val="tx1">
                    <a:tint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it-IT" dirty="0">
                <a:solidFill>
                  <a:srgbClr val="358797"/>
                </a:solidFill>
              </a:rPr>
              <a:t>#GLOBALAZURE2020</a:t>
            </a:r>
          </a:p>
        </p:txBody>
      </p:sp>
    </p:spTree>
    <p:extLst>
      <p:ext uri="{BB962C8B-B14F-4D97-AF65-F5344CB8AC3E}">
        <p14:creationId xmlns:p14="http://schemas.microsoft.com/office/powerpoint/2010/main" val="16560072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>
            <p:custDataLst>
              <p:custData r:id="rId1"/>
            </p:custDataLst>
          </p:nvPr>
        </p:nvSpPr>
        <p:spPr>
          <a:xfrm>
            <a:off x="8031337" y="670664"/>
            <a:ext cx="3706234" cy="5086002"/>
          </a:xfrm>
          <a:prstGeom prst="rect">
            <a:avLst/>
          </a:prstGeom>
          <a:solidFill>
            <a:srgbClr val="35879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 b="0" i="0" dirty="0">
              <a:latin typeface="Segoe UI Semilight" panose="020B0402040204020203" pitchFamily="34" charset="0"/>
            </a:endParaRPr>
          </a:p>
        </p:txBody>
      </p:sp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0FE0F291-ED78-6446-9C8A-A324ADCD7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 lang="nb-NO" smtClean="0"/>
              <a:t>‹#›</a:t>
            </a:fld>
            <a:endParaRPr lang="nb-NO"/>
          </a:p>
        </p:txBody>
      </p:sp>
      <p:sp>
        <p:nvSpPr>
          <p:cNvPr id="6" name="Segnaposto piè di pagina 11">
            <a:extLst>
              <a:ext uri="{FF2B5EF4-FFF2-40B4-BE49-F238E27FC236}">
                <a16:creationId xmlns:a16="http://schemas.microsoft.com/office/drawing/2014/main" id="{AF0CC087-B767-4240-A80E-B86CB09F23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56634" y="6138699"/>
            <a:ext cx="64223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 b="0" i="0">
                <a:solidFill>
                  <a:schemeClr val="tx1">
                    <a:tint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it-IT" dirty="0">
                <a:solidFill>
                  <a:srgbClr val="358797"/>
                </a:solidFill>
              </a:rPr>
              <a:t>#GLOBALAZURE2020</a:t>
            </a:r>
          </a:p>
        </p:txBody>
      </p:sp>
    </p:spTree>
    <p:extLst>
      <p:ext uri="{BB962C8B-B14F-4D97-AF65-F5344CB8AC3E}">
        <p14:creationId xmlns:p14="http://schemas.microsoft.com/office/powerpoint/2010/main" val="13921133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>
            <p:custDataLst>
              <p:custData r:id="rId1"/>
            </p:custDataLst>
          </p:nvPr>
        </p:nvSpPr>
        <p:spPr>
          <a:xfrm>
            <a:off x="464345" y="670664"/>
            <a:ext cx="7457684" cy="5086002"/>
          </a:xfrm>
          <a:prstGeom prst="rect">
            <a:avLst/>
          </a:prstGeom>
          <a:solidFill>
            <a:srgbClr val="35879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 b="0" i="0" dirty="0">
              <a:latin typeface="Segoe UI Semilight" panose="020B0402040204020203" pitchFamily="34" charset="0"/>
            </a:endParaRPr>
          </a:p>
        </p:txBody>
      </p:sp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0FE0F291-ED78-6446-9C8A-A324ADCD7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 lang="nb-NO" smtClean="0"/>
              <a:t>‹#›</a:t>
            </a:fld>
            <a:endParaRPr lang="nb-NO"/>
          </a:p>
        </p:txBody>
      </p:sp>
      <p:sp>
        <p:nvSpPr>
          <p:cNvPr id="6" name="Segnaposto piè di pagina 11">
            <a:extLst>
              <a:ext uri="{FF2B5EF4-FFF2-40B4-BE49-F238E27FC236}">
                <a16:creationId xmlns:a16="http://schemas.microsoft.com/office/drawing/2014/main" id="{38E4ED18-0A11-4D9D-A90D-63B7316A5B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56634" y="6138699"/>
            <a:ext cx="64223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 b="0" i="0">
                <a:solidFill>
                  <a:schemeClr val="tx1">
                    <a:tint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it-IT" dirty="0">
                <a:solidFill>
                  <a:srgbClr val="358797"/>
                </a:solidFill>
              </a:rPr>
              <a:t>#GLOBALAZURE2020</a:t>
            </a:r>
          </a:p>
        </p:txBody>
      </p:sp>
    </p:spTree>
    <p:extLst>
      <p:ext uri="{BB962C8B-B14F-4D97-AF65-F5344CB8AC3E}">
        <p14:creationId xmlns:p14="http://schemas.microsoft.com/office/powerpoint/2010/main" val="18982116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numero diapositiva 9">
            <a:extLst>
              <a:ext uri="{FF2B5EF4-FFF2-40B4-BE49-F238E27FC236}">
                <a16:creationId xmlns:a16="http://schemas.microsoft.com/office/drawing/2014/main" id="{A5C844D6-63D4-2940-8A3A-AA957D8A6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 lang="nb-NO" smtClean="0"/>
              <a:t>‹#›</a:t>
            </a:fld>
            <a:endParaRPr lang="nb-NO"/>
          </a:p>
        </p:txBody>
      </p:sp>
      <p:grpSp>
        <p:nvGrpSpPr>
          <p:cNvPr id="55" name="Gruppo 54">
            <a:extLst>
              <a:ext uri="{FF2B5EF4-FFF2-40B4-BE49-F238E27FC236}">
                <a16:creationId xmlns:a16="http://schemas.microsoft.com/office/drawing/2014/main" id="{857FCB0B-ACC5-024D-88CF-A423C5807C08}"/>
              </a:ext>
            </a:extLst>
          </p:cNvPr>
          <p:cNvGrpSpPr/>
          <p:nvPr userDrawn="1"/>
        </p:nvGrpSpPr>
        <p:grpSpPr>
          <a:xfrm>
            <a:off x="6961982" y="1273271"/>
            <a:ext cx="4514520" cy="4586866"/>
            <a:chOff x="6961982" y="1273271"/>
            <a:chExt cx="4514520" cy="4586866"/>
          </a:xfrm>
        </p:grpSpPr>
        <p:sp>
          <p:nvSpPr>
            <p:cNvPr id="56" name="Freeform 11">
              <a:extLst>
                <a:ext uri="{FF2B5EF4-FFF2-40B4-BE49-F238E27FC236}">
                  <a16:creationId xmlns:a16="http://schemas.microsoft.com/office/drawing/2014/main" id="{9941071E-78D6-F340-8AB6-2B05E6362483}"/>
                </a:ext>
              </a:extLst>
            </p:cNvPr>
            <p:cNvSpPr>
              <a:spLocks/>
            </p:cNvSpPr>
            <p:nvPr/>
          </p:nvSpPr>
          <p:spPr bwMode="auto">
            <a:xfrm rot="152319">
              <a:off x="8074866" y="1273271"/>
              <a:ext cx="1887053" cy="1153950"/>
            </a:xfrm>
            <a:custGeom>
              <a:avLst/>
              <a:gdLst/>
              <a:ahLst/>
              <a:cxnLst>
                <a:cxn ang="0">
                  <a:pos x="732" y="26"/>
                </a:cxn>
                <a:cxn ang="0">
                  <a:pos x="587" y="58"/>
                </a:cxn>
                <a:cxn ang="0">
                  <a:pos x="507" y="82"/>
                </a:cxn>
                <a:cxn ang="0">
                  <a:pos x="442" y="106"/>
                </a:cxn>
                <a:cxn ang="0">
                  <a:pos x="379" y="130"/>
                </a:cxn>
                <a:cxn ang="0">
                  <a:pos x="329" y="154"/>
                </a:cxn>
                <a:cxn ang="0">
                  <a:pos x="266" y="186"/>
                </a:cxn>
                <a:cxn ang="0">
                  <a:pos x="217" y="210"/>
                </a:cxn>
                <a:cxn ang="0">
                  <a:pos x="178" y="234"/>
                </a:cxn>
                <a:cxn ang="0">
                  <a:pos x="137" y="258"/>
                </a:cxn>
                <a:cxn ang="0">
                  <a:pos x="104" y="283"/>
                </a:cxn>
                <a:cxn ang="0">
                  <a:pos x="56" y="314"/>
                </a:cxn>
                <a:cxn ang="0">
                  <a:pos x="24" y="340"/>
                </a:cxn>
                <a:cxn ang="0">
                  <a:pos x="0" y="364"/>
                </a:cxn>
                <a:cxn ang="0">
                  <a:pos x="15" y="387"/>
                </a:cxn>
                <a:cxn ang="0">
                  <a:pos x="41" y="411"/>
                </a:cxn>
                <a:cxn ang="0">
                  <a:pos x="65" y="444"/>
                </a:cxn>
                <a:cxn ang="0">
                  <a:pos x="97" y="476"/>
                </a:cxn>
                <a:cxn ang="0">
                  <a:pos x="121" y="509"/>
                </a:cxn>
                <a:cxn ang="0">
                  <a:pos x="193" y="589"/>
                </a:cxn>
                <a:cxn ang="0">
                  <a:pos x="217" y="613"/>
                </a:cxn>
                <a:cxn ang="0">
                  <a:pos x="242" y="637"/>
                </a:cxn>
                <a:cxn ang="0">
                  <a:pos x="266" y="661"/>
                </a:cxn>
                <a:cxn ang="0">
                  <a:pos x="299" y="702"/>
                </a:cxn>
                <a:cxn ang="0">
                  <a:pos x="323" y="725"/>
                </a:cxn>
                <a:cxn ang="0">
                  <a:pos x="347" y="758"/>
                </a:cxn>
                <a:cxn ang="0">
                  <a:pos x="427" y="797"/>
                </a:cxn>
                <a:cxn ang="0">
                  <a:pos x="459" y="773"/>
                </a:cxn>
                <a:cxn ang="0">
                  <a:pos x="498" y="749"/>
                </a:cxn>
                <a:cxn ang="0">
                  <a:pos x="539" y="725"/>
                </a:cxn>
                <a:cxn ang="0">
                  <a:pos x="587" y="702"/>
                </a:cxn>
                <a:cxn ang="0">
                  <a:pos x="643" y="678"/>
                </a:cxn>
                <a:cxn ang="0">
                  <a:pos x="717" y="654"/>
                </a:cxn>
                <a:cxn ang="0">
                  <a:pos x="853" y="621"/>
                </a:cxn>
                <a:cxn ang="0">
                  <a:pos x="1159" y="621"/>
                </a:cxn>
                <a:cxn ang="0">
                  <a:pos x="1265" y="580"/>
                </a:cxn>
                <a:cxn ang="0">
                  <a:pos x="1295" y="476"/>
                </a:cxn>
                <a:cxn ang="0">
                  <a:pos x="1328" y="379"/>
                </a:cxn>
                <a:cxn ang="0">
                  <a:pos x="1360" y="283"/>
                </a:cxn>
                <a:cxn ang="0">
                  <a:pos x="1384" y="201"/>
                </a:cxn>
                <a:cxn ang="0">
                  <a:pos x="1425" y="82"/>
                </a:cxn>
                <a:cxn ang="0">
                  <a:pos x="1321" y="32"/>
                </a:cxn>
                <a:cxn ang="0">
                  <a:pos x="1167" y="9"/>
                </a:cxn>
                <a:cxn ang="0">
                  <a:pos x="845" y="9"/>
                </a:cxn>
              </a:cxnLst>
              <a:rect l="0" t="0" r="r" b="b"/>
              <a:pathLst>
                <a:path w="1425" h="806">
                  <a:moveTo>
                    <a:pt x="845" y="9"/>
                  </a:moveTo>
                  <a:lnTo>
                    <a:pt x="782" y="17"/>
                  </a:lnTo>
                  <a:lnTo>
                    <a:pt x="732" y="26"/>
                  </a:lnTo>
                  <a:lnTo>
                    <a:pt x="693" y="32"/>
                  </a:lnTo>
                  <a:lnTo>
                    <a:pt x="652" y="41"/>
                  </a:lnTo>
                  <a:lnTo>
                    <a:pt x="587" y="58"/>
                  </a:lnTo>
                  <a:lnTo>
                    <a:pt x="563" y="65"/>
                  </a:lnTo>
                  <a:lnTo>
                    <a:pt x="531" y="73"/>
                  </a:lnTo>
                  <a:lnTo>
                    <a:pt x="507" y="82"/>
                  </a:lnTo>
                  <a:lnTo>
                    <a:pt x="483" y="89"/>
                  </a:lnTo>
                  <a:lnTo>
                    <a:pt x="459" y="97"/>
                  </a:lnTo>
                  <a:lnTo>
                    <a:pt x="442" y="106"/>
                  </a:lnTo>
                  <a:lnTo>
                    <a:pt x="418" y="114"/>
                  </a:lnTo>
                  <a:lnTo>
                    <a:pt x="403" y="121"/>
                  </a:lnTo>
                  <a:lnTo>
                    <a:pt x="379" y="130"/>
                  </a:lnTo>
                  <a:lnTo>
                    <a:pt x="362" y="138"/>
                  </a:lnTo>
                  <a:lnTo>
                    <a:pt x="347" y="145"/>
                  </a:lnTo>
                  <a:lnTo>
                    <a:pt x="329" y="154"/>
                  </a:lnTo>
                  <a:lnTo>
                    <a:pt x="299" y="171"/>
                  </a:lnTo>
                  <a:lnTo>
                    <a:pt x="282" y="178"/>
                  </a:lnTo>
                  <a:lnTo>
                    <a:pt x="266" y="186"/>
                  </a:lnTo>
                  <a:lnTo>
                    <a:pt x="249" y="195"/>
                  </a:lnTo>
                  <a:lnTo>
                    <a:pt x="234" y="201"/>
                  </a:lnTo>
                  <a:lnTo>
                    <a:pt x="217" y="210"/>
                  </a:lnTo>
                  <a:lnTo>
                    <a:pt x="210" y="219"/>
                  </a:lnTo>
                  <a:lnTo>
                    <a:pt x="193" y="227"/>
                  </a:lnTo>
                  <a:lnTo>
                    <a:pt x="178" y="234"/>
                  </a:lnTo>
                  <a:lnTo>
                    <a:pt x="169" y="242"/>
                  </a:lnTo>
                  <a:lnTo>
                    <a:pt x="154" y="251"/>
                  </a:lnTo>
                  <a:lnTo>
                    <a:pt x="137" y="258"/>
                  </a:lnTo>
                  <a:lnTo>
                    <a:pt x="128" y="266"/>
                  </a:lnTo>
                  <a:lnTo>
                    <a:pt x="113" y="275"/>
                  </a:lnTo>
                  <a:lnTo>
                    <a:pt x="104" y="283"/>
                  </a:lnTo>
                  <a:lnTo>
                    <a:pt x="89" y="290"/>
                  </a:lnTo>
                  <a:lnTo>
                    <a:pt x="72" y="307"/>
                  </a:lnTo>
                  <a:lnTo>
                    <a:pt x="56" y="314"/>
                  </a:lnTo>
                  <a:lnTo>
                    <a:pt x="48" y="323"/>
                  </a:lnTo>
                  <a:lnTo>
                    <a:pt x="41" y="331"/>
                  </a:lnTo>
                  <a:lnTo>
                    <a:pt x="24" y="340"/>
                  </a:lnTo>
                  <a:lnTo>
                    <a:pt x="15" y="347"/>
                  </a:lnTo>
                  <a:lnTo>
                    <a:pt x="9" y="355"/>
                  </a:lnTo>
                  <a:lnTo>
                    <a:pt x="0" y="364"/>
                  </a:lnTo>
                  <a:lnTo>
                    <a:pt x="0" y="370"/>
                  </a:lnTo>
                  <a:lnTo>
                    <a:pt x="9" y="379"/>
                  </a:lnTo>
                  <a:lnTo>
                    <a:pt x="15" y="387"/>
                  </a:lnTo>
                  <a:lnTo>
                    <a:pt x="24" y="396"/>
                  </a:lnTo>
                  <a:lnTo>
                    <a:pt x="32" y="403"/>
                  </a:lnTo>
                  <a:lnTo>
                    <a:pt x="41" y="411"/>
                  </a:lnTo>
                  <a:lnTo>
                    <a:pt x="48" y="428"/>
                  </a:lnTo>
                  <a:lnTo>
                    <a:pt x="56" y="435"/>
                  </a:lnTo>
                  <a:lnTo>
                    <a:pt x="65" y="444"/>
                  </a:lnTo>
                  <a:lnTo>
                    <a:pt x="72" y="452"/>
                  </a:lnTo>
                  <a:lnTo>
                    <a:pt x="80" y="459"/>
                  </a:lnTo>
                  <a:lnTo>
                    <a:pt x="97" y="476"/>
                  </a:lnTo>
                  <a:lnTo>
                    <a:pt x="104" y="485"/>
                  </a:lnTo>
                  <a:lnTo>
                    <a:pt x="113" y="492"/>
                  </a:lnTo>
                  <a:lnTo>
                    <a:pt x="121" y="509"/>
                  </a:lnTo>
                  <a:lnTo>
                    <a:pt x="178" y="565"/>
                  </a:lnTo>
                  <a:lnTo>
                    <a:pt x="186" y="572"/>
                  </a:lnTo>
                  <a:lnTo>
                    <a:pt x="193" y="589"/>
                  </a:lnTo>
                  <a:lnTo>
                    <a:pt x="201" y="597"/>
                  </a:lnTo>
                  <a:lnTo>
                    <a:pt x="210" y="604"/>
                  </a:lnTo>
                  <a:lnTo>
                    <a:pt x="217" y="613"/>
                  </a:lnTo>
                  <a:lnTo>
                    <a:pt x="225" y="621"/>
                  </a:lnTo>
                  <a:lnTo>
                    <a:pt x="234" y="628"/>
                  </a:lnTo>
                  <a:lnTo>
                    <a:pt x="242" y="637"/>
                  </a:lnTo>
                  <a:lnTo>
                    <a:pt x="249" y="645"/>
                  </a:lnTo>
                  <a:lnTo>
                    <a:pt x="258" y="654"/>
                  </a:lnTo>
                  <a:lnTo>
                    <a:pt x="266" y="661"/>
                  </a:lnTo>
                  <a:lnTo>
                    <a:pt x="273" y="678"/>
                  </a:lnTo>
                  <a:lnTo>
                    <a:pt x="282" y="684"/>
                  </a:lnTo>
                  <a:lnTo>
                    <a:pt x="299" y="702"/>
                  </a:lnTo>
                  <a:lnTo>
                    <a:pt x="306" y="710"/>
                  </a:lnTo>
                  <a:lnTo>
                    <a:pt x="314" y="717"/>
                  </a:lnTo>
                  <a:lnTo>
                    <a:pt x="323" y="725"/>
                  </a:lnTo>
                  <a:lnTo>
                    <a:pt x="329" y="734"/>
                  </a:lnTo>
                  <a:lnTo>
                    <a:pt x="338" y="741"/>
                  </a:lnTo>
                  <a:lnTo>
                    <a:pt x="347" y="758"/>
                  </a:lnTo>
                  <a:lnTo>
                    <a:pt x="394" y="806"/>
                  </a:lnTo>
                  <a:lnTo>
                    <a:pt x="411" y="806"/>
                  </a:lnTo>
                  <a:lnTo>
                    <a:pt x="427" y="797"/>
                  </a:lnTo>
                  <a:lnTo>
                    <a:pt x="435" y="790"/>
                  </a:lnTo>
                  <a:lnTo>
                    <a:pt x="451" y="782"/>
                  </a:lnTo>
                  <a:lnTo>
                    <a:pt x="459" y="773"/>
                  </a:lnTo>
                  <a:lnTo>
                    <a:pt x="475" y="766"/>
                  </a:lnTo>
                  <a:lnTo>
                    <a:pt x="483" y="758"/>
                  </a:lnTo>
                  <a:lnTo>
                    <a:pt x="498" y="749"/>
                  </a:lnTo>
                  <a:lnTo>
                    <a:pt x="515" y="741"/>
                  </a:lnTo>
                  <a:lnTo>
                    <a:pt x="524" y="734"/>
                  </a:lnTo>
                  <a:lnTo>
                    <a:pt x="539" y="725"/>
                  </a:lnTo>
                  <a:lnTo>
                    <a:pt x="556" y="717"/>
                  </a:lnTo>
                  <a:lnTo>
                    <a:pt x="572" y="710"/>
                  </a:lnTo>
                  <a:lnTo>
                    <a:pt x="587" y="702"/>
                  </a:lnTo>
                  <a:lnTo>
                    <a:pt x="604" y="693"/>
                  </a:lnTo>
                  <a:lnTo>
                    <a:pt x="628" y="684"/>
                  </a:lnTo>
                  <a:lnTo>
                    <a:pt x="643" y="678"/>
                  </a:lnTo>
                  <a:lnTo>
                    <a:pt x="669" y="669"/>
                  </a:lnTo>
                  <a:lnTo>
                    <a:pt x="693" y="661"/>
                  </a:lnTo>
                  <a:lnTo>
                    <a:pt x="717" y="654"/>
                  </a:lnTo>
                  <a:lnTo>
                    <a:pt x="741" y="645"/>
                  </a:lnTo>
                  <a:lnTo>
                    <a:pt x="806" y="628"/>
                  </a:lnTo>
                  <a:lnTo>
                    <a:pt x="853" y="621"/>
                  </a:lnTo>
                  <a:lnTo>
                    <a:pt x="918" y="613"/>
                  </a:lnTo>
                  <a:lnTo>
                    <a:pt x="1096" y="613"/>
                  </a:lnTo>
                  <a:lnTo>
                    <a:pt x="1159" y="621"/>
                  </a:lnTo>
                  <a:lnTo>
                    <a:pt x="1208" y="628"/>
                  </a:lnTo>
                  <a:lnTo>
                    <a:pt x="1248" y="628"/>
                  </a:lnTo>
                  <a:lnTo>
                    <a:pt x="1265" y="580"/>
                  </a:lnTo>
                  <a:lnTo>
                    <a:pt x="1272" y="548"/>
                  </a:lnTo>
                  <a:lnTo>
                    <a:pt x="1289" y="500"/>
                  </a:lnTo>
                  <a:lnTo>
                    <a:pt x="1295" y="476"/>
                  </a:lnTo>
                  <a:lnTo>
                    <a:pt x="1312" y="428"/>
                  </a:lnTo>
                  <a:lnTo>
                    <a:pt x="1321" y="403"/>
                  </a:lnTo>
                  <a:lnTo>
                    <a:pt x="1328" y="379"/>
                  </a:lnTo>
                  <a:lnTo>
                    <a:pt x="1345" y="331"/>
                  </a:lnTo>
                  <a:lnTo>
                    <a:pt x="1352" y="307"/>
                  </a:lnTo>
                  <a:lnTo>
                    <a:pt x="1360" y="283"/>
                  </a:lnTo>
                  <a:lnTo>
                    <a:pt x="1369" y="251"/>
                  </a:lnTo>
                  <a:lnTo>
                    <a:pt x="1377" y="227"/>
                  </a:lnTo>
                  <a:lnTo>
                    <a:pt x="1384" y="201"/>
                  </a:lnTo>
                  <a:lnTo>
                    <a:pt x="1410" y="130"/>
                  </a:lnTo>
                  <a:lnTo>
                    <a:pt x="1417" y="106"/>
                  </a:lnTo>
                  <a:lnTo>
                    <a:pt x="1425" y="82"/>
                  </a:lnTo>
                  <a:lnTo>
                    <a:pt x="1425" y="58"/>
                  </a:lnTo>
                  <a:lnTo>
                    <a:pt x="1360" y="41"/>
                  </a:lnTo>
                  <a:lnTo>
                    <a:pt x="1321" y="32"/>
                  </a:lnTo>
                  <a:lnTo>
                    <a:pt x="1280" y="26"/>
                  </a:lnTo>
                  <a:lnTo>
                    <a:pt x="1232" y="17"/>
                  </a:lnTo>
                  <a:lnTo>
                    <a:pt x="1167" y="9"/>
                  </a:lnTo>
                  <a:lnTo>
                    <a:pt x="1022" y="0"/>
                  </a:lnTo>
                  <a:lnTo>
                    <a:pt x="990" y="0"/>
                  </a:lnTo>
                  <a:lnTo>
                    <a:pt x="845" y="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15444" tIns="278378" rIns="315444" bIns="278378" numCol="1" spcCol="1270" anchor="ctr" anchorCtr="0">
              <a:noAutofit/>
            </a:bodyPr>
            <a:lstStyle/>
            <a:p>
              <a:pPr algn="ctr" defTabSz="1422400" fontAlgn="base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400" dirty="0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57" name="Freeform 13">
              <a:extLst>
                <a:ext uri="{FF2B5EF4-FFF2-40B4-BE49-F238E27FC236}">
                  <a16:creationId xmlns:a16="http://schemas.microsoft.com/office/drawing/2014/main" id="{B55159E0-9C03-CC43-B696-5F299CC36A2C}"/>
                </a:ext>
              </a:extLst>
            </p:cNvPr>
            <p:cNvSpPr>
              <a:spLocks/>
            </p:cNvSpPr>
            <p:nvPr/>
          </p:nvSpPr>
          <p:spPr bwMode="auto">
            <a:xfrm>
              <a:off x="9773511" y="1424178"/>
              <a:ext cx="1633994" cy="1653867"/>
            </a:xfrm>
            <a:custGeom>
              <a:avLst/>
              <a:gdLst/>
              <a:ahLst/>
              <a:cxnLst>
                <a:cxn ang="0">
                  <a:pos x="145" y="96"/>
                </a:cxn>
                <a:cxn ang="0">
                  <a:pos x="121" y="169"/>
                </a:cxn>
                <a:cxn ang="0">
                  <a:pos x="89" y="273"/>
                </a:cxn>
                <a:cxn ang="0">
                  <a:pos x="56" y="371"/>
                </a:cxn>
                <a:cxn ang="0">
                  <a:pos x="26" y="466"/>
                </a:cxn>
                <a:cxn ang="0">
                  <a:pos x="0" y="547"/>
                </a:cxn>
                <a:cxn ang="0">
                  <a:pos x="26" y="579"/>
                </a:cxn>
                <a:cxn ang="0">
                  <a:pos x="89" y="611"/>
                </a:cxn>
                <a:cxn ang="0">
                  <a:pos x="130" y="635"/>
                </a:cxn>
                <a:cxn ang="0">
                  <a:pos x="169" y="659"/>
                </a:cxn>
                <a:cxn ang="0">
                  <a:pos x="219" y="692"/>
                </a:cxn>
                <a:cxn ang="0">
                  <a:pos x="251" y="716"/>
                </a:cxn>
                <a:cxn ang="0">
                  <a:pos x="314" y="772"/>
                </a:cxn>
                <a:cxn ang="0">
                  <a:pos x="355" y="821"/>
                </a:cxn>
                <a:cxn ang="0">
                  <a:pos x="388" y="854"/>
                </a:cxn>
                <a:cxn ang="0">
                  <a:pos x="411" y="884"/>
                </a:cxn>
                <a:cxn ang="0">
                  <a:pos x="435" y="917"/>
                </a:cxn>
                <a:cxn ang="0">
                  <a:pos x="459" y="958"/>
                </a:cxn>
                <a:cxn ang="0">
                  <a:pos x="483" y="997"/>
                </a:cxn>
                <a:cxn ang="0">
                  <a:pos x="509" y="1047"/>
                </a:cxn>
                <a:cxn ang="0">
                  <a:pos x="533" y="1094"/>
                </a:cxn>
                <a:cxn ang="0">
                  <a:pos x="565" y="1183"/>
                </a:cxn>
                <a:cxn ang="0">
                  <a:pos x="645" y="1192"/>
                </a:cxn>
                <a:cxn ang="0">
                  <a:pos x="758" y="1168"/>
                </a:cxn>
                <a:cxn ang="0">
                  <a:pos x="871" y="1142"/>
                </a:cxn>
                <a:cxn ang="0">
                  <a:pos x="983" y="1118"/>
                </a:cxn>
                <a:cxn ang="0">
                  <a:pos x="1096" y="1094"/>
                </a:cxn>
                <a:cxn ang="0">
                  <a:pos x="1161" y="1062"/>
                </a:cxn>
                <a:cxn ang="0">
                  <a:pos x="1128" y="958"/>
                </a:cxn>
                <a:cxn ang="0">
                  <a:pos x="1096" y="869"/>
                </a:cxn>
                <a:cxn ang="0">
                  <a:pos x="1072" y="821"/>
                </a:cxn>
                <a:cxn ang="0">
                  <a:pos x="1048" y="765"/>
                </a:cxn>
                <a:cxn ang="0">
                  <a:pos x="1022" y="724"/>
                </a:cxn>
                <a:cxn ang="0">
                  <a:pos x="999" y="676"/>
                </a:cxn>
                <a:cxn ang="0">
                  <a:pos x="975" y="635"/>
                </a:cxn>
                <a:cxn ang="0">
                  <a:pos x="951" y="603"/>
                </a:cxn>
                <a:cxn ang="0">
                  <a:pos x="927" y="564"/>
                </a:cxn>
                <a:cxn ang="0">
                  <a:pos x="903" y="531"/>
                </a:cxn>
                <a:cxn ang="0">
                  <a:pos x="879" y="499"/>
                </a:cxn>
                <a:cxn ang="0">
                  <a:pos x="854" y="466"/>
                </a:cxn>
                <a:cxn ang="0">
                  <a:pos x="830" y="442"/>
                </a:cxn>
                <a:cxn ang="0">
                  <a:pos x="806" y="410"/>
                </a:cxn>
                <a:cxn ang="0">
                  <a:pos x="758" y="362"/>
                </a:cxn>
                <a:cxn ang="0">
                  <a:pos x="702" y="306"/>
                </a:cxn>
                <a:cxn ang="0">
                  <a:pos x="669" y="282"/>
                </a:cxn>
                <a:cxn ang="0">
                  <a:pos x="637" y="250"/>
                </a:cxn>
                <a:cxn ang="0">
                  <a:pos x="604" y="226"/>
                </a:cxn>
                <a:cxn ang="0">
                  <a:pos x="565" y="193"/>
                </a:cxn>
                <a:cxn ang="0">
                  <a:pos x="524" y="169"/>
                </a:cxn>
                <a:cxn ang="0">
                  <a:pos x="492" y="144"/>
                </a:cxn>
                <a:cxn ang="0">
                  <a:pos x="452" y="120"/>
                </a:cxn>
                <a:cxn ang="0">
                  <a:pos x="396" y="87"/>
                </a:cxn>
                <a:cxn ang="0">
                  <a:pos x="355" y="64"/>
                </a:cxn>
                <a:cxn ang="0">
                  <a:pos x="299" y="40"/>
                </a:cxn>
                <a:cxn ang="0">
                  <a:pos x="251" y="16"/>
                </a:cxn>
                <a:cxn ang="0">
                  <a:pos x="178" y="0"/>
                </a:cxn>
              </a:cxnLst>
              <a:rect l="0" t="0" r="r" b="b"/>
              <a:pathLst>
                <a:path w="1161" h="1198">
                  <a:moveTo>
                    <a:pt x="169" y="24"/>
                  </a:moveTo>
                  <a:lnTo>
                    <a:pt x="162" y="48"/>
                  </a:lnTo>
                  <a:lnTo>
                    <a:pt x="145" y="96"/>
                  </a:lnTo>
                  <a:lnTo>
                    <a:pt x="138" y="120"/>
                  </a:lnTo>
                  <a:lnTo>
                    <a:pt x="130" y="144"/>
                  </a:lnTo>
                  <a:lnTo>
                    <a:pt x="121" y="169"/>
                  </a:lnTo>
                  <a:lnTo>
                    <a:pt x="113" y="200"/>
                  </a:lnTo>
                  <a:lnTo>
                    <a:pt x="106" y="226"/>
                  </a:lnTo>
                  <a:lnTo>
                    <a:pt x="89" y="273"/>
                  </a:lnTo>
                  <a:lnTo>
                    <a:pt x="82" y="297"/>
                  </a:lnTo>
                  <a:lnTo>
                    <a:pt x="65" y="345"/>
                  </a:lnTo>
                  <a:lnTo>
                    <a:pt x="56" y="371"/>
                  </a:lnTo>
                  <a:lnTo>
                    <a:pt x="50" y="395"/>
                  </a:lnTo>
                  <a:lnTo>
                    <a:pt x="33" y="442"/>
                  </a:lnTo>
                  <a:lnTo>
                    <a:pt x="26" y="466"/>
                  </a:lnTo>
                  <a:lnTo>
                    <a:pt x="17" y="490"/>
                  </a:lnTo>
                  <a:lnTo>
                    <a:pt x="9" y="523"/>
                  </a:lnTo>
                  <a:lnTo>
                    <a:pt x="0" y="547"/>
                  </a:lnTo>
                  <a:lnTo>
                    <a:pt x="0" y="564"/>
                  </a:lnTo>
                  <a:lnTo>
                    <a:pt x="9" y="570"/>
                  </a:lnTo>
                  <a:lnTo>
                    <a:pt x="26" y="579"/>
                  </a:lnTo>
                  <a:lnTo>
                    <a:pt x="56" y="596"/>
                  </a:lnTo>
                  <a:lnTo>
                    <a:pt x="74" y="603"/>
                  </a:lnTo>
                  <a:lnTo>
                    <a:pt x="89" y="611"/>
                  </a:lnTo>
                  <a:lnTo>
                    <a:pt x="106" y="620"/>
                  </a:lnTo>
                  <a:lnTo>
                    <a:pt x="121" y="627"/>
                  </a:lnTo>
                  <a:lnTo>
                    <a:pt x="130" y="635"/>
                  </a:lnTo>
                  <a:lnTo>
                    <a:pt x="145" y="644"/>
                  </a:lnTo>
                  <a:lnTo>
                    <a:pt x="162" y="652"/>
                  </a:lnTo>
                  <a:lnTo>
                    <a:pt x="169" y="659"/>
                  </a:lnTo>
                  <a:lnTo>
                    <a:pt x="186" y="668"/>
                  </a:lnTo>
                  <a:lnTo>
                    <a:pt x="202" y="683"/>
                  </a:lnTo>
                  <a:lnTo>
                    <a:pt x="219" y="692"/>
                  </a:lnTo>
                  <a:lnTo>
                    <a:pt x="225" y="700"/>
                  </a:lnTo>
                  <a:lnTo>
                    <a:pt x="234" y="709"/>
                  </a:lnTo>
                  <a:lnTo>
                    <a:pt x="251" y="716"/>
                  </a:lnTo>
                  <a:lnTo>
                    <a:pt x="258" y="724"/>
                  </a:lnTo>
                  <a:lnTo>
                    <a:pt x="299" y="765"/>
                  </a:lnTo>
                  <a:lnTo>
                    <a:pt x="314" y="772"/>
                  </a:lnTo>
                  <a:lnTo>
                    <a:pt x="331" y="789"/>
                  </a:lnTo>
                  <a:lnTo>
                    <a:pt x="338" y="804"/>
                  </a:lnTo>
                  <a:lnTo>
                    <a:pt x="355" y="821"/>
                  </a:lnTo>
                  <a:lnTo>
                    <a:pt x="364" y="828"/>
                  </a:lnTo>
                  <a:lnTo>
                    <a:pt x="371" y="837"/>
                  </a:lnTo>
                  <a:lnTo>
                    <a:pt x="388" y="854"/>
                  </a:lnTo>
                  <a:lnTo>
                    <a:pt x="396" y="869"/>
                  </a:lnTo>
                  <a:lnTo>
                    <a:pt x="403" y="878"/>
                  </a:lnTo>
                  <a:lnTo>
                    <a:pt x="411" y="884"/>
                  </a:lnTo>
                  <a:lnTo>
                    <a:pt x="420" y="902"/>
                  </a:lnTo>
                  <a:lnTo>
                    <a:pt x="427" y="910"/>
                  </a:lnTo>
                  <a:lnTo>
                    <a:pt x="435" y="917"/>
                  </a:lnTo>
                  <a:lnTo>
                    <a:pt x="444" y="934"/>
                  </a:lnTo>
                  <a:lnTo>
                    <a:pt x="452" y="941"/>
                  </a:lnTo>
                  <a:lnTo>
                    <a:pt x="459" y="958"/>
                  </a:lnTo>
                  <a:lnTo>
                    <a:pt x="468" y="973"/>
                  </a:lnTo>
                  <a:lnTo>
                    <a:pt x="476" y="982"/>
                  </a:lnTo>
                  <a:lnTo>
                    <a:pt x="483" y="997"/>
                  </a:lnTo>
                  <a:lnTo>
                    <a:pt x="492" y="1014"/>
                  </a:lnTo>
                  <a:lnTo>
                    <a:pt x="500" y="1030"/>
                  </a:lnTo>
                  <a:lnTo>
                    <a:pt x="509" y="1047"/>
                  </a:lnTo>
                  <a:lnTo>
                    <a:pt x="516" y="1062"/>
                  </a:lnTo>
                  <a:lnTo>
                    <a:pt x="524" y="1079"/>
                  </a:lnTo>
                  <a:lnTo>
                    <a:pt x="533" y="1094"/>
                  </a:lnTo>
                  <a:lnTo>
                    <a:pt x="539" y="1118"/>
                  </a:lnTo>
                  <a:lnTo>
                    <a:pt x="548" y="1135"/>
                  </a:lnTo>
                  <a:lnTo>
                    <a:pt x="565" y="1183"/>
                  </a:lnTo>
                  <a:lnTo>
                    <a:pt x="572" y="1198"/>
                  </a:lnTo>
                  <a:lnTo>
                    <a:pt x="604" y="1198"/>
                  </a:lnTo>
                  <a:lnTo>
                    <a:pt x="645" y="1192"/>
                  </a:lnTo>
                  <a:lnTo>
                    <a:pt x="678" y="1183"/>
                  </a:lnTo>
                  <a:lnTo>
                    <a:pt x="717" y="1175"/>
                  </a:lnTo>
                  <a:lnTo>
                    <a:pt x="758" y="1168"/>
                  </a:lnTo>
                  <a:lnTo>
                    <a:pt x="797" y="1159"/>
                  </a:lnTo>
                  <a:lnTo>
                    <a:pt x="830" y="1151"/>
                  </a:lnTo>
                  <a:lnTo>
                    <a:pt x="871" y="1142"/>
                  </a:lnTo>
                  <a:lnTo>
                    <a:pt x="910" y="1135"/>
                  </a:lnTo>
                  <a:lnTo>
                    <a:pt x="942" y="1127"/>
                  </a:lnTo>
                  <a:lnTo>
                    <a:pt x="983" y="1118"/>
                  </a:lnTo>
                  <a:lnTo>
                    <a:pt x="1022" y="1110"/>
                  </a:lnTo>
                  <a:lnTo>
                    <a:pt x="1055" y="1103"/>
                  </a:lnTo>
                  <a:lnTo>
                    <a:pt x="1096" y="1094"/>
                  </a:lnTo>
                  <a:lnTo>
                    <a:pt x="1135" y="1086"/>
                  </a:lnTo>
                  <a:lnTo>
                    <a:pt x="1161" y="1079"/>
                  </a:lnTo>
                  <a:lnTo>
                    <a:pt x="1161" y="1062"/>
                  </a:lnTo>
                  <a:lnTo>
                    <a:pt x="1152" y="1030"/>
                  </a:lnTo>
                  <a:lnTo>
                    <a:pt x="1135" y="982"/>
                  </a:lnTo>
                  <a:lnTo>
                    <a:pt x="1128" y="958"/>
                  </a:lnTo>
                  <a:lnTo>
                    <a:pt x="1111" y="910"/>
                  </a:lnTo>
                  <a:lnTo>
                    <a:pt x="1104" y="893"/>
                  </a:lnTo>
                  <a:lnTo>
                    <a:pt x="1096" y="869"/>
                  </a:lnTo>
                  <a:lnTo>
                    <a:pt x="1087" y="854"/>
                  </a:lnTo>
                  <a:lnTo>
                    <a:pt x="1079" y="837"/>
                  </a:lnTo>
                  <a:lnTo>
                    <a:pt x="1072" y="821"/>
                  </a:lnTo>
                  <a:lnTo>
                    <a:pt x="1063" y="797"/>
                  </a:lnTo>
                  <a:lnTo>
                    <a:pt x="1055" y="780"/>
                  </a:lnTo>
                  <a:lnTo>
                    <a:pt x="1048" y="765"/>
                  </a:lnTo>
                  <a:lnTo>
                    <a:pt x="1040" y="748"/>
                  </a:lnTo>
                  <a:lnTo>
                    <a:pt x="1031" y="733"/>
                  </a:lnTo>
                  <a:lnTo>
                    <a:pt x="1022" y="724"/>
                  </a:lnTo>
                  <a:lnTo>
                    <a:pt x="1016" y="709"/>
                  </a:lnTo>
                  <a:lnTo>
                    <a:pt x="1007" y="692"/>
                  </a:lnTo>
                  <a:lnTo>
                    <a:pt x="999" y="676"/>
                  </a:lnTo>
                  <a:lnTo>
                    <a:pt x="992" y="668"/>
                  </a:lnTo>
                  <a:lnTo>
                    <a:pt x="983" y="652"/>
                  </a:lnTo>
                  <a:lnTo>
                    <a:pt x="975" y="635"/>
                  </a:lnTo>
                  <a:lnTo>
                    <a:pt x="966" y="627"/>
                  </a:lnTo>
                  <a:lnTo>
                    <a:pt x="959" y="611"/>
                  </a:lnTo>
                  <a:lnTo>
                    <a:pt x="951" y="603"/>
                  </a:lnTo>
                  <a:lnTo>
                    <a:pt x="942" y="588"/>
                  </a:lnTo>
                  <a:lnTo>
                    <a:pt x="935" y="579"/>
                  </a:lnTo>
                  <a:lnTo>
                    <a:pt x="927" y="564"/>
                  </a:lnTo>
                  <a:lnTo>
                    <a:pt x="918" y="555"/>
                  </a:lnTo>
                  <a:lnTo>
                    <a:pt x="910" y="540"/>
                  </a:lnTo>
                  <a:lnTo>
                    <a:pt x="903" y="531"/>
                  </a:lnTo>
                  <a:lnTo>
                    <a:pt x="894" y="523"/>
                  </a:lnTo>
                  <a:lnTo>
                    <a:pt x="886" y="507"/>
                  </a:lnTo>
                  <a:lnTo>
                    <a:pt x="879" y="499"/>
                  </a:lnTo>
                  <a:lnTo>
                    <a:pt x="871" y="490"/>
                  </a:lnTo>
                  <a:lnTo>
                    <a:pt x="862" y="483"/>
                  </a:lnTo>
                  <a:lnTo>
                    <a:pt x="854" y="466"/>
                  </a:lnTo>
                  <a:lnTo>
                    <a:pt x="847" y="458"/>
                  </a:lnTo>
                  <a:lnTo>
                    <a:pt x="838" y="451"/>
                  </a:lnTo>
                  <a:lnTo>
                    <a:pt x="830" y="442"/>
                  </a:lnTo>
                  <a:lnTo>
                    <a:pt x="823" y="434"/>
                  </a:lnTo>
                  <a:lnTo>
                    <a:pt x="814" y="427"/>
                  </a:lnTo>
                  <a:lnTo>
                    <a:pt x="806" y="410"/>
                  </a:lnTo>
                  <a:lnTo>
                    <a:pt x="773" y="378"/>
                  </a:lnTo>
                  <a:lnTo>
                    <a:pt x="765" y="371"/>
                  </a:lnTo>
                  <a:lnTo>
                    <a:pt x="758" y="362"/>
                  </a:lnTo>
                  <a:lnTo>
                    <a:pt x="717" y="321"/>
                  </a:lnTo>
                  <a:lnTo>
                    <a:pt x="708" y="314"/>
                  </a:lnTo>
                  <a:lnTo>
                    <a:pt x="702" y="306"/>
                  </a:lnTo>
                  <a:lnTo>
                    <a:pt x="693" y="297"/>
                  </a:lnTo>
                  <a:lnTo>
                    <a:pt x="678" y="289"/>
                  </a:lnTo>
                  <a:lnTo>
                    <a:pt x="669" y="282"/>
                  </a:lnTo>
                  <a:lnTo>
                    <a:pt x="652" y="265"/>
                  </a:lnTo>
                  <a:lnTo>
                    <a:pt x="645" y="256"/>
                  </a:lnTo>
                  <a:lnTo>
                    <a:pt x="637" y="250"/>
                  </a:lnTo>
                  <a:lnTo>
                    <a:pt x="621" y="241"/>
                  </a:lnTo>
                  <a:lnTo>
                    <a:pt x="613" y="233"/>
                  </a:lnTo>
                  <a:lnTo>
                    <a:pt x="604" y="226"/>
                  </a:lnTo>
                  <a:lnTo>
                    <a:pt x="596" y="217"/>
                  </a:lnTo>
                  <a:lnTo>
                    <a:pt x="580" y="209"/>
                  </a:lnTo>
                  <a:lnTo>
                    <a:pt x="565" y="193"/>
                  </a:lnTo>
                  <a:lnTo>
                    <a:pt x="548" y="185"/>
                  </a:lnTo>
                  <a:lnTo>
                    <a:pt x="539" y="176"/>
                  </a:lnTo>
                  <a:lnTo>
                    <a:pt x="524" y="169"/>
                  </a:lnTo>
                  <a:lnTo>
                    <a:pt x="516" y="161"/>
                  </a:lnTo>
                  <a:lnTo>
                    <a:pt x="500" y="152"/>
                  </a:lnTo>
                  <a:lnTo>
                    <a:pt x="492" y="144"/>
                  </a:lnTo>
                  <a:lnTo>
                    <a:pt x="476" y="137"/>
                  </a:lnTo>
                  <a:lnTo>
                    <a:pt x="468" y="128"/>
                  </a:lnTo>
                  <a:lnTo>
                    <a:pt x="452" y="120"/>
                  </a:lnTo>
                  <a:lnTo>
                    <a:pt x="435" y="113"/>
                  </a:lnTo>
                  <a:lnTo>
                    <a:pt x="427" y="105"/>
                  </a:lnTo>
                  <a:lnTo>
                    <a:pt x="396" y="87"/>
                  </a:lnTo>
                  <a:lnTo>
                    <a:pt x="379" y="81"/>
                  </a:lnTo>
                  <a:lnTo>
                    <a:pt x="364" y="72"/>
                  </a:lnTo>
                  <a:lnTo>
                    <a:pt x="355" y="64"/>
                  </a:lnTo>
                  <a:lnTo>
                    <a:pt x="338" y="57"/>
                  </a:lnTo>
                  <a:lnTo>
                    <a:pt x="314" y="48"/>
                  </a:lnTo>
                  <a:lnTo>
                    <a:pt x="299" y="40"/>
                  </a:lnTo>
                  <a:lnTo>
                    <a:pt x="282" y="31"/>
                  </a:lnTo>
                  <a:lnTo>
                    <a:pt x="266" y="24"/>
                  </a:lnTo>
                  <a:lnTo>
                    <a:pt x="251" y="16"/>
                  </a:lnTo>
                  <a:lnTo>
                    <a:pt x="225" y="7"/>
                  </a:lnTo>
                  <a:lnTo>
                    <a:pt x="210" y="0"/>
                  </a:lnTo>
                  <a:lnTo>
                    <a:pt x="178" y="0"/>
                  </a:lnTo>
                  <a:lnTo>
                    <a:pt x="169" y="2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15444" tIns="278378" rIns="315444" bIns="278378" numCol="1" spcCol="1270" anchor="ctr" anchorCtr="0">
              <a:noAutofit/>
            </a:bodyPr>
            <a:lstStyle/>
            <a:p>
              <a:pPr algn="ctr" defTabSz="1422400" fontAlgn="base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400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58" name="Freeform 13">
              <a:extLst>
                <a:ext uri="{FF2B5EF4-FFF2-40B4-BE49-F238E27FC236}">
                  <a16:creationId xmlns:a16="http://schemas.microsoft.com/office/drawing/2014/main" id="{7221DE31-4544-2B43-802B-4D53E78CF67A}"/>
                </a:ext>
              </a:extLst>
            </p:cNvPr>
            <p:cNvSpPr>
              <a:spLocks/>
            </p:cNvSpPr>
            <p:nvPr/>
          </p:nvSpPr>
          <p:spPr bwMode="auto">
            <a:xfrm rot="14644930">
              <a:off x="6971006" y="2007154"/>
              <a:ext cx="1633994" cy="1652041"/>
            </a:xfrm>
            <a:custGeom>
              <a:avLst/>
              <a:gdLst/>
              <a:ahLst/>
              <a:cxnLst>
                <a:cxn ang="0">
                  <a:pos x="145" y="96"/>
                </a:cxn>
                <a:cxn ang="0">
                  <a:pos x="121" y="169"/>
                </a:cxn>
                <a:cxn ang="0">
                  <a:pos x="89" y="273"/>
                </a:cxn>
                <a:cxn ang="0">
                  <a:pos x="56" y="371"/>
                </a:cxn>
                <a:cxn ang="0">
                  <a:pos x="26" y="466"/>
                </a:cxn>
                <a:cxn ang="0">
                  <a:pos x="0" y="547"/>
                </a:cxn>
                <a:cxn ang="0">
                  <a:pos x="26" y="579"/>
                </a:cxn>
                <a:cxn ang="0">
                  <a:pos x="89" y="611"/>
                </a:cxn>
                <a:cxn ang="0">
                  <a:pos x="130" y="635"/>
                </a:cxn>
                <a:cxn ang="0">
                  <a:pos x="169" y="659"/>
                </a:cxn>
                <a:cxn ang="0">
                  <a:pos x="219" y="692"/>
                </a:cxn>
                <a:cxn ang="0">
                  <a:pos x="251" y="716"/>
                </a:cxn>
                <a:cxn ang="0">
                  <a:pos x="314" y="772"/>
                </a:cxn>
                <a:cxn ang="0">
                  <a:pos x="355" y="821"/>
                </a:cxn>
                <a:cxn ang="0">
                  <a:pos x="388" y="854"/>
                </a:cxn>
                <a:cxn ang="0">
                  <a:pos x="411" y="884"/>
                </a:cxn>
                <a:cxn ang="0">
                  <a:pos x="435" y="917"/>
                </a:cxn>
                <a:cxn ang="0">
                  <a:pos x="459" y="958"/>
                </a:cxn>
                <a:cxn ang="0">
                  <a:pos x="483" y="997"/>
                </a:cxn>
                <a:cxn ang="0">
                  <a:pos x="509" y="1047"/>
                </a:cxn>
                <a:cxn ang="0">
                  <a:pos x="533" y="1094"/>
                </a:cxn>
                <a:cxn ang="0">
                  <a:pos x="565" y="1183"/>
                </a:cxn>
                <a:cxn ang="0">
                  <a:pos x="645" y="1192"/>
                </a:cxn>
                <a:cxn ang="0">
                  <a:pos x="758" y="1168"/>
                </a:cxn>
                <a:cxn ang="0">
                  <a:pos x="871" y="1142"/>
                </a:cxn>
                <a:cxn ang="0">
                  <a:pos x="983" y="1118"/>
                </a:cxn>
                <a:cxn ang="0">
                  <a:pos x="1096" y="1094"/>
                </a:cxn>
                <a:cxn ang="0">
                  <a:pos x="1161" y="1062"/>
                </a:cxn>
                <a:cxn ang="0">
                  <a:pos x="1128" y="958"/>
                </a:cxn>
                <a:cxn ang="0">
                  <a:pos x="1096" y="869"/>
                </a:cxn>
                <a:cxn ang="0">
                  <a:pos x="1072" y="821"/>
                </a:cxn>
                <a:cxn ang="0">
                  <a:pos x="1048" y="765"/>
                </a:cxn>
                <a:cxn ang="0">
                  <a:pos x="1022" y="724"/>
                </a:cxn>
                <a:cxn ang="0">
                  <a:pos x="999" y="676"/>
                </a:cxn>
                <a:cxn ang="0">
                  <a:pos x="975" y="635"/>
                </a:cxn>
                <a:cxn ang="0">
                  <a:pos x="951" y="603"/>
                </a:cxn>
                <a:cxn ang="0">
                  <a:pos x="927" y="564"/>
                </a:cxn>
                <a:cxn ang="0">
                  <a:pos x="903" y="531"/>
                </a:cxn>
                <a:cxn ang="0">
                  <a:pos x="879" y="499"/>
                </a:cxn>
                <a:cxn ang="0">
                  <a:pos x="854" y="466"/>
                </a:cxn>
                <a:cxn ang="0">
                  <a:pos x="830" y="442"/>
                </a:cxn>
                <a:cxn ang="0">
                  <a:pos x="806" y="410"/>
                </a:cxn>
                <a:cxn ang="0">
                  <a:pos x="758" y="362"/>
                </a:cxn>
                <a:cxn ang="0">
                  <a:pos x="702" y="306"/>
                </a:cxn>
                <a:cxn ang="0">
                  <a:pos x="669" y="282"/>
                </a:cxn>
                <a:cxn ang="0">
                  <a:pos x="637" y="250"/>
                </a:cxn>
                <a:cxn ang="0">
                  <a:pos x="604" y="226"/>
                </a:cxn>
                <a:cxn ang="0">
                  <a:pos x="565" y="193"/>
                </a:cxn>
                <a:cxn ang="0">
                  <a:pos x="524" y="169"/>
                </a:cxn>
                <a:cxn ang="0">
                  <a:pos x="492" y="144"/>
                </a:cxn>
                <a:cxn ang="0">
                  <a:pos x="452" y="120"/>
                </a:cxn>
                <a:cxn ang="0">
                  <a:pos x="396" y="87"/>
                </a:cxn>
                <a:cxn ang="0">
                  <a:pos x="355" y="64"/>
                </a:cxn>
                <a:cxn ang="0">
                  <a:pos x="299" y="40"/>
                </a:cxn>
                <a:cxn ang="0">
                  <a:pos x="251" y="16"/>
                </a:cxn>
                <a:cxn ang="0">
                  <a:pos x="178" y="0"/>
                </a:cxn>
              </a:cxnLst>
              <a:rect l="0" t="0" r="r" b="b"/>
              <a:pathLst>
                <a:path w="1161" h="1198">
                  <a:moveTo>
                    <a:pt x="169" y="24"/>
                  </a:moveTo>
                  <a:lnTo>
                    <a:pt x="162" y="48"/>
                  </a:lnTo>
                  <a:lnTo>
                    <a:pt x="145" y="96"/>
                  </a:lnTo>
                  <a:lnTo>
                    <a:pt x="138" y="120"/>
                  </a:lnTo>
                  <a:lnTo>
                    <a:pt x="130" y="144"/>
                  </a:lnTo>
                  <a:lnTo>
                    <a:pt x="121" y="169"/>
                  </a:lnTo>
                  <a:lnTo>
                    <a:pt x="113" y="200"/>
                  </a:lnTo>
                  <a:lnTo>
                    <a:pt x="106" y="226"/>
                  </a:lnTo>
                  <a:lnTo>
                    <a:pt x="89" y="273"/>
                  </a:lnTo>
                  <a:lnTo>
                    <a:pt x="82" y="297"/>
                  </a:lnTo>
                  <a:lnTo>
                    <a:pt x="65" y="345"/>
                  </a:lnTo>
                  <a:lnTo>
                    <a:pt x="56" y="371"/>
                  </a:lnTo>
                  <a:lnTo>
                    <a:pt x="50" y="395"/>
                  </a:lnTo>
                  <a:lnTo>
                    <a:pt x="33" y="442"/>
                  </a:lnTo>
                  <a:lnTo>
                    <a:pt x="26" y="466"/>
                  </a:lnTo>
                  <a:lnTo>
                    <a:pt x="17" y="490"/>
                  </a:lnTo>
                  <a:lnTo>
                    <a:pt x="9" y="523"/>
                  </a:lnTo>
                  <a:lnTo>
                    <a:pt x="0" y="547"/>
                  </a:lnTo>
                  <a:lnTo>
                    <a:pt x="0" y="564"/>
                  </a:lnTo>
                  <a:lnTo>
                    <a:pt x="9" y="570"/>
                  </a:lnTo>
                  <a:lnTo>
                    <a:pt x="26" y="579"/>
                  </a:lnTo>
                  <a:lnTo>
                    <a:pt x="56" y="596"/>
                  </a:lnTo>
                  <a:lnTo>
                    <a:pt x="74" y="603"/>
                  </a:lnTo>
                  <a:lnTo>
                    <a:pt x="89" y="611"/>
                  </a:lnTo>
                  <a:lnTo>
                    <a:pt x="106" y="620"/>
                  </a:lnTo>
                  <a:lnTo>
                    <a:pt x="121" y="627"/>
                  </a:lnTo>
                  <a:lnTo>
                    <a:pt x="130" y="635"/>
                  </a:lnTo>
                  <a:lnTo>
                    <a:pt x="145" y="644"/>
                  </a:lnTo>
                  <a:lnTo>
                    <a:pt x="162" y="652"/>
                  </a:lnTo>
                  <a:lnTo>
                    <a:pt x="169" y="659"/>
                  </a:lnTo>
                  <a:lnTo>
                    <a:pt x="186" y="668"/>
                  </a:lnTo>
                  <a:lnTo>
                    <a:pt x="202" y="683"/>
                  </a:lnTo>
                  <a:lnTo>
                    <a:pt x="219" y="692"/>
                  </a:lnTo>
                  <a:lnTo>
                    <a:pt x="225" y="700"/>
                  </a:lnTo>
                  <a:lnTo>
                    <a:pt x="234" y="709"/>
                  </a:lnTo>
                  <a:lnTo>
                    <a:pt x="251" y="716"/>
                  </a:lnTo>
                  <a:lnTo>
                    <a:pt x="258" y="724"/>
                  </a:lnTo>
                  <a:lnTo>
                    <a:pt x="299" y="765"/>
                  </a:lnTo>
                  <a:lnTo>
                    <a:pt x="314" y="772"/>
                  </a:lnTo>
                  <a:lnTo>
                    <a:pt x="331" y="789"/>
                  </a:lnTo>
                  <a:lnTo>
                    <a:pt x="338" y="804"/>
                  </a:lnTo>
                  <a:lnTo>
                    <a:pt x="355" y="821"/>
                  </a:lnTo>
                  <a:lnTo>
                    <a:pt x="364" y="828"/>
                  </a:lnTo>
                  <a:lnTo>
                    <a:pt x="371" y="837"/>
                  </a:lnTo>
                  <a:lnTo>
                    <a:pt x="388" y="854"/>
                  </a:lnTo>
                  <a:lnTo>
                    <a:pt x="396" y="869"/>
                  </a:lnTo>
                  <a:lnTo>
                    <a:pt x="403" y="878"/>
                  </a:lnTo>
                  <a:lnTo>
                    <a:pt x="411" y="884"/>
                  </a:lnTo>
                  <a:lnTo>
                    <a:pt x="420" y="902"/>
                  </a:lnTo>
                  <a:lnTo>
                    <a:pt x="427" y="910"/>
                  </a:lnTo>
                  <a:lnTo>
                    <a:pt x="435" y="917"/>
                  </a:lnTo>
                  <a:lnTo>
                    <a:pt x="444" y="934"/>
                  </a:lnTo>
                  <a:lnTo>
                    <a:pt x="452" y="941"/>
                  </a:lnTo>
                  <a:lnTo>
                    <a:pt x="459" y="958"/>
                  </a:lnTo>
                  <a:lnTo>
                    <a:pt x="468" y="973"/>
                  </a:lnTo>
                  <a:lnTo>
                    <a:pt x="476" y="982"/>
                  </a:lnTo>
                  <a:lnTo>
                    <a:pt x="483" y="997"/>
                  </a:lnTo>
                  <a:lnTo>
                    <a:pt x="492" y="1014"/>
                  </a:lnTo>
                  <a:lnTo>
                    <a:pt x="500" y="1030"/>
                  </a:lnTo>
                  <a:lnTo>
                    <a:pt x="509" y="1047"/>
                  </a:lnTo>
                  <a:lnTo>
                    <a:pt x="516" y="1062"/>
                  </a:lnTo>
                  <a:lnTo>
                    <a:pt x="524" y="1079"/>
                  </a:lnTo>
                  <a:lnTo>
                    <a:pt x="533" y="1094"/>
                  </a:lnTo>
                  <a:lnTo>
                    <a:pt x="539" y="1118"/>
                  </a:lnTo>
                  <a:lnTo>
                    <a:pt x="548" y="1135"/>
                  </a:lnTo>
                  <a:lnTo>
                    <a:pt x="565" y="1183"/>
                  </a:lnTo>
                  <a:lnTo>
                    <a:pt x="572" y="1198"/>
                  </a:lnTo>
                  <a:lnTo>
                    <a:pt x="604" y="1198"/>
                  </a:lnTo>
                  <a:lnTo>
                    <a:pt x="645" y="1192"/>
                  </a:lnTo>
                  <a:lnTo>
                    <a:pt x="678" y="1183"/>
                  </a:lnTo>
                  <a:lnTo>
                    <a:pt x="717" y="1175"/>
                  </a:lnTo>
                  <a:lnTo>
                    <a:pt x="758" y="1168"/>
                  </a:lnTo>
                  <a:lnTo>
                    <a:pt x="797" y="1159"/>
                  </a:lnTo>
                  <a:lnTo>
                    <a:pt x="830" y="1151"/>
                  </a:lnTo>
                  <a:lnTo>
                    <a:pt x="871" y="1142"/>
                  </a:lnTo>
                  <a:lnTo>
                    <a:pt x="910" y="1135"/>
                  </a:lnTo>
                  <a:lnTo>
                    <a:pt x="942" y="1127"/>
                  </a:lnTo>
                  <a:lnTo>
                    <a:pt x="983" y="1118"/>
                  </a:lnTo>
                  <a:lnTo>
                    <a:pt x="1022" y="1110"/>
                  </a:lnTo>
                  <a:lnTo>
                    <a:pt x="1055" y="1103"/>
                  </a:lnTo>
                  <a:lnTo>
                    <a:pt x="1096" y="1094"/>
                  </a:lnTo>
                  <a:lnTo>
                    <a:pt x="1135" y="1086"/>
                  </a:lnTo>
                  <a:lnTo>
                    <a:pt x="1161" y="1079"/>
                  </a:lnTo>
                  <a:lnTo>
                    <a:pt x="1161" y="1062"/>
                  </a:lnTo>
                  <a:lnTo>
                    <a:pt x="1152" y="1030"/>
                  </a:lnTo>
                  <a:lnTo>
                    <a:pt x="1135" y="982"/>
                  </a:lnTo>
                  <a:lnTo>
                    <a:pt x="1128" y="958"/>
                  </a:lnTo>
                  <a:lnTo>
                    <a:pt x="1111" y="910"/>
                  </a:lnTo>
                  <a:lnTo>
                    <a:pt x="1104" y="893"/>
                  </a:lnTo>
                  <a:lnTo>
                    <a:pt x="1096" y="869"/>
                  </a:lnTo>
                  <a:lnTo>
                    <a:pt x="1087" y="854"/>
                  </a:lnTo>
                  <a:lnTo>
                    <a:pt x="1079" y="837"/>
                  </a:lnTo>
                  <a:lnTo>
                    <a:pt x="1072" y="821"/>
                  </a:lnTo>
                  <a:lnTo>
                    <a:pt x="1063" y="797"/>
                  </a:lnTo>
                  <a:lnTo>
                    <a:pt x="1055" y="780"/>
                  </a:lnTo>
                  <a:lnTo>
                    <a:pt x="1048" y="765"/>
                  </a:lnTo>
                  <a:lnTo>
                    <a:pt x="1040" y="748"/>
                  </a:lnTo>
                  <a:lnTo>
                    <a:pt x="1031" y="733"/>
                  </a:lnTo>
                  <a:lnTo>
                    <a:pt x="1022" y="724"/>
                  </a:lnTo>
                  <a:lnTo>
                    <a:pt x="1016" y="709"/>
                  </a:lnTo>
                  <a:lnTo>
                    <a:pt x="1007" y="692"/>
                  </a:lnTo>
                  <a:lnTo>
                    <a:pt x="999" y="676"/>
                  </a:lnTo>
                  <a:lnTo>
                    <a:pt x="992" y="668"/>
                  </a:lnTo>
                  <a:lnTo>
                    <a:pt x="983" y="652"/>
                  </a:lnTo>
                  <a:lnTo>
                    <a:pt x="975" y="635"/>
                  </a:lnTo>
                  <a:lnTo>
                    <a:pt x="966" y="627"/>
                  </a:lnTo>
                  <a:lnTo>
                    <a:pt x="959" y="611"/>
                  </a:lnTo>
                  <a:lnTo>
                    <a:pt x="951" y="603"/>
                  </a:lnTo>
                  <a:lnTo>
                    <a:pt x="942" y="588"/>
                  </a:lnTo>
                  <a:lnTo>
                    <a:pt x="935" y="579"/>
                  </a:lnTo>
                  <a:lnTo>
                    <a:pt x="927" y="564"/>
                  </a:lnTo>
                  <a:lnTo>
                    <a:pt x="918" y="555"/>
                  </a:lnTo>
                  <a:lnTo>
                    <a:pt x="910" y="540"/>
                  </a:lnTo>
                  <a:lnTo>
                    <a:pt x="903" y="531"/>
                  </a:lnTo>
                  <a:lnTo>
                    <a:pt x="894" y="523"/>
                  </a:lnTo>
                  <a:lnTo>
                    <a:pt x="886" y="507"/>
                  </a:lnTo>
                  <a:lnTo>
                    <a:pt x="879" y="499"/>
                  </a:lnTo>
                  <a:lnTo>
                    <a:pt x="871" y="490"/>
                  </a:lnTo>
                  <a:lnTo>
                    <a:pt x="862" y="483"/>
                  </a:lnTo>
                  <a:lnTo>
                    <a:pt x="854" y="466"/>
                  </a:lnTo>
                  <a:lnTo>
                    <a:pt x="847" y="458"/>
                  </a:lnTo>
                  <a:lnTo>
                    <a:pt x="838" y="451"/>
                  </a:lnTo>
                  <a:lnTo>
                    <a:pt x="830" y="442"/>
                  </a:lnTo>
                  <a:lnTo>
                    <a:pt x="823" y="434"/>
                  </a:lnTo>
                  <a:lnTo>
                    <a:pt x="814" y="427"/>
                  </a:lnTo>
                  <a:lnTo>
                    <a:pt x="806" y="410"/>
                  </a:lnTo>
                  <a:lnTo>
                    <a:pt x="773" y="378"/>
                  </a:lnTo>
                  <a:lnTo>
                    <a:pt x="765" y="371"/>
                  </a:lnTo>
                  <a:lnTo>
                    <a:pt x="758" y="362"/>
                  </a:lnTo>
                  <a:lnTo>
                    <a:pt x="717" y="321"/>
                  </a:lnTo>
                  <a:lnTo>
                    <a:pt x="708" y="314"/>
                  </a:lnTo>
                  <a:lnTo>
                    <a:pt x="702" y="306"/>
                  </a:lnTo>
                  <a:lnTo>
                    <a:pt x="693" y="297"/>
                  </a:lnTo>
                  <a:lnTo>
                    <a:pt x="678" y="289"/>
                  </a:lnTo>
                  <a:lnTo>
                    <a:pt x="669" y="282"/>
                  </a:lnTo>
                  <a:lnTo>
                    <a:pt x="652" y="265"/>
                  </a:lnTo>
                  <a:lnTo>
                    <a:pt x="645" y="256"/>
                  </a:lnTo>
                  <a:lnTo>
                    <a:pt x="637" y="250"/>
                  </a:lnTo>
                  <a:lnTo>
                    <a:pt x="621" y="241"/>
                  </a:lnTo>
                  <a:lnTo>
                    <a:pt x="613" y="233"/>
                  </a:lnTo>
                  <a:lnTo>
                    <a:pt x="604" y="226"/>
                  </a:lnTo>
                  <a:lnTo>
                    <a:pt x="596" y="217"/>
                  </a:lnTo>
                  <a:lnTo>
                    <a:pt x="580" y="209"/>
                  </a:lnTo>
                  <a:lnTo>
                    <a:pt x="565" y="193"/>
                  </a:lnTo>
                  <a:lnTo>
                    <a:pt x="548" y="185"/>
                  </a:lnTo>
                  <a:lnTo>
                    <a:pt x="539" y="176"/>
                  </a:lnTo>
                  <a:lnTo>
                    <a:pt x="524" y="169"/>
                  </a:lnTo>
                  <a:lnTo>
                    <a:pt x="516" y="161"/>
                  </a:lnTo>
                  <a:lnTo>
                    <a:pt x="500" y="152"/>
                  </a:lnTo>
                  <a:lnTo>
                    <a:pt x="492" y="144"/>
                  </a:lnTo>
                  <a:lnTo>
                    <a:pt x="476" y="137"/>
                  </a:lnTo>
                  <a:lnTo>
                    <a:pt x="468" y="128"/>
                  </a:lnTo>
                  <a:lnTo>
                    <a:pt x="452" y="120"/>
                  </a:lnTo>
                  <a:lnTo>
                    <a:pt x="435" y="113"/>
                  </a:lnTo>
                  <a:lnTo>
                    <a:pt x="427" y="105"/>
                  </a:lnTo>
                  <a:lnTo>
                    <a:pt x="396" y="87"/>
                  </a:lnTo>
                  <a:lnTo>
                    <a:pt x="379" y="81"/>
                  </a:lnTo>
                  <a:lnTo>
                    <a:pt x="364" y="72"/>
                  </a:lnTo>
                  <a:lnTo>
                    <a:pt x="355" y="64"/>
                  </a:lnTo>
                  <a:lnTo>
                    <a:pt x="338" y="57"/>
                  </a:lnTo>
                  <a:lnTo>
                    <a:pt x="314" y="48"/>
                  </a:lnTo>
                  <a:lnTo>
                    <a:pt x="299" y="40"/>
                  </a:lnTo>
                  <a:lnTo>
                    <a:pt x="282" y="31"/>
                  </a:lnTo>
                  <a:lnTo>
                    <a:pt x="266" y="24"/>
                  </a:lnTo>
                  <a:lnTo>
                    <a:pt x="251" y="16"/>
                  </a:lnTo>
                  <a:lnTo>
                    <a:pt x="225" y="7"/>
                  </a:lnTo>
                  <a:lnTo>
                    <a:pt x="210" y="0"/>
                  </a:lnTo>
                  <a:lnTo>
                    <a:pt x="178" y="0"/>
                  </a:lnTo>
                  <a:lnTo>
                    <a:pt x="169" y="24"/>
                  </a:lnTo>
                  <a:close/>
                </a:path>
              </a:pathLst>
            </a:custGeom>
            <a:solidFill>
              <a:srgbClr val="4596A4"/>
            </a:solidFill>
            <a:ln>
              <a:noFill/>
            </a:ln>
            <a:effectLst/>
          </p:spPr>
          <p:txBody>
            <a:bodyPr wrap="square" rtlCol="0" anchor="t">
              <a:normAutofit/>
            </a:bodyPr>
            <a:lstStyle/>
            <a:p>
              <a:pPr algn="ctr">
                <a:lnSpc>
                  <a:spcPct val="90000"/>
                </a:lnSpc>
                <a:spcBef>
                  <a:spcPts val="100"/>
                </a:spcBef>
                <a:spcAft>
                  <a:spcPts val="100"/>
                </a:spcAft>
              </a:pPr>
              <a:endParaRPr lang="en-US" sz="2000">
                <a:solidFill>
                  <a:schemeClr val="tx2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59" name="Freeform 12">
              <a:extLst>
                <a:ext uri="{FF2B5EF4-FFF2-40B4-BE49-F238E27FC236}">
                  <a16:creationId xmlns:a16="http://schemas.microsoft.com/office/drawing/2014/main" id="{8D709DD8-B71A-EE41-AE3E-E436A6AA8F9C}"/>
                </a:ext>
              </a:extLst>
            </p:cNvPr>
            <p:cNvSpPr>
              <a:spLocks/>
            </p:cNvSpPr>
            <p:nvPr/>
          </p:nvSpPr>
          <p:spPr bwMode="auto">
            <a:xfrm rot="269916">
              <a:off x="7234223" y="3649710"/>
              <a:ext cx="1524357" cy="1600556"/>
            </a:xfrm>
            <a:custGeom>
              <a:avLst/>
              <a:gdLst/>
              <a:ahLst/>
              <a:cxnLst>
                <a:cxn ang="0">
                  <a:pos x="466" y="24"/>
                </a:cxn>
                <a:cxn ang="0">
                  <a:pos x="354" y="48"/>
                </a:cxn>
                <a:cxn ang="0">
                  <a:pos x="241" y="72"/>
                </a:cxn>
                <a:cxn ang="0">
                  <a:pos x="128" y="95"/>
                </a:cxn>
                <a:cxn ang="0">
                  <a:pos x="16" y="121"/>
                </a:cxn>
                <a:cxn ang="0">
                  <a:pos x="7" y="160"/>
                </a:cxn>
                <a:cxn ang="0">
                  <a:pos x="40" y="266"/>
                </a:cxn>
                <a:cxn ang="0">
                  <a:pos x="63" y="329"/>
                </a:cxn>
                <a:cxn ang="0">
                  <a:pos x="89" y="379"/>
                </a:cxn>
                <a:cxn ang="0">
                  <a:pos x="113" y="435"/>
                </a:cxn>
                <a:cxn ang="0">
                  <a:pos x="137" y="483"/>
                </a:cxn>
                <a:cxn ang="0">
                  <a:pos x="161" y="522"/>
                </a:cxn>
                <a:cxn ang="0">
                  <a:pos x="185" y="563"/>
                </a:cxn>
                <a:cxn ang="0">
                  <a:pos x="208" y="604"/>
                </a:cxn>
                <a:cxn ang="0">
                  <a:pos x="232" y="636"/>
                </a:cxn>
                <a:cxn ang="0">
                  <a:pos x="258" y="667"/>
                </a:cxn>
                <a:cxn ang="0">
                  <a:pos x="282" y="700"/>
                </a:cxn>
                <a:cxn ang="0">
                  <a:pos x="314" y="741"/>
                </a:cxn>
                <a:cxn ang="0">
                  <a:pos x="338" y="773"/>
                </a:cxn>
                <a:cxn ang="0">
                  <a:pos x="395" y="829"/>
                </a:cxn>
                <a:cxn ang="0">
                  <a:pos x="451" y="886"/>
                </a:cxn>
                <a:cxn ang="0">
                  <a:pos x="499" y="933"/>
                </a:cxn>
                <a:cxn ang="0">
                  <a:pos x="555" y="974"/>
                </a:cxn>
                <a:cxn ang="0">
                  <a:pos x="579" y="998"/>
                </a:cxn>
                <a:cxn ang="0">
                  <a:pos x="620" y="1022"/>
                </a:cxn>
                <a:cxn ang="0">
                  <a:pos x="659" y="1055"/>
                </a:cxn>
                <a:cxn ang="0">
                  <a:pos x="700" y="1078"/>
                </a:cxn>
                <a:cxn ang="0">
                  <a:pos x="741" y="1102"/>
                </a:cxn>
                <a:cxn ang="0">
                  <a:pos x="789" y="1126"/>
                </a:cxn>
                <a:cxn ang="0">
                  <a:pos x="830" y="1150"/>
                </a:cxn>
                <a:cxn ang="0">
                  <a:pos x="886" y="1176"/>
                </a:cxn>
                <a:cxn ang="0">
                  <a:pos x="942" y="1200"/>
                </a:cxn>
                <a:cxn ang="0">
                  <a:pos x="990" y="1191"/>
                </a:cxn>
                <a:cxn ang="0">
                  <a:pos x="1014" y="1111"/>
                </a:cxn>
                <a:cxn ang="0">
                  <a:pos x="1038" y="1038"/>
                </a:cxn>
                <a:cxn ang="0">
                  <a:pos x="1079" y="918"/>
                </a:cxn>
                <a:cxn ang="0">
                  <a:pos x="1103" y="845"/>
                </a:cxn>
                <a:cxn ang="0">
                  <a:pos x="1144" y="717"/>
                </a:cxn>
                <a:cxn ang="0">
                  <a:pos x="1159" y="636"/>
                </a:cxn>
                <a:cxn ang="0">
                  <a:pos x="1111" y="611"/>
                </a:cxn>
                <a:cxn ang="0">
                  <a:pos x="1062" y="587"/>
                </a:cxn>
                <a:cxn ang="0">
                  <a:pos x="1023" y="563"/>
                </a:cxn>
                <a:cxn ang="0">
                  <a:pos x="982" y="539"/>
                </a:cxn>
                <a:cxn ang="0">
                  <a:pos x="949" y="515"/>
                </a:cxn>
                <a:cxn ang="0">
                  <a:pos x="917" y="491"/>
                </a:cxn>
                <a:cxn ang="0">
                  <a:pos x="878" y="459"/>
                </a:cxn>
                <a:cxn ang="0">
                  <a:pos x="821" y="403"/>
                </a:cxn>
                <a:cxn ang="0">
                  <a:pos x="765" y="338"/>
                </a:cxn>
                <a:cxn ang="0">
                  <a:pos x="741" y="305"/>
                </a:cxn>
                <a:cxn ang="0">
                  <a:pos x="717" y="266"/>
                </a:cxn>
                <a:cxn ang="0">
                  <a:pos x="691" y="234"/>
                </a:cxn>
                <a:cxn ang="0">
                  <a:pos x="668" y="184"/>
                </a:cxn>
                <a:cxn ang="0">
                  <a:pos x="635" y="121"/>
                </a:cxn>
                <a:cxn ang="0">
                  <a:pos x="603" y="39"/>
                </a:cxn>
                <a:cxn ang="0">
                  <a:pos x="579" y="0"/>
                </a:cxn>
              </a:cxnLst>
              <a:rect l="0" t="0" r="r" b="b"/>
              <a:pathLst>
                <a:path w="1159" h="1206">
                  <a:moveTo>
                    <a:pt x="546" y="8"/>
                  </a:moveTo>
                  <a:lnTo>
                    <a:pt x="507" y="15"/>
                  </a:lnTo>
                  <a:lnTo>
                    <a:pt x="466" y="24"/>
                  </a:lnTo>
                  <a:lnTo>
                    <a:pt x="434" y="32"/>
                  </a:lnTo>
                  <a:lnTo>
                    <a:pt x="395" y="39"/>
                  </a:lnTo>
                  <a:lnTo>
                    <a:pt x="354" y="48"/>
                  </a:lnTo>
                  <a:lnTo>
                    <a:pt x="321" y="56"/>
                  </a:lnTo>
                  <a:lnTo>
                    <a:pt x="282" y="65"/>
                  </a:lnTo>
                  <a:lnTo>
                    <a:pt x="241" y="72"/>
                  </a:lnTo>
                  <a:lnTo>
                    <a:pt x="208" y="80"/>
                  </a:lnTo>
                  <a:lnTo>
                    <a:pt x="169" y="89"/>
                  </a:lnTo>
                  <a:lnTo>
                    <a:pt x="128" y="95"/>
                  </a:lnTo>
                  <a:lnTo>
                    <a:pt x="89" y="104"/>
                  </a:lnTo>
                  <a:lnTo>
                    <a:pt x="57" y="113"/>
                  </a:lnTo>
                  <a:lnTo>
                    <a:pt x="16" y="121"/>
                  </a:lnTo>
                  <a:lnTo>
                    <a:pt x="0" y="128"/>
                  </a:lnTo>
                  <a:lnTo>
                    <a:pt x="0" y="136"/>
                  </a:lnTo>
                  <a:lnTo>
                    <a:pt x="7" y="160"/>
                  </a:lnTo>
                  <a:lnTo>
                    <a:pt x="16" y="193"/>
                  </a:lnTo>
                  <a:lnTo>
                    <a:pt x="33" y="241"/>
                  </a:lnTo>
                  <a:lnTo>
                    <a:pt x="40" y="266"/>
                  </a:lnTo>
                  <a:lnTo>
                    <a:pt x="48" y="281"/>
                  </a:lnTo>
                  <a:lnTo>
                    <a:pt x="57" y="305"/>
                  </a:lnTo>
                  <a:lnTo>
                    <a:pt x="63" y="329"/>
                  </a:lnTo>
                  <a:lnTo>
                    <a:pt x="72" y="346"/>
                  </a:lnTo>
                  <a:lnTo>
                    <a:pt x="80" y="362"/>
                  </a:lnTo>
                  <a:lnTo>
                    <a:pt x="89" y="379"/>
                  </a:lnTo>
                  <a:lnTo>
                    <a:pt x="96" y="403"/>
                  </a:lnTo>
                  <a:lnTo>
                    <a:pt x="104" y="418"/>
                  </a:lnTo>
                  <a:lnTo>
                    <a:pt x="113" y="435"/>
                  </a:lnTo>
                  <a:lnTo>
                    <a:pt x="120" y="450"/>
                  </a:lnTo>
                  <a:lnTo>
                    <a:pt x="128" y="466"/>
                  </a:lnTo>
                  <a:lnTo>
                    <a:pt x="137" y="483"/>
                  </a:lnTo>
                  <a:lnTo>
                    <a:pt x="145" y="491"/>
                  </a:lnTo>
                  <a:lnTo>
                    <a:pt x="152" y="507"/>
                  </a:lnTo>
                  <a:lnTo>
                    <a:pt x="161" y="522"/>
                  </a:lnTo>
                  <a:lnTo>
                    <a:pt x="169" y="539"/>
                  </a:lnTo>
                  <a:lnTo>
                    <a:pt x="176" y="548"/>
                  </a:lnTo>
                  <a:lnTo>
                    <a:pt x="185" y="563"/>
                  </a:lnTo>
                  <a:lnTo>
                    <a:pt x="193" y="572"/>
                  </a:lnTo>
                  <a:lnTo>
                    <a:pt x="202" y="587"/>
                  </a:lnTo>
                  <a:lnTo>
                    <a:pt x="208" y="604"/>
                  </a:lnTo>
                  <a:lnTo>
                    <a:pt x="217" y="611"/>
                  </a:lnTo>
                  <a:lnTo>
                    <a:pt x="226" y="628"/>
                  </a:lnTo>
                  <a:lnTo>
                    <a:pt x="232" y="636"/>
                  </a:lnTo>
                  <a:lnTo>
                    <a:pt x="241" y="643"/>
                  </a:lnTo>
                  <a:lnTo>
                    <a:pt x="249" y="660"/>
                  </a:lnTo>
                  <a:lnTo>
                    <a:pt x="258" y="667"/>
                  </a:lnTo>
                  <a:lnTo>
                    <a:pt x="265" y="684"/>
                  </a:lnTo>
                  <a:lnTo>
                    <a:pt x="273" y="693"/>
                  </a:lnTo>
                  <a:lnTo>
                    <a:pt x="282" y="700"/>
                  </a:lnTo>
                  <a:lnTo>
                    <a:pt x="290" y="708"/>
                  </a:lnTo>
                  <a:lnTo>
                    <a:pt x="297" y="723"/>
                  </a:lnTo>
                  <a:lnTo>
                    <a:pt x="314" y="741"/>
                  </a:lnTo>
                  <a:lnTo>
                    <a:pt x="321" y="749"/>
                  </a:lnTo>
                  <a:lnTo>
                    <a:pt x="330" y="764"/>
                  </a:lnTo>
                  <a:lnTo>
                    <a:pt x="338" y="773"/>
                  </a:lnTo>
                  <a:lnTo>
                    <a:pt x="347" y="780"/>
                  </a:lnTo>
                  <a:lnTo>
                    <a:pt x="354" y="788"/>
                  </a:lnTo>
                  <a:lnTo>
                    <a:pt x="395" y="829"/>
                  </a:lnTo>
                  <a:lnTo>
                    <a:pt x="403" y="836"/>
                  </a:lnTo>
                  <a:lnTo>
                    <a:pt x="410" y="845"/>
                  </a:lnTo>
                  <a:lnTo>
                    <a:pt x="451" y="886"/>
                  </a:lnTo>
                  <a:lnTo>
                    <a:pt x="459" y="892"/>
                  </a:lnTo>
                  <a:lnTo>
                    <a:pt x="466" y="901"/>
                  </a:lnTo>
                  <a:lnTo>
                    <a:pt x="499" y="933"/>
                  </a:lnTo>
                  <a:lnTo>
                    <a:pt x="516" y="942"/>
                  </a:lnTo>
                  <a:lnTo>
                    <a:pt x="540" y="966"/>
                  </a:lnTo>
                  <a:lnTo>
                    <a:pt x="555" y="974"/>
                  </a:lnTo>
                  <a:lnTo>
                    <a:pt x="563" y="981"/>
                  </a:lnTo>
                  <a:lnTo>
                    <a:pt x="572" y="990"/>
                  </a:lnTo>
                  <a:lnTo>
                    <a:pt x="579" y="998"/>
                  </a:lnTo>
                  <a:lnTo>
                    <a:pt x="596" y="1007"/>
                  </a:lnTo>
                  <a:lnTo>
                    <a:pt x="603" y="1014"/>
                  </a:lnTo>
                  <a:lnTo>
                    <a:pt x="620" y="1022"/>
                  </a:lnTo>
                  <a:lnTo>
                    <a:pt x="635" y="1038"/>
                  </a:lnTo>
                  <a:lnTo>
                    <a:pt x="652" y="1046"/>
                  </a:lnTo>
                  <a:lnTo>
                    <a:pt x="659" y="1055"/>
                  </a:lnTo>
                  <a:lnTo>
                    <a:pt x="676" y="1063"/>
                  </a:lnTo>
                  <a:lnTo>
                    <a:pt x="691" y="1070"/>
                  </a:lnTo>
                  <a:lnTo>
                    <a:pt x="700" y="1078"/>
                  </a:lnTo>
                  <a:lnTo>
                    <a:pt x="717" y="1087"/>
                  </a:lnTo>
                  <a:lnTo>
                    <a:pt x="724" y="1094"/>
                  </a:lnTo>
                  <a:lnTo>
                    <a:pt x="741" y="1102"/>
                  </a:lnTo>
                  <a:lnTo>
                    <a:pt x="756" y="1111"/>
                  </a:lnTo>
                  <a:lnTo>
                    <a:pt x="773" y="1119"/>
                  </a:lnTo>
                  <a:lnTo>
                    <a:pt x="789" y="1126"/>
                  </a:lnTo>
                  <a:lnTo>
                    <a:pt x="804" y="1135"/>
                  </a:lnTo>
                  <a:lnTo>
                    <a:pt x="813" y="1143"/>
                  </a:lnTo>
                  <a:lnTo>
                    <a:pt x="830" y="1150"/>
                  </a:lnTo>
                  <a:lnTo>
                    <a:pt x="845" y="1159"/>
                  </a:lnTo>
                  <a:lnTo>
                    <a:pt x="869" y="1167"/>
                  </a:lnTo>
                  <a:lnTo>
                    <a:pt x="886" y="1176"/>
                  </a:lnTo>
                  <a:lnTo>
                    <a:pt x="901" y="1183"/>
                  </a:lnTo>
                  <a:lnTo>
                    <a:pt x="917" y="1191"/>
                  </a:lnTo>
                  <a:lnTo>
                    <a:pt x="942" y="1200"/>
                  </a:lnTo>
                  <a:lnTo>
                    <a:pt x="958" y="1206"/>
                  </a:lnTo>
                  <a:lnTo>
                    <a:pt x="982" y="1206"/>
                  </a:lnTo>
                  <a:lnTo>
                    <a:pt x="990" y="1191"/>
                  </a:lnTo>
                  <a:lnTo>
                    <a:pt x="999" y="1167"/>
                  </a:lnTo>
                  <a:lnTo>
                    <a:pt x="1006" y="1143"/>
                  </a:lnTo>
                  <a:lnTo>
                    <a:pt x="1014" y="1111"/>
                  </a:lnTo>
                  <a:lnTo>
                    <a:pt x="1023" y="1087"/>
                  </a:lnTo>
                  <a:lnTo>
                    <a:pt x="1029" y="1063"/>
                  </a:lnTo>
                  <a:lnTo>
                    <a:pt x="1038" y="1038"/>
                  </a:lnTo>
                  <a:lnTo>
                    <a:pt x="1055" y="990"/>
                  </a:lnTo>
                  <a:lnTo>
                    <a:pt x="1062" y="966"/>
                  </a:lnTo>
                  <a:lnTo>
                    <a:pt x="1079" y="918"/>
                  </a:lnTo>
                  <a:lnTo>
                    <a:pt x="1087" y="892"/>
                  </a:lnTo>
                  <a:lnTo>
                    <a:pt x="1094" y="869"/>
                  </a:lnTo>
                  <a:lnTo>
                    <a:pt x="1103" y="845"/>
                  </a:lnTo>
                  <a:lnTo>
                    <a:pt x="1111" y="812"/>
                  </a:lnTo>
                  <a:lnTo>
                    <a:pt x="1118" y="788"/>
                  </a:lnTo>
                  <a:lnTo>
                    <a:pt x="1144" y="717"/>
                  </a:lnTo>
                  <a:lnTo>
                    <a:pt x="1151" y="693"/>
                  </a:lnTo>
                  <a:lnTo>
                    <a:pt x="1159" y="667"/>
                  </a:lnTo>
                  <a:lnTo>
                    <a:pt x="1159" y="636"/>
                  </a:lnTo>
                  <a:lnTo>
                    <a:pt x="1144" y="628"/>
                  </a:lnTo>
                  <a:lnTo>
                    <a:pt x="1127" y="619"/>
                  </a:lnTo>
                  <a:lnTo>
                    <a:pt x="1111" y="611"/>
                  </a:lnTo>
                  <a:lnTo>
                    <a:pt x="1094" y="604"/>
                  </a:lnTo>
                  <a:lnTo>
                    <a:pt x="1079" y="595"/>
                  </a:lnTo>
                  <a:lnTo>
                    <a:pt x="1062" y="587"/>
                  </a:lnTo>
                  <a:lnTo>
                    <a:pt x="1046" y="580"/>
                  </a:lnTo>
                  <a:lnTo>
                    <a:pt x="1029" y="572"/>
                  </a:lnTo>
                  <a:lnTo>
                    <a:pt x="1023" y="563"/>
                  </a:lnTo>
                  <a:lnTo>
                    <a:pt x="1006" y="555"/>
                  </a:lnTo>
                  <a:lnTo>
                    <a:pt x="999" y="548"/>
                  </a:lnTo>
                  <a:lnTo>
                    <a:pt x="982" y="539"/>
                  </a:lnTo>
                  <a:lnTo>
                    <a:pt x="973" y="531"/>
                  </a:lnTo>
                  <a:lnTo>
                    <a:pt x="958" y="522"/>
                  </a:lnTo>
                  <a:lnTo>
                    <a:pt x="949" y="515"/>
                  </a:lnTo>
                  <a:lnTo>
                    <a:pt x="942" y="507"/>
                  </a:lnTo>
                  <a:lnTo>
                    <a:pt x="925" y="498"/>
                  </a:lnTo>
                  <a:lnTo>
                    <a:pt x="917" y="491"/>
                  </a:lnTo>
                  <a:lnTo>
                    <a:pt x="910" y="483"/>
                  </a:lnTo>
                  <a:lnTo>
                    <a:pt x="893" y="466"/>
                  </a:lnTo>
                  <a:lnTo>
                    <a:pt x="878" y="459"/>
                  </a:lnTo>
                  <a:lnTo>
                    <a:pt x="837" y="418"/>
                  </a:lnTo>
                  <a:lnTo>
                    <a:pt x="830" y="409"/>
                  </a:lnTo>
                  <a:lnTo>
                    <a:pt x="821" y="403"/>
                  </a:lnTo>
                  <a:lnTo>
                    <a:pt x="804" y="386"/>
                  </a:lnTo>
                  <a:lnTo>
                    <a:pt x="797" y="370"/>
                  </a:lnTo>
                  <a:lnTo>
                    <a:pt x="765" y="338"/>
                  </a:lnTo>
                  <a:lnTo>
                    <a:pt x="756" y="322"/>
                  </a:lnTo>
                  <a:lnTo>
                    <a:pt x="748" y="314"/>
                  </a:lnTo>
                  <a:lnTo>
                    <a:pt x="741" y="305"/>
                  </a:lnTo>
                  <a:lnTo>
                    <a:pt x="732" y="290"/>
                  </a:lnTo>
                  <a:lnTo>
                    <a:pt x="724" y="281"/>
                  </a:lnTo>
                  <a:lnTo>
                    <a:pt x="717" y="266"/>
                  </a:lnTo>
                  <a:lnTo>
                    <a:pt x="709" y="258"/>
                  </a:lnTo>
                  <a:lnTo>
                    <a:pt x="700" y="241"/>
                  </a:lnTo>
                  <a:lnTo>
                    <a:pt x="691" y="234"/>
                  </a:lnTo>
                  <a:lnTo>
                    <a:pt x="685" y="217"/>
                  </a:lnTo>
                  <a:lnTo>
                    <a:pt x="676" y="201"/>
                  </a:lnTo>
                  <a:lnTo>
                    <a:pt x="668" y="184"/>
                  </a:lnTo>
                  <a:lnTo>
                    <a:pt x="659" y="169"/>
                  </a:lnTo>
                  <a:lnTo>
                    <a:pt x="652" y="152"/>
                  </a:lnTo>
                  <a:lnTo>
                    <a:pt x="635" y="121"/>
                  </a:lnTo>
                  <a:lnTo>
                    <a:pt x="628" y="104"/>
                  </a:lnTo>
                  <a:lnTo>
                    <a:pt x="611" y="56"/>
                  </a:lnTo>
                  <a:lnTo>
                    <a:pt x="603" y="39"/>
                  </a:lnTo>
                  <a:lnTo>
                    <a:pt x="596" y="8"/>
                  </a:lnTo>
                  <a:lnTo>
                    <a:pt x="587" y="0"/>
                  </a:lnTo>
                  <a:lnTo>
                    <a:pt x="579" y="0"/>
                  </a:lnTo>
                  <a:lnTo>
                    <a:pt x="546" y="8"/>
                  </a:lnTo>
                  <a:close/>
                </a:path>
              </a:pathLst>
            </a:custGeom>
            <a:solidFill>
              <a:srgbClr val="4596A4"/>
            </a:solidFill>
            <a:ln>
              <a:noFill/>
            </a:ln>
            <a:effectLst/>
          </p:spPr>
          <p:txBody>
            <a:bodyPr wrap="square" rtlCol="0" anchor="t">
              <a:normAutofit/>
            </a:bodyPr>
            <a:lstStyle/>
            <a:p>
              <a:pPr algn="ctr">
                <a:lnSpc>
                  <a:spcPct val="90000"/>
                </a:lnSpc>
                <a:spcBef>
                  <a:spcPts val="100"/>
                </a:spcBef>
                <a:spcAft>
                  <a:spcPts val="100"/>
                </a:spcAft>
              </a:pPr>
              <a:endParaRPr lang="en-US" sz="2000">
                <a:solidFill>
                  <a:schemeClr val="tx2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60" name="Freeform 12">
              <a:extLst>
                <a:ext uri="{FF2B5EF4-FFF2-40B4-BE49-F238E27FC236}">
                  <a16:creationId xmlns:a16="http://schemas.microsoft.com/office/drawing/2014/main" id="{72ADFBB4-F95A-EA41-A1CB-94E8315A1083}"/>
                </a:ext>
              </a:extLst>
            </p:cNvPr>
            <p:cNvSpPr>
              <a:spLocks/>
            </p:cNvSpPr>
            <p:nvPr/>
          </p:nvSpPr>
          <p:spPr bwMode="auto">
            <a:xfrm rot="19426925">
              <a:off x="8201893" y="4259581"/>
              <a:ext cx="1524357" cy="1600556"/>
            </a:xfrm>
            <a:custGeom>
              <a:avLst/>
              <a:gdLst/>
              <a:ahLst/>
              <a:cxnLst>
                <a:cxn ang="0">
                  <a:pos x="466" y="24"/>
                </a:cxn>
                <a:cxn ang="0">
                  <a:pos x="354" y="48"/>
                </a:cxn>
                <a:cxn ang="0">
                  <a:pos x="241" y="72"/>
                </a:cxn>
                <a:cxn ang="0">
                  <a:pos x="128" y="95"/>
                </a:cxn>
                <a:cxn ang="0">
                  <a:pos x="16" y="121"/>
                </a:cxn>
                <a:cxn ang="0">
                  <a:pos x="7" y="160"/>
                </a:cxn>
                <a:cxn ang="0">
                  <a:pos x="40" y="266"/>
                </a:cxn>
                <a:cxn ang="0">
                  <a:pos x="63" y="329"/>
                </a:cxn>
                <a:cxn ang="0">
                  <a:pos x="89" y="379"/>
                </a:cxn>
                <a:cxn ang="0">
                  <a:pos x="113" y="435"/>
                </a:cxn>
                <a:cxn ang="0">
                  <a:pos x="137" y="483"/>
                </a:cxn>
                <a:cxn ang="0">
                  <a:pos x="161" y="522"/>
                </a:cxn>
                <a:cxn ang="0">
                  <a:pos x="185" y="563"/>
                </a:cxn>
                <a:cxn ang="0">
                  <a:pos x="208" y="604"/>
                </a:cxn>
                <a:cxn ang="0">
                  <a:pos x="232" y="636"/>
                </a:cxn>
                <a:cxn ang="0">
                  <a:pos x="258" y="667"/>
                </a:cxn>
                <a:cxn ang="0">
                  <a:pos x="282" y="700"/>
                </a:cxn>
                <a:cxn ang="0">
                  <a:pos x="314" y="741"/>
                </a:cxn>
                <a:cxn ang="0">
                  <a:pos x="338" y="773"/>
                </a:cxn>
                <a:cxn ang="0">
                  <a:pos x="395" y="829"/>
                </a:cxn>
                <a:cxn ang="0">
                  <a:pos x="451" y="886"/>
                </a:cxn>
                <a:cxn ang="0">
                  <a:pos x="499" y="933"/>
                </a:cxn>
                <a:cxn ang="0">
                  <a:pos x="555" y="974"/>
                </a:cxn>
                <a:cxn ang="0">
                  <a:pos x="579" y="998"/>
                </a:cxn>
                <a:cxn ang="0">
                  <a:pos x="620" y="1022"/>
                </a:cxn>
                <a:cxn ang="0">
                  <a:pos x="659" y="1055"/>
                </a:cxn>
                <a:cxn ang="0">
                  <a:pos x="700" y="1078"/>
                </a:cxn>
                <a:cxn ang="0">
                  <a:pos x="741" y="1102"/>
                </a:cxn>
                <a:cxn ang="0">
                  <a:pos x="789" y="1126"/>
                </a:cxn>
                <a:cxn ang="0">
                  <a:pos x="830" y="1150"/>
                </a:cxn>
                <a:cxn ang="0">
                  <a:pos x="886" y="1176"/>
                </a:cxn>
                <a:cxn ang="0">
                  <a:pos x="942" y="1200"/>
                </a:cxn>
                <a:cxn ang="0">
                  <a:pos x="990" y="1191"/>
                </a:cxn>
                <a:cxn ang="0">
                  <a:pos x="1014" y="1111"/>
                </a:cxn>
                <a:cxn ang="0">
                  <a:pos x="1038" y="1038"/>
                </a:cxn>
                <a:cxn ang="0">
                  <a:pos x="1079" y="918"/>
                </a:cxn>
                <a:cxn ang="0">
                  <a:pos x="1103" y="845"/>
                </a:cxn>
                <a:cxn ang="0">
                  <a:pos x="1144" y="717"/>
                </a:cxn>
                <a:cxn ang="0">
                  <a:pos x="1159" y="636"/>
                </a:cxn>
                <a:cxn ang="0">
                  <a:pos x="1111" y="611"/>
                </a:cxn>
                <a:cxn ang="0">
                  <a:pos x="1062" y="587"/>
                </a:cxn>
                <a:cxn ang="0">
                  <a:pos x="1023" y="563"/>
                </a:cxn>
                <a:cxn ang="0">
                  <a:pos x="982" y="539"/>
                </a:cxn>
                <a:cxn ang="0">
                  <a:pos x="949" y="515"/>
                </a:cxn>
                <a:cxn ang="0">
                  <a:pos x="917" y="491"/>
                </a:cxn>
                <a:cxn ang="0">
                  <a:pos x="878" y="459"/>
                </a:cxn>
                <a:cxn ang="0">
                  <a:pos x="821" y="403"/>
                </a:cxn>
                <a:cxn ang="0">
                  <a:pos x="765" y="338"/>
                </a:cxn>
                <a:cxn ang="0">
                  <a:pos x="741" y="305"/>
                </a:cxn>
                <a:cxn ang="0">
                  <a:pos x="717" y="266"/>
                </a:cxn>
                <a:cxn ang="0">
                  <a:pos x="691" y="234"/>
                </a:cxn>
                <a:cxn ang="0">
                  <a:pos x="668" y="184"/>
                </a:cxn>
                <a:cxn ang="0">
                  <a:pos x="635" y="121"/>
                </a:cxn>
                <a:cxn ang="0">
                  <a:pos x="603" y="39"/>
                </a:cxn>
                <a:cxn ang="0">
                  <a:pos x="579" y="0"/>
                </a:cxn>
              </a:cxnLst>
              <a:rect l="0" t="0" r="r" b="b"/>
              <a:pathLst>
                <a:path w="1159" h="1206">
                  <a:moveTo>
                    <a:pt x="546" y="8"/>
                  </a:moveTo>
                  <a:lnTo>
                    <a:pt x="507" y="15"/>
                  </a:lnTo>
                  <a:lnTo>
                    <a:pt x="466" y="24"/>
                  </a:lnTo>
                  <a:lnTo>
                    <a:pt x="434" y="32"/>
                  </a:lnTo>
                  <a:lnTo>
                    <a:pt x="395" y="39"/>
                  </a:lnTo>
                  <a:lnTo>
                    <a:pt x="354" y="48"/>
                  </a:lnTo>
                  <a:lnTo>
                    <a:pt x="321" y="56"/>
                  </a:lnTo>
                  <a:lnTo>
                    <a:pt x="282" y="65"/>
                  </a:lnTo>
                  <a:lnTo>
                    <a:pt x="241" y="72"/>
                  </a:lnTo>
                  <a:lnTo>
                    <a:pt x="208" y="80"/>
                  </a:lnTo>
                  <a:lnTo>
                    <a:pt x="169" y="89"/>
                  </a:lnTo>
                  <a:lnTo>
                    <a:pt x="128" y="95"/>
                  </a:lnTo>
                  <a:lnTo>
                    <a:pt x="89" y="104"/>
                  </a:lnTo>
                  <a:lnTo>
                    <a:pt x="57" y="113"/>
                  </a:lnTo>
                  <a:lnTo>
                    <a:pt x="16" y="121"/>
                  </a:lnTo>
                  <a:lnTo>
                    <a:pt x="0" y="128"/>
                  </a:lnTo>
                  <a:lnTo>
                    <a:pt x="0" y="136"/>
                  </a:lnTo>
                  <a:lnTo>
                    <a:pt x="7" y="160"/>
                  </a:lnTo>
                  <a:lnTo>
                    <a:pt x="16" y="193"/>
                  </a:lnTo>
                  <a:lnTo>
                    <a:pt x="33" y="241"/>
                  </a:lnTo>
                  <a:lnTo>
                    <a:pt x="40" y="266"/>
                  </a:lnTo>
                  <a:lnTo>
                    <a:pt x="48" y="281"/>
                  </a:lnTo>
                  <a:lnTo>
                    <a:pt x="57" y="305"/>
                  </a:lnTo>
                  <a:lnTo>
                    <a:pt x="63" y="329"/>
                  </a:lnTo>
                  <a:lnTo>
                    <a:pt x="72" y="346"/>
                  </a:lnTo>
                  <a:lnTo>
                    <a:pt x="80" y="362"/>
                  </a:lnTo>
                  <a:lnTo>
                    <a:pt x="89" y="379"/>
                  </a:lnTo>
                  <a:lnTo>
                    <a:pt x="96" y="403"/>
                  </a:lnTo>
                  <a:lnTo>
                    <a:pt x="104" y="418"/>
                  </a:lnTo>
                  <a:lnTo>
                    <a:pt x="113" y="435"/>
                  </a:lnTo>
                  <a:lnTo>
                    <a:pt x="120" y="450"/>
                  </a:lnTo>
                  <a:lnTo>
                    <a:pt x="128" y="466"/>
                  </a:lnTo>
                  <a:lnTo>
                    <a:pt x="137" y="483"/>
                  </a:lnTo>
                  <a:lnTo>
                    <a:pt x="145" y="491"/>
                  </a:lnTo>
                  <a:lnTo>
                    <a:pt x="152" y="507"/>
                  </a:lnTo>
                  <a:lnTo>
                    <a:pt x="161" y="522"/>
                  </a:lnTo>
                  <a:lnTo>
                    <a:pt x="169" y="539"/>
                  </a:lnTo>
                  <a:lnTo>
                    <a:pt x="176" y="548"/>
                  </a:lnTo>
                  <a:lnTo>
                    <a:pt x="185" y="563"/>
                  </a:lnTo>
                  <a:lnTo>
                    <a:pt x="193" y="572"/>
                  </a:lnTo>
                  <a:lnTo>
                    <a:pt x="202" y="587"/>
                  </a:lnTo>
                  <a:lnTo>
                    <a:pt x="208" y="604"/>
                  </a:lnTo>
                  <a:lnTo>
                    <a:pt x="217" y="611"/>
                  </a:lnTo>
                  <a:lnTo>
                    <a:pt x="226" y="628"/>
                  </a:lnTo>
                  <a:lnTo>
                    <a:pt x="232" y="636"/>
                  </a:lnTo>
                  <a:lnTo>
                    <a:pt x="241" y="643"/>
                  </a:lnTo>
                  <a:lnTo>
                    <a:pt x="249" y="660"/>
                  </a:lnTo>
                  <a:lnTo>
                    <a:pt x="258" y="667"/>
                  </a:lnTo>
                  <a:lnTo>
                    <a:pt x="265" y="684"/>
                  </a:lnTo>
                  <a:lnTo>
                    <a:pt x="273" y="693"/>
                  </a:lnTo>
                  <a:lnTo>
                    <a:pt x="282" y="700"/>
                  </a:lnTo>
                  <a:lnTo>
                    <a:pt x="290" y="708"/>
                  </a:lnTo>
                  <a:lnTo>
                    <a:pt x="297" y="723"/>
                  </a:lnTo>
                  <a:lnTo>
                    <a:pt x="314" y="741"/>
                  </a:lnTo>
                  <a:lnTo>
                    <a:pt x="321" y="749"/>
                  </a:lnTo>
                  <a:lnTo>
                    <a:pt x="330" y="764"/>
                  </a:lnTo>
                  <a:lnTo>
                    <a:pt x="338" y="773"/>
                  </a:lnTo>
                  <a:lnTo>
                    <a:pt x="347" y="780"/>
                  </a:lnTo>
                  <a:lnTo>
                    <a:pt x="354" y="788"/>
                  </a:lnTo>
                  <a:lnTo>
                    <a:pt x="395" y="829"/>
                  </a:lnTo>
                  <a:lnTo>
                    <a:pt x="403" y="836"/>
                  </a:lnTo>
                  <a:lnTo>
                    <a:pt x="410" y="845"/>
                  </a:lnTo>
                  <a:lnTo>
                    <a:pt x="451" y="886"/>
                  </a:lnTo>
                  <a:lnTo>
                    <a:pt x="459" y="892"/>
                  </a:lnTo>
                  <a:lnTo>
                    <a:pt x="466" y="901"/>
                  </a:lnTo>
                  <a:lnTo>
                    <a:pt x="499" y="933"/>
                  </a:lnTo>
                  <a:lnTo>
                    <a:pt x="516" y="942"/>
                  </a:lnTo>
                  <a:lnTo>
                    <a:pt x="540" y="966"/>
                  </a:lnTo>
                  <a:lnTo>
                    <a:pt x="555" y="974"/>
                  </a:lnTo>
                  <a:lnTo>
                    <a:pt x="563" y="981"/>
                  </a:lnTo>
                  <a:lnTo>
                    <a:pt x="572" y="990"/>
                  </a:lnTo>
                  <a:lnTo>
                    <a:pt x="579" y="998"/>
                  </a:lnTo>
                  <a:lnTo>
                    <a:pt x="596" y="1007"/>
                  </a:lnTo>
                  <a:lnTo>
                    <a:pt x="603" y="1014"/>
                  </a:lnTo>
                  <a:lnTo>
                    <a:pt x="620" y="1022"/>
                  </a:lnTo>
                  <a:lnTo>
                    <a:pt x="635" y="1038"/>
                  </a:lnTo>
                  <a:lnTo>
                    <a:pt x="652" y="1046"/>
                  </a:lnTo>
                  <a:lnTo>
                    <a:pt x="659" y="1055"/>
                  </a:lnTo>
                  <a:lnTo>
                    <a:pt x="676" y="1063"/>
                  </a:lnTo>
                  <a:lnTo>
                    <a:pt x="691" y="1070"/>
                  </a:lnTo>
                  <a:lnTo>
                    <a:pt x="700" y="1078"/>
                  </a:lnTo>
                  <a:lnTo>
                    <a:pt x="717" y="1087"/>
                  </a:lnTo>
                  <a:lnTo>
                    <a:pt x="724" y="1094"/>
                  </a:lnTo>
                  <a:lnTo>
                    <a:pt x="741" y="1102"/>
                  </a:lnTo>
                  <a:lnTo>
                    <a:pt x="756" y="1111"/>
                  </a:lnTo>
                  <a:lnTo>
                    <a:pt x="773" y="1119"/>
                  </a:lnTo>
                  <a:lnTo>
                    <a:pt x="789" y="1126"/>
                  </a:lnTo>
                  <a:lnTo>
                    <a:pt x="804" y="1135"/>
                  </a:lnTo>
                  <a:lnTo>
                    <a:pt x="813" y="1143"/>
                  </a:lnTo>
                  <a:lnTo>
                    <a:pt x="830" y="1150"/>
                  </a:lnTo>
                  <a:lnTo>
                    <a:pt x="845" y="1159"/>
                  </a:lnTo>
                  <a:lnTo>
                    <a:pt x="869" y="1167"/>
                  </a:lnTo>
                  <a:lnTo>
                    <a:pt x="886" y="1176"/>
                  </a:lnTo>
                  <a:lnTo>
                    <a:pt x="901" y="1183"/>
                  </a:lnTo>
                  <a:lnTo>
                    <a:pt x="917" y="1191"/>
                  </a:lnTo>
                  <a:lnTo>
                    <a:pt x="942" y="1200"/>
                  </a:lnTo>
                  <a:lnTo>
                    <a:pt x="958" y="1206"/>
                  </a:lnTo>
                  <a:lnTo>
                    <a:pt x="982" y="1206"/>
                  </a:lnTo>
                  <a:lnTo>
                    <a:pt x="990" y="1191"/>
                  </a:lnTo>
                  <a:lnTo>
                    <a:pt x="999" y="1167"/>
                  </a:lnTo>
                  <a:lnTo>
                    <a:pt x="1006" y="1143"/>
                  </a:lnTo>
                  <a:lnTo>
                    <a:pt x="1014" y="1111"/>
                  </a:lnTo>
                  <a:lnTo>
                    <a:pt x="1023" y="1087"/>
                  </a:lnTo>
                  <a:lnTo>
                    <a:pt x="1029" y="1063"/>
                  </a:lnTo>
                  <a:lnTo>
                    <a:pt x="1038" y="1038"/>
                  </a:lnTo>
                  <a:lnTo>
                    <a:pt x="1055" y="990"/>
                  </a:lnTo>
                  <a:lnTo>
                    <a:pt x="1062" y="966"/>
                  </a:lnTo>
                  <a:lnTo>
                    <a:pt x="1079" y="918"/>
                  </a:lnTo>
                  <a:lnTo>
                    <a:pt x="1087" y="892"/>
                  </a:lnTo>
                  <a:lnTo>
                    <a:pt x="1094" y="869"/>
                  </a:lnTo>
                  <a:lnTo>
                    <a:pt x="1103" y="845"/>
                  </a:lnTo>
                  <a:lnTo>
                    <a:pt x="1111" y="812"/>
                  </a:lnTo>
                  <a:lnTo>
                    <a:pt x="1118" y="788"/>
                  </a:lnTo>
                  <a:lnTo>
                    <a:pt x="1144" y="717"/>
                  </a:lnTo>
                  <a:lnTo>
                    <a:pt x="1151" y="693"/>
                  </a:lnTo>
                  <a:lnTo>
                    <a:pt x="1159" y="667"/>
                  </a:lnTo>
                  <a:lnTo>
                    <a:pt x="1159" y="636"/>
                  </a:lnTo>
                  <a:lnTo>
                    <a:pt x="1144" y="628"/>
                  </a:lnTo>
                  <a:lnTo>
                    <a:pt x="1127" y="619"/>
                  </a:lnTo>
                  <a:lnTo>
                    <a:pt x="1111" y="611"/>
                  </a:lnTo>
                  <a:lnTo>
                    <a:pt x="1094" y="604"/>
                  </a:lnTo>
                  <a:lnTo>
                    <a:pt x="1079" y="595"/>
                  </a:lnTo>
                  <a:lnTo>
                    <a:pt x="1062" y="587"/>
                  </a:lnTo>
                  <a:lnTo>
                    <a:pt x="1046" y="580"/>
                  </a:lnTo>
                  <a:lnTo>
                    <a:pt x="1029" y="572"/>
                  </a:lnTo>
                  <a:lnTo>
                    <a:pt x="1023" y="563"/>
                  </a:lnTo>
                  <a:lnTo>
                    <a:pt x="1006" y="555"/>
                  </a:lnTo>
                  <a:lnTo>
                    <a:pt x="999" y="548"/>
                  </a:lnTo>
                  <a:lnTo>
                    <a:pt x="982" y="539"/>
                  </a:lnTo>
                  <a:lnTo>
                    <a:pt x="973" y="531"/>
                  </a:lnTo>
                  <a:lnTo>
                    <a:pt x="958" y="522"/>
                  </a:lnTo>
                  <a:lnTo>
                    <a:pt x="949" y="515"/>
                  </a:lnTo>
                  <a:lnTo>
                    <a:pt x="942" y="507"/>
                  </a:lnTo>
                  <a:lnTo>
                    <a:pt x="925" y="498"/>
                  </a:lnTo>
                  <a:lnTo>
                    <a:pt x="917" y="491"/>
                  </a:lnTo>
                  <a:lnTo>
                    <a:pt x="910" y="483"/>
                  </a:lnTo>
                  <a:lnTo>
                    <a:pt x="893" y="466"/>
                  </a:lnTo>
                  <a:lnTo>
                    <a:pt x="878" y="459"/>
                  </a:lnTo>
                  <a:lnTo>
                    <a:pt x="837" y="418"/>
                  </a:lnTo>
                  <a:lnTo>
                    <a:pt x="830" y="409"/>
                  </a:lnTo>
                  <a:lnTo>
                    <a:pt x="821" y="403"/>
                  </a:lnTo>
                  <a:lnTo>
                    <a:pt x="804" y="386"/>
                  </a:lnTo>
                  <a:lnTo>
                    <a:pt x="797" y="370"/>
                  </a:lnTo>
                  <a:lnTo>
                    <a:pt x="765" y="338"/>
                  </a:lnTo>
                  <a:lnTo>
                    <a:pt x="756" y="322"/>
                  </a:lnTo>
                  <a:lnTo>
                    <a:pt x="748" y="314"/>
                  </a:lnTo>
                  <a:lnTo>
                    <a:pt x="741" y="305"/>
                  </a:lnTo>
                  <a:lnTo>
                    <a:pt x="732" y="290"/>
                  </a:lnTo>
                  <a:lnTo>
                    <a:pt x="724" y="281"/>
                  </a:lnTo>
                  <a:lnTo>
                    <a:pt x="717" y="266"/>
                  </a:lnTo>
                  <a:lnTo>
                    <a:pt x="709" y="258"/>
                  </a:lnTo>
                  <a:lnTo>
                    <a:pt x="700" y="241"/>
                  </a:lnTo>
                  <a:lnTo>
                    <a:pt x="691" y="234"/>
                  </a:lnTo>
                  <a:lnTo>
                    <a:pt x="685" y="217"/>
                  </a:lnTo>
                  <a:lnTo>
                    <a:pt x="676" y="201"/>
                  </a:lnTo>
                  <a:lnTo>
                    <a:pt x="668" y="184"/>
                  </a:lnTo>
                  <a:lnTo>
                    <a:pt x="659" y="169"/>
                  </a:lnTo>
                  <a:lnTo>
                    <a:pt x="652" y="152"/>
                  </a:lnTo>
                  <a:lnTo>
                    <a:pt x="635" y="121"/>
                  </a:lnTo>
                  <a:lnTo>
                    <a:pt x="628" y="104"/>
                  </a:lnTo>
                  <a:lnTo>
                    <a:pt x="611" y="56"/>
                  </a:lnTo>
                  <a:lnTo>
                    <a:pt x="603" y="39"/>
                  </a:lnTo>
                  <a:lnTo>
                    <a:pt x="596" y="8"/>
                  </a:lnTo>
                  <a:lnTo>
                    <a:pt x="587" y="0"/>
                  </a:lnTo>
                  <a:lnTo>
                    <a:pt x="579" y="0"/>
                  </a:lnTo>
                  <a:lnTo>
                    <a:pt x="546" y="8"/>
                  </a:ln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solidFill>
                <a:srgbClr val="808080"/>
              </a:solidFill>
            </a:ln>
            <a:effectLst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15444" tIns="278378" rIns="315444" bIns="278378" numCol="1" spcCol="1270" anchor="ctr" anchorCtr="0">
              <a:noAutofit/>
            </a:bodyPr>
            <a:lstStyle/>
            <a:p>
              <a:pPr algn="ctr" defTabSz="1422400" fontAlgn="base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400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61" name="Freeform 7">
              <a:extLst>
                <a:ext uri="{FF2B5EF4-FFF2-40B4-BE49-F238E27FC236}">
                  <a16:creationId xmlns:a16="http://schemas.microsoft.com/office/drawing/2014/main" id="{5EF95B24-9C42-9344-8696-579D6B65BC4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33822" y="2996940"/>
              <a:ext cx="1217233" cy="1790084"/>
            </a:xfrm>
            <a:custGeom>
              <a:avLst/>
              <a:gdLst/>
              <a:ahLst/>
              <a:cxnLst>
                <a:cxn ang="0">
                  <a:pos x="710" y="24"/>
                </a:cxn>
                <a:cxn ang="0">
                  <a:pos x="597" y="48"/>
                </a:cxn>
                <a:cxn ang="0">
                  <a:pos x="485" y="72"/>
                </a:cxn>
                <a:cxn ang="0">
                  <a:pos x="370" y="96"/>
                </a:cxn>
                <a:cxn ang="0">
                  <a:pos x="266" y="120"/>
                </a:cxn>
                <a:cxn ang="0">
                  <a:pos x="251" y="457"/>
                </a:cxn>
                <a:cxn ang="0">
                  <a:pos x="219" y="579"/>
                </a:cxn>
                <a:cxn ang="0">
                  <a:pos x="195" y="635"/>
                </a:cxn>
                <a:cxn ang="0">
                  <a:pos x="171" y="691"/>
                </a:cxn>
                <a:cxn ang="0">
                  <a:pos x="145" y="741"/>
                </a:cxn>
                <a:cxn ang="0">
                  <a:pos x="121" y="780"/>
                </a:cxn>
                <a:cxn ang="0">
                  <a:pos x="97" y="812"/>
                </a:cxn>
                <a:cxn ang="0">
                  <a:pos x="73" y="845"/>
                </a:cxn>
                <a:cxn ang="0">
                  <a:pos x="50" y="877"/>
                </a:cxn>
                <a:cxn ang="0">
                  <a:pos x="26" y="910"/>
                </a:cxn>
                <a:cxn ang="0">
                  <a:pos x="0" y="940"/>
                </a:cxn>
                <a:cxn ang="0">
                  <a:pos x="26" y="973"/>
                </a:cxn>
                <a:cxn ang="0">
                  <a:pos x="50" y="997"/>
                </a:cxn>
                <a:cxn ang="0">
                  <a:pos x="73" y="1022"/>
                </a:cxn>
                <a:cxn ang="0">
                  <a:pos x="97" y="1053"/>
                </a:cxn>
                <a:cxn ang="0">
                  <a:pos x="130" y="1086"/>
                </a:cxn>
                <a:cxn ang="0">
                  <a:pos x="154" y="1111"/>
                </a:cxn>
                <a:cxn ang="0">
                  <a:pos x="201" y="1167"/>
                </a:cxn>
                <a:cxn ang="0">
                  <a:pos x="242" y="1215"/>
                </a:cxn>
                <a:cxn ang="0">
                  <a:pos x="290" y="1263"/>
                </a:cxn>
                <a:cxn ang="0">
                  <a:pos x="323" y="1304"/>
                </a:cxn>
                <a:cxn ang="0">
                  <a:pos x="347" y="1328"/>
                </a:cxn>
                <a:cxn ang="0">
                  <a:pos x="370" y="1352"/>
                </a:cxn>
                <a:cxn ang="0">
                  <a:pos x="396" y="1384"/>
                </a:cxn>
                <a:cxn ang="0">
                  <a:pos x="427" y="1367"/>
                </a:cxn>
                <a:cxn ang="0">
                  <a:pos x="459" y="1328"/>
                </a:cxn>
                <a:cxn ang="0">
                  <a:pos x="492" y="1295"/>
                </a:cxn>
                <a:cxn ang="0">
                  <a:pos x="516" y="1263"/>
                </a:cxn>
                <a:cxn ang="0">
                  <a:pos x="541" y="1239"/>
                </a:cxn>
                <a:cxn ang="0">
                  <a:pos x="572" y="1191"/>
                </a:cxn>
                <a:cxn ang="0">
                  <a:pos x="604" y="1150"/>
                </a:cxn>
                <a:cxn ang="0">
                  <a:pos x="628" y="1111"/>
                </a:cxn>
                <a:cxn ang="0">
                  <a:pos x="654" y="1070"/>
                </a:cxn>
                <a:cxn ang="0">
                  <a:pos x="678" y="1029"/>
                </a:cxn>
                <a:cxn ang="0">
                  <a:pos x="702" y="990"/>
                </a:cxn>
                <a:cxn ang="0">
                  <a:pos x="725" y="940"/>
                </a:cxn>
                <a:cxn ang="0">
                  <a:pos x="749" y="884"/>
                </a:cxn>
                <a:cxn ang="0">
                  <a:pos x="773" y="828"/>
                </a:cxn>
                <a:cxn ang="0">
                  <a:pos x="814" y="708"/>
                </a:cxn>
                <a:cxn ang="0">
                  <a:pos x="838" y="620"/>
                </a:cxn>
                <a:cxn ang="0">
                  <a:pos x="862" y="490"/>
                </a:cxn>
                <a:cxn ang="0">
                  <a:pos x="879" y="200"/>
                </a:cxn>
                <a:cxn ang="0">
                  <a:pos x="855" y="0"/>
                </a:cxn>
              </a:cxnLst>
              <a:rect l="0" t="0" r="r" b="b"/>
              <a:pathLst>
                <a:path w="879" h="1384">
                  <a:moveTo>
                    <a:pt x="790" y="7"/>
                  </a:moveTo>
                  <a:lnTo>
                    <a:pt x="749" y="15"/>
                  </a:lnTo>
                  <a:lnTo>
                    <a:pt x="710" y="24"/>
                  </a:lnTo>
                  <a:lnTo>
                    <a:pt x="669" y="31"/>
                  </a:lnTo>
                  <a:lnTo>
                    <a:pt x="637" y="39"/>
                  </a:lnTo>
                  <a:lnTo>
                    <a:pt x="597" y="48"/>
                  </a:lnTo>
                  <a:lnTo>
                    <a:pt x="556" y="56"/>
                  </a:lnTo>
                  <a:lnTo>
                    <a:pt x="524" y="63"/>
                  </a:lnTo>
                  <a:lnTo>
                    <a:pt x="485" y="72"/>
                  </a:lnTo>
                  <a:lnTo>
                    <a:pt x="444" y="80"/>
                  </a:lnTo>
                  <a:lnTo>
                    <a:pt x="411" y="87"/>
                  </a:lnTo>
                  <a:lnTo>
                    <a:pt x="370" y="96"/>
                  </a:lnTo>
                  <a:lnTo>
                    <a:pt x="331" y="104"/>
                  </a:lnTo>
                  <a:lnTo>
                    <a:pt x="299" y="113"/>
                  </a:lnTo>
                  <a:lnTo>
                    <a:pt x="266" y="120"/>
                  </a:lnTo>
                  <a:lnTo>
                    <a:pt x="266" y="345"/>
                  </a:lnTo>
                  <a:lnTo>
                    <a:pt x="258" y="410"/>
                  </a:lnTo>
                  <a:lnTo>
                    <a:pt x="251" y="457"/>
                  </a:lnTo>
                  <a:lnTo>
                    <a:pt x="234" y="522"/>
                  </a:lnTo>
                  <a:lnTo>
                    <a:pt x="227" y="555"/>
                  </a:lnTo>
                  <a:lnTo>
                    <a:pt x="219" y="579"/>
                  </a:lnTo>
                  <a:lnTo>
                    <a:pt x="210" y="596"/>
                  </a:lnTo>
                  <a:lnTo>
                    <a:pt x="201" y="620"/>
                  </a:lnTo>
                  <a:lnTo>
                    <a:pt x="195" y="635"/>
                  </a:lnTo>
                  <a:lnTo>
                    <a:pt x="186" y="659"/>
                  </a:lnTo>
                  <a:lnTo>
                    <a:pt x="178" y="676"/>
                  </a:lnTo>
                  <a:lnTo>
                    <a:pt x="171" y="691"/>
                  </a:lnTo>
                  <a:lnTo>
                    <a:pt x="162" y="708"/>
                  </a:lnTo>
                  <a:lnTo>
                    <a:pt x="154" y="724"/>
                  </a:lnTo>
                  <a:lnTo>
                    <a:pt x="145" y="741"/>
                  </a:lnTo>
                  <a:lnTo>
                    <a:pt x="138" y="748"/>
                  </a:lnTo>
                  <a:lnTo>
                    <a:pt x="130" y="765"/>
                  </a:lnTo>
                  <a:lnTo>
                    <a:pt x="121" y="780"/>
                  </a:lnTo>
                  <a:lnTo>
                    <a:pt x="114" y="789"/>
                  </a:lnTo>
                  <a:lnTo>
                    <a:pt x="106" y="804"/>
                  </a:lnTo>
                  <a:lnTo>
                    <a:pt x="97" y="812"/>
                  </a:lnTo>
                  <a:lnTo>
                    <a:pt x="89" y="828"/>
                  </a:lnTo>
                  <a:lnTo>
                    <a:pt x="82" y="836"/>
                  </a:lnTo>
                  <a:lnTo>
                    <a:pt x="73" y="845"/>
                  </a:lnTo>
                  <a:lnTo>
                    <a:pt x="65" y="860"/>
                  </a:lnTo>
                  <a:lnTo>
                    <a:pt x="58" y="869"/>
                  </a:lnTo>
                  <a:lnTo>
                    <a:pt x="50" y="877"/>
                  </a:lnTo>
                  <a:lnTo>
                    <a:pt x="41" y="884"/>
                  </a:lnTo>
                  <a:lnTo>
                    <a:pt x="33" y="901"/>
                  </a:lnTo>
                  <a:lnTo>
                    <a:pt x="26" y="910"/>
                  </a:lnTo>
                  <a:lnTo>
                    <a:pt x="17" y="917"/>
                  </a:lnTo>
                  <a:lnTo>
                    <a:pt x="0" y="934"/>
                  </a:lnTo>
                  <a:lnTo>
                    <a:pt x="0" y="940"/>
                  </a:lnTo>
                  <a:lnTo>
                    <a:pt x="9" y="949"/>
                  </a:lnTo>
                  <a:lnTo>
                    <a:pt x="17" y="966"/>
                  </a:lnTo>
                  <a:lnTo>
                    <a:pt x="26" y="973"/>
                  </a:lnTo>
                  <a:lnTo>
                    <a:pt x="33" y="981"/>
                  </a:lnTo>
                  <a:lnTo>
                    <a:pt x="41" y="990"/>
                  </a:lnTo>
                  <a:lnTo>
                    <a:pt x="50" y="997"/>
                  </a:lnTo>
                  <a:lnTo>
                    <a:pt x="58" y="1005"/>
                  </a:lnTo>
                  <a:lnTo>
                    <a:pt x="65" y="1014"/>
                  </a:lnTo>
                  <a:lnTo>
                    <a:pt x="73" y="1022"/>
                  </a:lnTo>
                  <a:lnTo>
                    <a:pt x="82" y="1029"/>
                  </a:lnTo>
                  <a:lnTo>
                    <a:pt x="89" y="1046"/>
                  </a:lnTo>
                  <a:lnTo>
                    <a:pt x="97" y="1053"/>
                  </a:lnTo>
                  <a:lnTo>
                    <a:pt x="114" y="1070"/>
                  </a:lnTo>
                  <a:lnTo>
                    <a:pt x="121" y="1079"/>
                  </a:lnTo>
                  <a:lnTo>
                    <a:pt x="130" y="1086"/>
                  </a:lnTo>
                  <a:lnTo>
                    <a:pt x="138" y="1094"/>
                  </a:lnTo>
                  <a:lnTo>
                    <a:pt x="145" y="1103"/>
                  </a:lnTo>
                  <a:lnTo>
                    <a:pt x="154" y="1111"/>
                  </a:lnTo>
                  <a:lnTo>
                    <a:pt x="162" y="1126"/>
                  </a:lnTo>
                  <a:lnTo>
                    <a:pt x="195" y="1159"/>
                  </a:lnTo>
                  <a:lnTo>
                    <a:pt x="201" y="1167"/>
                  </a:lnTo>
                  <a:lnTo>
                    <a:pt x="210" y="1174"/>
                  </a:lnTo>
                  <a:lnTo>
                    <a:pt x="234" y="1198"/>
                  </a:lnTo>
                  <a:lnTo>
                    <a:pt x="242" y="1215"/>
                  </a:lnTo>
                  <a:lnTo>
                    <a:pt x="275" y="1248"/>
                  </a:lnTo>
                  <a:lnTo>
                    <a:pt x="283" y="1254"/>
                  </a:lnTo>
                  <a:lnTo>
                    <a:pt x="290" y="1263"/>
                  </a:lnTo>
                  <a:lnTo>
                    <a:pt x="307" y="1280"/>
                  </a:lnTo>
                  <a:lnTo>
                    <a:pt x="314" y="1295"/>
                  </a:lnTo>
                  <a:lnTo>
                    <a:pt x="323" y="1304"/>
                  </a:lnTo>
                  <a:lnTo>
                    <a:pt x="331" y="1311"/>
                  </a:lnTo>
                  <a:lnTo>
                    <a:pt x="340" y="1319"/>
                  </a:lnTo>
                  <a:lnTo>
                    <a:pt x="347" y="1328"/>
                  </a:lnTo>
                  <a:lnTo>
                    <a:pt x="355" y="1336"/>
                  </a:lnTo>
                  <a:lnTo>
                    <a:pt x="364" y="1343"/>
                  </a:lnTo>
                  <a:lnTo>
                    <a:pt x="370" y="1352"/>
                  </a:lnTo>
                  <a:lnTo>
                    <a:pt x="379" y="1360"/>
                  </a:lnTo>
                  <a:lnTo>
                    <a:pt x="388" y="1376"/>
                  </a:lnTo>
                  <a:lnTo>
                    <a:pt x="396" y="1384"/>
                  </a:lnTo>
                  <a:lnTo>
                    <a:pt x="411" y="1384"/>
                  </a:lnTo>
                  <a:lnTo>
                    <a:pt x="420" y="1376"/>
                  </a:lnTo>
                  <a:lnTo>
                    <a:pt x="427" y="1367"/>
                  </a:lnTo>
                  <a:lnTo>
                    <a:pt x="435" y="1360"/>
                  </a:lnTo>
                  <a:lnTo>
                    <a:pt x="452" y="1343"/>
                  </a:lnTo>
                  <a:lnTo>
                    <a:pt x="459" y="1328"/>
                  </a:lnTo>
                  <a:lnTo>
                    <a:pt x="476" y="1311"/>
                  </a:lnTo>
                  <a:lnTo>
                    <a:pt x="485" y="1304"/>
                  </a:lnTo>
                  <a:lnTo>
                    <a:pt x="492" y="1295"/>
                  </a:lnTo>
                  <a:lnTo>
                    <a:pt x="500" y="1287"/>
                  </a:lnTo>
                  <a:lnTo>
                    <a:pt x="509" y="1280"/>
                  </a:lnTo>
                  <a:lnTo>
                    <a:pt x="516" y="1263"/>
                  </a:lnTo>
                  <a:lnTo>
                    <a:pt x="524" y="1254"/>
                  </a:lnTo>
                  <a:lnTo>
                    <a:pt x="533" y="1248"/>
                  </a:lnTo>
                  <a:lnTo>
                    <a:pt x="541" y="1239"/>
                  </a:lnTo>
                  <a:lnTo>
                    <a:pt x="548" y="1224"/>
                  </a:lnTo>
                  <a:lnTo>
                    <a:pt x="565" y="1207"/>
                  </a:lnTo>
                  <a:lnTo>
                    <a:pt x="572" y="1191"/>
                  </a:lnTo>
                  <a:lnTo>
                    <a:pt x="589" y="1174"/>
                  </a:lnTo>
                  <a:lnTo>
                    <a:pt x="597" y="1159"/>
                  </a:lnTo>
                  <a:lnTo>
                    <a:pt x="604" y="1150"/>
                  </a:lnTo>
                  <a:lnTo>
                    <a:pt x="613" y="1135"/>
                  </a:lnTo>
                  <a:lnTo>
                    <a:pt x="621" y="1126"/>
                  </a:lnTo>
                  <a:lnTo>
                    <a:pt x="628" y="1111"/>
                  </a:lnTo>
                  <a:lnTo>
                    <a:pt x="637" y="1103"/>
                  </a:lnTo>
                  <a:lnTo>
                    <a:pt x="645" y="1086"/>
                  </a:lnTo>
                  <a:lnTo>
                    <a:pt x="654" y="1070"/>
                  </a:lnTo>
                  <a:lnTo>
                    <a:pt x="661" y="1062"/>
                  </a:lnTo>
                  <a:lnTo>
                    <a:pt x="669" y="1046"/>
                  </a:lnTo>
                  <a:lnTo>
                    <a:pt x="678" y="1029"/>
                  </a:lnTo>
                  <a:lnTo>
                    <a:pt x="684" y="1014"/>
                  </a:lnTo>
                  <a:lnTo>
                    <a:pt x="693" y="1005"/>
                  </a:lnTo>
                  <a:lnTo>
                    <a:pt x="702" y="990"/>
                  </a:lnTo>
                  <a:lnTo>
                    <a:pt x="710" y="973"/>
                  </a:lnTo>
                  <a:lnTo>
                    <a:pt x="717" y="958"/>
                  </a:lnTo>
                  <a:lnTo>
                    <a:pt x="725" y="940"/>
                  </a:lnTo>
                  <a:lnTo>
                    <a:pt x="734" y="925"/>
                  </a:lnTo>
                  <a:lnTo>
                    <a:pt x="741" y="901"/>
                  </a:lnTo>
                  <a:lnTo>
                    <a:pt x="749" y="884"/>
                  </a:lnTo>
                  <a:lnTo>
                    <a:pt x="758" y="869"/>
                  </a:lnTo>
                  <a:lnTo>
                    <a:pt x="766" y="845"/>
                  </a:lnTo>
                  <a:lnTo>
                    <a:pt x="773" y="828"/>
                  </a:lnTo>
                  <a:lnTo>
                    <a:pt x="790" y="780"/>
                  </a:lnTo>
                  <a:lnTo>
                    <a:pt x="797" y="756"/>
                  </a:lnTo>
                  <a:lnTo>
                    <a:pt x="814" y="708"/>
                  </a:lnTo>
                  <a:lnTo>
                    <a:pt x="823" y="683"/>
                  </a:lnTo>
                  <a:lnTo>
                    <a:pt x="830" y="652"/>
                  </a:lnTo>
                  <a:lnTo>
                    <a:pt x="838" y="620"/>
                  </a:lnTo>
                  <a:lnTo>
                    <a:pt x="847" y="579"/>
                  </a:lnTo>
                  <a:lnTo>
                    <a:pt x="855" y="539"/>
                  </a:lnTo>
                  <a:lnTo>
                    <a:pt x="862" y="490"/>
                  </a:lnTo>
                  <a:lnTo>
                    <a:pt x="870" y="427"/>
                  </a:lnTo>
                  <a:lnTo>
                    <a:pt x="879" y="314"/>
                  </a:lnTo>
                  <a:lnTo>
                    <a:pt x="879" y="200"/>
                  </a:lnTo>
                  <a:lnTo>
                    <a:pt x="870" y="87"/>
                  </a:lnTo>
                  <a:lnTo>
                    <a:pt x="862" y="24"/>
                  </a:lnTo>
                  <a:lnTo>
                    <a:pt x="855" y="0"/>
                  </a:lnTo>
                  <a:lnTo>
                    <a:pt x="823" y="0"/>
                  </a:lnTo>
                  <a:lnTo>
                    <a:pt x="790" y="7"/>
                  </a:lnTo>
                  <a:close/>
                </a:path>
              </a:pathLst>
            </a:custGeom>
            <a:solidFill>
              <a:srgbClr val="358797"/>
            </a:solidFill>
            <a:ln>
              <a:noFill/>
            </a:ln>
            <a:effectLst/>
          </p:spPr>
          <p:txBody>
            <a:bodyPr wrap="square" rtlCol="0" anchor="t">
              <a:normAutofit/>
            </a:bodyPr>
            <a:lstStyle/>
            <a:p>
              <a:pPr algn="ctr">
                <a:lnSpc>
                  <a:spcPct val="90000"/>
                </a:lnSpc>
                <a:spcBef>
                  <a:spcPts val="100"/>
                </a:spcBef>
                <a:spcAft>
                  <a:spcPts val="100"/>
                </a:spcAft>
              </a:pPr>
              <a:endParaRPr lang="en-US" sz="2000">
                <a:solidFill>
                  <a:schemeClr val="tx2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62" name="Freeform 7">
              <a:extLst>
                <a:ext uri="{FF2B5EF4-FFF2-40B4-BE49-F238E27FC236}">
                  <a16:creationId xmlns:a16="http://schemas.microsoft.com/office/drawing/2014/main" id="{8BED2CEF-8F9E-E64A-B864-FAD5ADA3CEC9}"/>
                </a:ext>
              </a:extLst>
            </p:cNvPr>
            <p:cNvSpPr>
              <a:spLocks/>
            </p:cNvSpPr>
            <p:nvPr/>
          </p:nvSpPr>
          <p:spPr bwMode="auto">
            <a:xfrm rot="2717147">
              <a:off x="9353085" y="3956501"/>
              <a:ext cx="1180081" cy="1840967"/>
            </a:xfrm>
            <a:custGeom>
              <a:avLst/>
              <a:gdLst/>
              <a:ahLst/>
              <a:cxnLst>
                <a:cxn ang="0">
                  <a:pos x="710" y="24"/>
                </a:cxn>
                <a:cxn ang="0">
                  <a:pos x="597" y="48"/>
                </a:cxn>
                <a:cxn ang="0">
                  <a:pos x="485" y="72"/>
                </a:cxn>
                <a:cxn ang="0">
                  <a:pos x="370" y="96"/>
                </a:cxn>
                <a:cxn ang="0">
                  <a:pos x="266" y="120"/>
                </a:cxn>
                <a:cxn ang="0">
                  <a:pos x="251" y="457"/>
                </a:cxn>
                <a:cxn ang="0">
                  <a:pos x="219" y="579"/>
                </a:cxn>
                <a:cxn ang="0">
                  <a:pos x="195" y="635"/>
                </a:cxn>
                <a:cxn ang="0">
                  <a:pos x="171" y="691"/>
                </a:cxn>
                <a:cxn ang="0">
                  <a:pos x="145" y="741"/>
                </a:cxn>
                <a:cxn ang="0">
                  <a:pos x="121" y="780"/>
                </a:cxn>
                <a:cxn ang="0">
                  <a:pos x="97" y="812"/>
                </a:cxn>
                <a:cxn ang="0">
                  <a:pos x="73" y="845"/>
                </a:cxn>
                <a:cxn ang="0">
                  <a:pos x="50" y="877"/>
                </a:cxn>
                <a:cxn ang="0">
                  <a:pos x="26" y="910"/>
                </a:cxn>
                <a:cxn ang="0">
                  <a:pos x="0" y="940"/>
                </a:cxn>
                <a:cxn ang="0">
                  <a:pos x="26" y="973"/>
                </a:cxn>
                <a:cxn ang="0">
                  <a:pos x="50" y="997"/>
                </a:cxn>
                <a:cxn ang="0">
                  <a:pos x="73" y="1022"/>
                </a:cxn>
                <a:cxn ang="0">
                  <a:pos x="97" y="1053"/>
                </a:cxn>
                <a:cxn ang="0">
                  <a:pos x="130" y="1086"/>
                </a:cxn>
                <a:cxn ang="0">
                  <a:pos x="154" y="1111"/>
                </a:cxn>
                <a:cxn ang="0">
                  <a:pos x="201" y="1167"/>
                </a:cxn>
                <a:cxn ang="0">
                  <a:pos x="242" y="1215"/>
                </a:cxn>
                <a:cxn ang="0">
                  <a:pos x="290" y="1263"/>
                </a:cxn>
                <a:cxn ang="0">
                  <a:pos x="323" y="1304"/>
                </a:cxn>
                <a:cxn ang="0">
                  <a:pos x="347" y="1328"/>
                </a:cxn>
                <a:cxn ang="0">
                  <a:pos x="370" y="1352"/>
                </a:cxn>
                <a:cxn ang="0">
                  <a:pos x="396" y="1384"/>
                </a:cxn>
                <a:cxn ang="0">
                  <a:pos x="427" y="1367"/>
                </a:cxn>
                <a:cxn ang="0">
                  <a:pos x="459" y="1328"/>
                </a:cxn>
                <a:cxn ang="0">
                  <a:pos x="492" y="1295"/>
                </a:cxn>
                <a:cxn ang="0">
                  <a:pos x="516" y="1263"/>
                </a:cxn>
                <a:cxn ang="0">
                  <a:pos x="541" y="1239"/>
                </a:cxn>
                <a:cxn ang="0">
                  <a:pos x="572" y="1191"/>
                </a:cxn>
                <a:cxn ang="0">
                  <a:pos x="604" y="1150"/>
                </a:cxn>
                <a:cxn ang="0">
                  <a:pos x="628" y="1111"/>
                </a:cxn>
                <a:cxn ang="0">
                  <a:pos x="654" y="1070"/>
                </a:cxn>
                <a:cxn ang="0">
                  <a:pos x="678" y="1029"/>
                </a:cxn>
                <a:cxn ang="0">
                  <a:pos x="702" y="990"/>
                </a:cxn>
                <a:cxn ang="0">
                  <a:pos x="725" y="940"/>
                </a:cxn>
                <a:cxn ang="0">
                  <a:pos x="749" y="884"/>
                </a:cxn>
                <a:cxn ang="0">
                  <a:pos x="773" y="828"/>
                </a:cxn>
                <a:cxn ang="0">
                  <a:pos x="814" y="708"/>
                </a:cxn>
                <a:cxn ang="0">
                  <a:pos x="838" y="620"/>
                </a:cxn>
                <a:cxn ang="0">
                  <a:pos x="862" y="490"/>
                </a:cxn>
                <a:cxn ang="0">
                  <a:pos x="879" y="200"/>
                </a:cxn>
                <a:cxn ang="0">
                  <a:pos x="855" y="0"/>
                </a:cxn>
              </a:cxnLst>
              <a:rect l="0" t="0" r="r" b="b"/>
              <a:pathLst>
                <a:path w="879" h="1384">
                  <a:moveTo>
                    <a:pt x="790" y="7"/>
                  </a:moveTo>
                  <a:lnTo>
                    <a:pt x="749" y="15"/>
                  </a:lnTo>
                  <a:lnTo>
                    <a:pt x="710" y="24"/>
                  </a:lnTo>
                  <a:lnTo>
                    <a:pt x="669" y="31"/>
                  </a:lnTo>
                  <a:lnTo>
                    <a:pt x="637" y="39"/>
                  </a:lnTo>
                  <a:lnTo>
                    <a:pt x="597" y="48"/>
                  </a:lnTo>
                  <a:lnTo>
                    <a:pt x="556" y="56"/>
                  </a:lnTo>
                  <a:lnTo>
                    <a:pt x="524" y="63"/>
                  </a:lnTo>
                  <a:lnTo>
                    <a:pt x="485" y="72"/>
                  </a:lnTo>
                  <a:lnTo>
                    <a:pt x="444" y="80"/>
                  </a:lnTo>
                  <a:lnTo>
                    <a:pt x="411" y="87"/>
                  </a:lnTo>
                  <a:lnTo>
                    <a:pt x="370" y="96"/>
                  </a:lnTo>
                  <a:lnTo>
                    <a:pt x="331" y="104"/>
                  </a:lnTo>
                  <a:lnTo>
                    <a:pt x="299" y="113"/>
                  </a:lnTo>
                  <a:lnTo>
                    <a:pt x="266" y="120"/>
                  </a:lnTo>
                  <a:lnTo>
                    <a:pt x="266" y="345"/>
                  </a:lnTo>
                  <a:lnTo>
                    <a:pt x="258" y="410"/>
                  </a:lnTo>
                  <a:lnTo>
                    <a:pt x="251" y="457"/>
                  </a:lnTo>
                  <a:lnTo>
                    <a:pt x="234" y="522"/>
                  </a:lnTo>
                  <a:lnTo>
                    <a:pt x="227" y="555"/>
                  </a:lnTo>
                  <a:lnTo>
                    <a:pt x="219" y="579"/>
                  </a:lnTo>
                  <a:lnTo>
                    <a:pt x="210" y="596"/>
                  </a:lnTo>
                  <a:lnTo>
                    <a:pt x="201" y="620"/>
                  </a:lnTo>
                  <a:lnTo>
                    <a:pt x="195" y="635"/>
                  </a:lnTo>
                  <a:lnTo>
                    <a:pt x="186" y="659"/>
                  </a:lnTo>
                  <a:lnTo>
                    <a:pt x="178" y="676"/>
                  </a:lnTo>
                  <a:lnTo>
                    <a:pt x="171" y="691"/>
                  </a:lnTo>
                  <a:lnTo>
                    <a:pt x="162" y="708"/>
                  </a:lnTo>
                  <a:lnTo>
                    <a:pt x="154" y="724"/>
                  </a:lnTo>
                  <a:lnTo>
                    <a:pt x="145" y="741"/>
                  </a:lnTo>
                  <a:lnTo>
                    <a:pt x="138" y="748"/>
                  </a:lnTo>
                  <a:lnTo>
                    <a:pt x="130" y="765"/>
                  </a:lnTo>
                  <a:lnTo>
                    <a:pt x="121" y="780"/>
                  </a:lnTo>
                  <a:lnTo>
                    <a:pt x="114" y="789"/>
                  </a:lnTo>
                  <a:lnTo>
                    <a:pt x="106" y="804"/>
                  </a:lnTo>
                  <a:lnTo>
                    <a:pt x="97" y="812"/>
                  </a:lnTo>
                  <a:lnTo>
                    <a:pt x="89" y="828"/>
                  </a:lnTo>
                  <a:lnTo>
                    <a:pt x="82" y="836"/>
                  </a:lnTo>
                  <a:lnTo>
                    <a:pt x="73" y="845"/>
                  </a:lnTo>
                  <a:lnTo>
                    <a:pt x="65" y="860"/>
                  </a:lnTo>
                  <a:lnTo>
                    <a:pt x="58" y="869"/>
                  </a:lnTo>
                  <a:lnTo>
                    <a:pt x="50" y="877"/>
                  </a:lnTo>
                  <a:lnTo>
                    <a:pt x="41" y="884"/>
                  </a:lnTo>
                  <a:lnTo>
                    <a:pt x="33" y="901"/>
                  </a:lnTo>
                  <a:lnTo>
                    <a:pt x="26" y="910"/>
                  </a:lnTo>
                  <a:lnTo>
                    <a:pt x="17" y="917"/>
                  </a:lnTo>
                  <a:lnTo>
                    <a:pt x="0" y="934"/>
                  </a:lnTo>
                  <a:lnTo>
                    <a:pt x="0" y="940"/>
                  </a:lnTo>
                  <a:lnTo>
                    <a:pt x="9" y="949"/>
                  </a:lnTo>
                  <a:lnTo>
                    <a:pt x="17" y="966"/>
                  </a:lnTo>
                  <a:lnTo>
                    <a:pt x="26" y="973"/>
                  </a:lnTo>
                  <a:lnTo>
                    <a:pt x="33" y="981"/>
                  </a:lnTo>
                  <a:lnTo>
                    <a:pt x="41" y="990"/>
                  </a:lnTo>
                  <a:lnTo>
                    <a:pt x="50" y="997"/>
                  </a:lnTo>
                  <a:lnTo>
                    <a:pt x="58" y="1005"/>
                  </a:lnTo>
                  <a:lnTo>
                    <a:pt x="65" y="1014"/>
                  </a:lnTo>
                  <a:lnTo>
                    <a:pt x="73" y="1022"/>
                  </a:lnTo>
                  <a:lnTo>
                    <a:pt x="82" y="1029"/>
                  </a:lnTo>
                  <a:lnTo>
                    <a:pt x="89" y="1046"/>
                  </a:lnTo>
                  <a:lnTo>
                    <a:pt x="97" y="1053"/>
                  </a:lnTo>
                  <a:lnTo>
                    <a:pt x="114" y="1070"/>
                  </a:lnTo>
                  <a:lnTo>
                    <a:pt x="121" y="1079"/>
                  </a:lnTo>
                  <a:lnTo>
                    <a:pt x="130" y="1086"/>
                  </a:lnTo>
                  <a:lnTo>
                    <a:pt x="138" y="1094"/>
                  </a:lnTo>
                  <a:lnTo>
                    <a:pt x="145" y="1103"/>
                  </a:lnTo>
                  <a:lnTo>
                    <a:pt x="154" y="1111"/>
                  </a:lnTo>
                  <a:lnTo>
                    <a:pt x="162" y="1126"/>
                  </a:lnTo>
                  <a:lnTo>
                    <a:pt x="195" y="1159"/>
                  </a:lnTo>
                  <a:lnTo>
                    <a:pt x="201" y="1167"/>
                  </a:lnTo>
                  <a:lnTo>
                    <a:pt x="210" y="1174"/>
                  </a:lnTo>
                  <a:lnTo>
                    <a:pt x="234" y="1198"/>
                  </a:lnTo>
                  <a:lnTo>
                    <a:pt x="242" y="1215"/>
                  </a:lnTo>
                  <a:lnTo>
                    <a:pt x="275" y="1248"/>
                  </a:lnTo>
                  <a:lnTo>
                    <a:pt x="283" y="1254"/>
                  </a:lnTo>
                  <a:lnTo>
                    <a:pt x="290" y="1263"/>
                  </a:lnTo>
                  <a:lnTo>
                    <a:pt x="307" y="1280"/>
                  </a:lnTo>
                  <a:lnTo>
                    <a:pt x="314" y="1295"/>
                  </a:lnTo>
                  <a:lnTo>
                    <a:pt x="323" y="1304"/>
                  </a:lnTo>
                  <a:lnTo>
                    <a:pt x="331" y="1311"/>
                  </a:lnTo>
                  <a:lnTo>
                    <a:pt x="340" y="1319"/>
                  </a:lnTo>
                  <a:lnTo>
                    <a:pt x="347" y="1328"/>
                  </a:lnTo>
                  <a:lnTo>
                    <a:pt x="355" y="1336"/>
                  </a:lnTo>
                  <a:lnTo>
                    <a:pt x="364" y="1343"/>
                  </a:lnTo>
                  <a:lnTo>
                    <a:pt x="370" y="1352"/>
                  </a:lnTo>
                  <a:lnTo>
                    <a:pt x="379" y="1360"/>
                  </a:lnTo>
                  <a:lnTo>
                    <a:pt x="388" y="1376"/>
                  </a:lnTo>
                  <a:lnTo>
                    <a:pt x="396" y="1384"/>
                  </a:lnTo>
                  <a:lnTo>
                    <a:pt x="411" y="1384"/>
                  </a:lnTo>
                  <a:lnTo>
                    <a:pt x="420" y="1376"/>
                  </a:lnTo>
                  <a:lnTo>
                    <a:pt x="427" y="1367"/>
                  </a:lnTo>
                  <a:lnTo>
                    <a:pt x="435" y="1360"/>
                  </a:lnTo>
                  <a:lnTo>
                    <a:pt x="452" y="1343"/>
                  </a:lnTo>
                  <a:lnTo>
                    <a:pt x="459" y="1328"/>
                  </a:lnTo>
                  <a:lnTo>
                    <a:pt x="476" y="1311"/>
                  </a:lnTo>
                  <a:lnTo>
                    <a:pt x="485" y="1304"/>
                  </a:lnTo>
                  <a:lnTo>
                    <a:pt x="492" y="1295"/>
                  </a:lnTo>
                  <a:lnTo>
                    <a:pt x="500" y="1287"/>
                  </a:lnTo>
                  <a:lnTo>
                    <a:pt x="509" y="1280"/>
                  </a:lnTo>
                  <a:lnTo>
                    <a:pt x="516" y="1263"/>
                  </a:lnTo>
                  <a:lnTo>
                    <a:pt x="524" y="1254"/>
                  </a:lnTo>
                  <a:lnTo>
                    <a:pt x="533" y="1248"/>
                  </a:lnTo>
                  <a:lnTo>
                    <a:pt x="541" y="1239"/>
                  </a:lnTo>
                  <a:lnTo>
                    <a:pt x="548" y="1224"/>
                  </a:lnTo>
                  <a:lnTo>
                    <a:pt x="565" y="1207"/>
                  </a:lnTo>
                  <a:lnTo>
                    <a:pt x="572" y="1191"/>
                  </a:lnTo>
                  <a:lnTo>
                    <a:pt x="589" y="1174"/>
                  </a:lnTo>
                  <a:lnTo>
                    <a:pt x="597" y="1159"/>
                  </a:lnTo>
                  <a:lnTo>
                    <a:pt x="604" y="1150"/>
                  </a:lnTo>
                  <a:lnTo>
                    <a:pt x="613" y="1135"/>
                  </a:lnTo>
                  <a:lnTo>
                    <a:pt x="621" y="1126"/>
                  </a:lnTo>
                  <a:lnTo>
                    <a:pt x="628" y="1111"/>
                  </a:lnTo>
                  <a:lnTo>
                    <a:pt x="637" y="1103"/>
                  </a:lnTo>
                  <a:lnTo>
                    <a:pt x="645" y="1086"/>
                  </a:lnTo>
                  <a:lnTo>
                    <a:pt x="654" y="1070"/>
                  </a:lnTo>
                  <a:lnTo>
                    <a:pt x="661" y="1062"/>
                  </a:lnTo>
                  <a:lnTo>
                    <a:pt x="669" y="1046"/>
                  </a:lnTo>
                  <a:lnTo>
                    <a:pt x="678" y="1029"/>
                  </a:lnTo>
                  <a:lnTo>
                    <a:pt x="684" y="1014"/>
                  </a:lnTo>
                  <a:lnTo>
                    <a:pt x="693" y="1005"/>
                  </a:lnTo>
                  <a:lnTo>
                    <a:pt x="702" y="990"/>
                  </a:lnTo>
                  <a:lnTo>
                    <a:pt x="710" y="973"/>
                  </a:lnTo>
                  <a:lnTo>
                    <a:pt x="717" y="958"/>
                  </a:lnTo>
                  <a:lnTo>
                    <a:pt x="725" y="940"/>
                  </a:lnTo>
                  <a:lnTo>
                    <a:pt x="734" y="925"/>
                  </a:lnTo>
                  <a:lnTo>
                    <a:pt x="741" y="901"/>
                  </a:lnTo>
                  <a:lnTo>
                    <a:pt x="749" y="884"/>
                  </a:lnTo>
                  <a:lnTo>
                    <a:pt x="758" y="869"/>
                  </a:lnTo>
                  <a:lnTo>
                    <a:pt x="766" y="845"/>
                  </a:lnTo>
                  <a:lnTo>
                    <a:pt x="773" y="828"/>
                  </a:lnTo>
                  <a:lnTo>
                    <a:pt x="790" y="780"/>
                  </a:lnTo>
                  <a:lnTo>
                    <a:pt x="797" y="756"/>
                  </a:lnTo>
                  <a:lnTo>
                    <a:pt x="814" y="708"/>
                  </a:lnTo>
                  <a:lnTo>
                    <a:pt x="823" y="683"/>
                  </a:lnTo>
                  <a:lnTo>
                    <a:pt x="830" y="652"/>
                  </a:lnTo>
                  <a:lnTo>
                    <a:pt x="838" y="620"/>
                  </a:lnTo>
                  <a:lnTo>
                    <a:pt x="847" y="579"/>
                  </a:lnTo>
                  <a:lnTo>
                    <a:pt x="855" y="539"/>
                  </a:lnTo>
                  <a:lnTo>
                    <a:pt x="862" y="490"/>
                  </a:lnTo>
                  <a:lnTo>
                    <a:pt x="870" y="427"/>
                  </a:lnTo>
                  <a:lnTo>
                    <a:pt x="879" y="314"/>
                  </a:lnTo>
                  <a:lnTo>
                    <a:pt x="879" y="200"/>
                  </a:lnTo>
                  <a:lnTo>
                    <a:pt x="870" y="87"/>
                  </a:lnTo>
                  <a:lnTo>
                    <a:pt x="862" y="24"/>
                  </a:lnTo>
                  <a:lnTo>
                    <a:pt x="855" y="0"/>
                  </a:lnTo>
                  <a:lnTo>
                    <a:pt x="823" y="0"/>
                  </a:lnTo>
                  <a:lnTo>
                    <a:pt x="790" y="7"/>
                  </a:ln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solidFill>
                <a:srgbClr val="808080"/>
              </a:solidFill>
            </a:ln>
            <a:effectLst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15444" tIns="278378" rIns="315444" bIns="278378" numCol="1" spcCol="1270" anchor="ctr" anchorCtr="0">
              <a:noAutofit/>
            </a:bodyPr>
            <a:lstStyle/>
            <a:p>
              <a:pPr algn="ctr" defTabSz="1422400" fontAlgn="base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400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63" name="Rectangle 67">
              <a:extLst>
                <a:ext uri="{FF2B5EF4-FFF2-40B4-BE49-F238E27FC236}">
                  <a16:creationId xmlns:a16="http://schemas.microsoft.com/office/drawing/2014/main" id="{AC348694-B349-7345-8A56-BE3127D5E8BA}"/>
                </a:ext>
              </a:extLst>
            </p:cNvPr>
            <p:cNvSpPr/>
            <p:nvPr/>
          </p:nvSpPr>
          <p:spPr>
            <a:xfrm rot="2212790">
              <a:off x="10212959" y="4367139"/>
              <a:ext cx="965926" cy="101127"/>
            </a:xfrm>
            <a:prstGeom prst="rect">
              <a:avLst/>
            </a:prstGeom>
            <a:solidFill>
              <a:srgbClr val="585756"/>
            </a:solidFill>
            <a:effectLst/>
          </p:spPr>
          <p:txBody>
            <a:bodyPr wrap="square" rtlCol="0" anchor="t">
              <a:normAutofit fontScale="25000" lnSpcReduction="20000"/>
            </a:bodyPr>
            <a:lstStyle/>
            <a:p>
              <a:pPr algn="ctr" fontAlgn="base">
                <a:lnSpc>
                  <a:spcPct val="90000"/>
                </a:lnSpc>
                <a:spcBef>
                  <a:spcPts val="100"/>
                </a:spcBef>
                <a:spcAft>
                  <a:spcPts val="100"/>
                </a:spcAft>
              </a:pPr>
              <a:endParaRPr lang="en-US" sz="2000" dirty="0" err="1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64" name="Rectangle 93">
              <a:extLst>
                <a:ext uri="{FF2B5EF4-FFF2-40B4-BE49-F238E27FC236}">
                  <a16:creationId xmlns:a16="http://schemas.microsoft.com/office/drawing/2014/main" id="{DB4D264A-CFC2-4F44-8DEA-36F99FE016AB}"/>
                </a:ext>
              </a:extLst>
            </p:cNvPr>
            <p:cNvSpPr/>
            <p:nvPr/>
          </p:nvSpPr>
          <p:spPr>
            <a:xfrm rot="5400000">
              <a:off x="8768195" y="4986101"/>
              <a:ext cx="987247" cy="121282"/>
            </a:xfrm>
            <a:prstGeom prst="rect">
              <a:avLst/>
            </a:prstGeom>
            <a:solidFill>
              <a:srgbClr val="585756"/>
            </a:solidFill>
            <a:effectLst/>
          </p:spPr>
          <p:txBody>
            <a:bodyPr wrap="square" rtlCol="0" anchor="t">
              <a:normAutofit fontScale="25000" lnSpcReduction="20000"/>
            </a:bodyPr>
            <a:lstStyle/>
            <a:p>
              <a:pPr algn="ctr" fontAlgn="base">
                <a:lnSpc>
                  <a:spcPct val="90000"/>
                </a:lnSpc>
                <a:spcBef>
                  <a:spcPts val="100"/>
                </a:spcBef>
                <a:spcAft>
                  <a:spcPts val="100"/>
                </a:spcAft>
              </a:pPr>
              <a:endParaRPr lang="en-US" sz="2000" dirty="0" err="1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65" name="Rectangle 94">
              <a:extLst>
                <a:ext uri="{FF2B5EF4-FFF2-40B4-BE49-F238E27FC236}">
                  <a16:creationId xmlns:a16="http://schemas.microsoft.com/office/drawing/2014/main" id="{DB9C60A8-9F41-5040-A35A-6259CF5BA72F}"/>
                </a:ext>
              </a:extLst>
            </p:cNvPr>
            <p:cNvSpPr/>
            <p:nvPr/>
          </p:nvSpPr>
          <p:spPr>
            <a:xfrm rot="7941952">
              <a:off x="7683804" y="4653716"/>
              <a:ext cx="987247" cy="121282"/>
            </a:xfrm>
            <a:prstGeom prst="rect">
              <a:avLst/>
            </a:prstGeom>
            <a:solidFill>
              <a:srgbClr val="585756"/>
            </a:solidFill>
            <a:effectLst/>
          </p:spPr>
          <p:txBody>
            <a:bodyPr wrap="square" rtlCol="0" anchor="t">
              <a:normAutofit fontScale="25000" lnSpcReduction="20000"/>
            </a:bodyPr>
            <a:lstStyle/>
            <a:p>
              <a:pPr algn="ctr" fontAlgn="base">
                <a:lnSpc>
                  <a:spcPct val="90000"/>
                </a:lnSpc>
                <a:spcBef>
                  <a:spcPts val="100"/>
                </a:spcBef>
                <a:spcAft>
                  <a:spcPts val="100"/>
                </a:spcAft>
              </a:pPr>
              <a:endParaRPr lang="en-US" sz="2000" dirty="0" err="1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66" name="Rectangle 95">
              <a:extLst>
                <a:ext uri="{FF2B5EF4-FFF2-40B4-BE49-F238E27FC236}">
                  <a16:creationId xmlns:a16="http://schemas.microsoft.com/office/drawing/2014/main" id="{4076B149-426D-DD43-8957-8924D1A1D869}"/>
                </a:ext>
              </a:extLst>
            </p:cNvPr>
            <p:cNvSpPr/>
            <p:nvPr/>
          </p:nvSpPr>
          <p:spPr>
            <a:xfrm rot="10238479">
              <a:off x="7181948" y="3613931"/>
              <a:ext cx="987247" cy="121282"/>
            </a:xfrm>
            <a:prstGeom prst="rect">
              <a:avLst/>
            </a:prstGeom>
            <a:solidFill>
              <a:srgbClr val="585756"/>
            </a:solidFill>
            <a:effectLst/>
          </p:spPr>
          <p:txBody>
            <a:bodyPr wrap="square" rtlCol="0" anchor="t">
              <a:normAutofit fontScale="25000" lnSpcReduction="20000"/>
            </a:bodyPr>
            <a:lstStyle/>
            <a:p>
              <a:pPr algn="ctr" fontAlgn="base">
                <a:lnSpc>
                  <a:spcPct val="90000"/>
                </a:lnSpc>
                <a:spcBef>
                  <a:spcPts val="100"/>
                </a:spcBef>
                <a:spcAft>
                  <a:spcPts val="100"/>
                </a:spcAft>
              </a:pPr>
              <a:endParaRPr lang="en-US" sz="2000" dirty="0" err="1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67" name="Rectangle 96">
              <a:extLst>
                <a:ext uri="{FF2B5EF4-FFF2-40B4-BE49-F238E27FC236}">
                  <a16:creationId xmlns:a16="http://schemas.microsoft.com/office/drawing/2014/main" id="{0B2D554B-47FF-FB44-88A6-E4CBC14CF281}"/>
                </a:ext>
              </a:extLst>
            </p:cNvPr>
            <p:cNvSpPr/>
            <p:nvPr/>
          </p:nvSpPr>
          <p:spPr>
            <a:xfrm rot="13779237">
              <a:off x="7792520" y="2024898"/>
              <a:ext cx="987247" cy="121282"/>
            </a:xfrm>
            <a:prstGeom prst="rect">
              <a:avLst/>
            </a:prstGeom>
            <a:solidFill>
              <a:srgbClr val="585756"/>
            </a:solidFill>
            <a:effectLst/>
          </p:spPr>
          <p:txBody>
            <a:bodyPr wrap="square" rtlCol="0" anchor="t">
              <a:normAutofit fontScale="25000" lnSpcReduction="20000"/>
            </a:bodyPr>
            <a:lstStyle/>
            <a:p>
              <a:pPr algn="ctr" fontAlgn="base">
                <a:lnSpc>
                  <a:spcPct val="90000"/>
                </a:lnSpc>
                <a:spcBef>
                  <a:spcPts val="100"/>
                </a:spcBef>
                <a:spcAft>
                  <a:spcPts val="100"/>
                </a:spcAft>
              </a:pPr>
              <a:endParaRPr lang="en-US" sz="2000" dirty="0" err="1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68" name="Rectangle 97">
              <a:extLst>
                <a:ext uri="{FF2B5EF4-FFF2-40B4-BE49-F238E27FC236}">
                  <a16:creationId xmlns:a16="http://schemas.microsoft.com/office/drawing/2014/main" id="{A6694A1D-A2EA-1D45-9140-14FDA9A73DDA}"/>
                </a:ext>
              </a:extLst>
            </p:cNvPr>
            <p:cNvSpPr/>
            <p:nvPr/>
          </p:nvSpPr>
          <p:spPr>
            <a:xfrm rot="17076990">
              <a:off x="9376057" y="1744479"/>
              <a:ext cx="987247" cy="121282"/>
            </a:xfrm>
            <a:prstGeom prst="rect">
              <a:avLst/>
            </a:prstGeom>
            <a:solidFill>
              <a:srgbClr val="585756"/>
            </a:solidFill>
            <a:effectLst/>
          </p:spPr>
          <p:txBody>
            <a:bodyPr wrap="square" rtlCol="0" anchor="t">
              <a:normAutofit fontScale="25000" lnSpcReduction="20000"/>
            </a:bodyPr>
            <a:lstStyle/>
            <a:p>
              <a:pPr algn="ctr" fontAlgn="base">
                <a:lnSpc>
                  <a:spcPct val="90000"/>
                </a:lnSpc>
                <a:spcBef>
                  <a:spcPts val="100"/>
                </a:spcBef>
                <a:spcAft>
                  <a:spcPts val="100"/>
                </a:spcAft>
              </a:pPr>
              <a:endParaRPr lang="en-US" sz="2000" dirty="0" err="1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69" name="Rectangle 98">
              <a:extLst>
                <a:ext uri="{FF2B5EF4-FFF2-40B4-BE49-F238E27FC236}">
                  <a16:creationId xmlns:a16="http://schemas.microsoft.com/office/drawing/2014/main" id="{D117797D-834D-3949-AE4C-5211D9AE3F3E}"/>
                </a:ext>
              </a:extLst>
            </p:cNvPr>
            <p:cNvSpPr/>
            <p:nvPr/>
          </p:nvSpPr>
          <p:spPr>
            <a:xfrm rot="20917055">
              <a:off x="10489255" y="3001090"/>
              <a:ext cx="987247" cy="121282"/>
            </a:xfrm>
            <a:prstGeom prst="rect">
              <a:avLst/>
            </a:prstGeom>
            <a:solidFill>
              <a:srgbClr val="585756"/>
            </a:solidFill>
            <a:effectLst/>
          </p:spPr>
          <p:txBody>
            <a:bodyPr wrap="square" rtlCol="0" anchor="t">
              <a:normAutofit fontScale="25000" lnSpcReduction="20000"/>
            </a:bodyPr>
            <a:lstStyle/>
            <a:p>
              <a:pPr algn="ctr" fontAlgn="base">
                <a:lnSpc>
                  <a:spcPct val="90000"/>
                </a:lnSpc>
                <a:spcBef>
                  <a:spcPts val="100"/>
                </a:spcBef>
                <a:spcAft>
                  <a:spcPts val="100"/>
                </a:spcAft>
              </a:pPr>
              <a:endParaRPr lang="en-US" sz="2000" dirty="0" err="1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70" name="Block Arc 13">
              <a:extLst>
                <a:ext uri="{FF2B5EF4-FFF2-40B4-BE49-F238E27FC236}">
                  <a16:creationId xmlns:a16="http://schemas.microsoft.com/office/drawing/2014/main" id="{61C5AE37-D942-9B45-8840-58DD5A682726}"/>
                </a:ext>
              </a:extLst>
            </p:cNvPr>
            <p:cNvSpPr/>
            <p:nvPr/>
          </p:nvSpPr>
          <p:spPr>
            <a:xfrm rot="20701207">
              <a:off x="8237054" y="2256033"/>
              <a:ext cx="2244018" cy="2279709"/>
            </a:xfrm>
            <a:prstGeom prst="blockArc">
              <a:avLst>
                <a:gd name="adj1" fmla="val 15115029"/>
                <a:gd name="adj2" fmla="val 21583848"/>
                <a:gd name="adj3" fmla="val 11262"/>
              </a:avLst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15444" tIns="278378" rIns="315444" bIns="278378" numCol="1" spcCol="1270" anchor="ctr" anchorCtr="0">
              <a:noAutofit/>
            </a:bodyPr>
            <a:lstStyle/>
            <a:p>
              <a:pPr defTabSz="1422400" fontAlgn="base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it-IT" sz="1400" dirty="0">
                  <a:solidFill>
                    <a:srgbClr val="FFFFFF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END</a:t>
              </a:r>
              <a:endParaRPr lang="en-US" sz="1400" dirty="0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71" name="Block Arc 107">
              <a:extLst>
                <a:ext uri="{FF2B5EF4-FFF2-40B4-BE49-F238E27FC236}">
                  <a16:creationId xmlns:a16="http://schemas.microsoft.com/office/drawing/2014/main" id="{BB8EEFF5-DA5E-344A-BC4C-ED9ED7733128}"/>
                </a:ext>
              </a:extLst>
            </p:cNvPr>
            <p:cNvSpPr/>
            <p:nvPr/>
          </p:nvSpPr>
          <p:spPr>
            <a:xfrm rot="14120738">
              <a:off x="8228059" y="2292722"/>
              <a:ext cx="2244018" cy="2279709"/>
            </a:xfrm>
            <a:prstGeom prst="blockArc">
              <a:avLst>
                <a:gd name="adj1" fmla="val 15580513"/>
                <a:gd name="adj2" fmla="val 21330331"/>
                <a:gd name="adj3" fmla="val 10184"/>
              </a:avLst>
            </a:prstGeom>
            <a:solidFill>
              <a:srgbClr val="4596A4"/>
            </a:solidFill>
            <a:ln>
              <a:noFill/>
            </a:ln>
            <a:effectLst/>
          </p:spPr>
          <p:txBody>
            <a:bodyPr wrap="square" rtlCol="0" anchor="t">
              <a:normAutofit/>
            </a:bodyPr>
            <a:lstStyle/>
            <a:p>
              <a:pPr algn="ctr">
                <a:lnSpc>
                  <a:spcPct val="90000"/>
                </a:lnSpc>
                <a:spcBef>
                  <a:spcPts val="100"/>
                </a:spcBef>
                <a:spcAft>
                  <a:spcPts val="100"/>
                </a:spcAft>
              </a:pPr>
              <a:endParaRPr lang="en-US" sz="2000" dirty="0">
                <a:solidFill>
                  <a:schemeClr val="tx2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72" name="Block Arc 106">
              <a:extLst>
                <a:ext uri="{FF2B5EF4-FFF2-40B4-BE49-F238E27FC236}">
                  <a16:creationId xmlns:a16="http://schemas.microsoft.com/office/drawing/2014/main" id="{12005D93-EB4E-8F40-9BB3-34DA7BFC0844}"/>
                </a:ext>
              </a:extLst>
            </p:cNvPr>
            <p:cNvSpPr/>
            <p:nvPr/>
          </p:nvSpPr>
          <p:spPr>
            <a:xfrm rot="4500628">
              <a:off x="8219265" y="2269390"/>
              <a:ext cx="2244018" cy="2279709"/>
            </a:xfrm>
            <a:prstGeom prst="blockArc">
              <a:avLst>
                <a:gd name="adj1" fmla="val 16501631"/>
                <a:gd name="adj2" fmla="val 19043986"/>
                <a:gd name="adj3" fmla="val 10042"/>
              </a:avLst>
            </a:prstGeom>
            <a:solidFill>
              <a:srgbClr val="358797"/>
            </a:solidFill>
            <a:ln>
              <a:noFill/>
            </a:ln>
            <a:effectLst/>
          </p:spPr>
          <p:txBody>
            <a:bodyPr wrap="square" rtlCol="0" anchor="t">
              <a:normAutofit/>
            </a:bodyPr>
            <a:lstStyle/>
            <a:p>
              <a:pPr algn="ctr">
                <a:lnSpc>
                  <a:spcPct val="90000"/>
                </a:lnSpc>
                <a:spcBef>
                  <a:spcPts val="100"/>
                </a:spcBef>
                <a:spcAft>
                  <a:spcPts val="100"/>
                </a:spcAft>
              </a:pPr>
              <a:endParaRPr lang="en-US" sz="2000" dirty="0">
                <a:solidFill>
                  <a:schemeClr val="tx2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73" name="Block Arc 108">
              <a:extLst>
                <a:ext uri="{FF2B5EF4-FFF2-40B4-BE49-F238E27FC236}">
                  <a16:creationId xmlns:a16="http://schemas.microsoft.com/office/drawing/2014/main" id="{A0C3452C-A790-F14B-91F9-65750D0D7C88}"/>
                </a:ext>
              </a:extLst>
            </p:cNvPr>
            <p:cNvSpPr/>
            <p:nvPr/>
          </p:nvSpPr>
          <p:spPr>
            <a:xfrm rot="8092839">
              <a:off x="8097811" y="2175097"/>
              <a:ext cx="2397787" cy="2384421"/>
            </a:xfrm>
            <a:prstGeom prst="blockArc">
              <a:avLst>
                <a:gd name="adj1" fmla="val 15891639"/>
                <a:gd name="adj2" fmla="val 21033067"/>
                <a:gd name="adj3" fmla="val 11601"/>
              </a:avLst>
            </a:prstGeom>
            <a:solidFill>
              <a:srgbClr val="808080"/>
            </a:solidFill>
            <a:ln>
              <a:solidFill>
                <a:srgbClr val="808080"/>
              </a:solidFill>
            </a:ln>
            <a:effectLst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15444" tIns="278378" rIns="315444" bIns="278378" numCol="1" spcCol="1270" anchor="ctr" anchorCtr="0">
              <a:noAutofit/>
            </a:bodyPr>
            <a:lstStyle/>
            <a:p>
              <a:pPr algn="ctr" defTabSz="1422400" fontAlgn="base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400" dirty="0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74" name="Title 1">
            <a:extLst>
              <a:ext uri="{FF2B5EF4-FFF2-40B4-BE49-F238E27FC236}">
                <a16:creationId xmlns:a16="http://schemas.microsoft.com/office/drawing/2014/main" id="{CCACF812-1B2F-9441-B45A-31A6BE659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</p:spPr>
        <p:txBody>
          <a:bodyPr/>
          <a:lstStyle>
            <a:lvl1pPr>
              <a:defRPr b="1" i="0">
                <a:solidFill>
                  <a:schemeClr val="tx1">
                    <a:lumMod val="50000"/>
                    <a:lumOff val="50000"/>
                  </a:schemeClr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  <p:sp>
        <p:nvSpPr>
          <p:cNvPr id="25" name="Segnaposto piè di pagina 11">
            <a:extLst>
              <a:ext uri="{FF2B5EF4-FFF2-40B4-BE49-F238E27FC236}">
                <a16:creationId xmlns:a16="http://schemas.microsoft.com/office/drawing/2014/main" id="{9703A6D2-D914-4EEC-905E-329063E4AD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56634" y="6138699"/>
            <a:ext cx="64223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 b="0" i="0">
                <a:solidFill>
                  <a:schemeClr val="tx1">
                    <a:tint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it-IT" dirty="0">
                <a:solidFill>
                  <a:srgbClr val="358797"/>
                </a:solidFill>
              </a:rPr>
              <a:t>#GLOBALAZURE2020</a:t>
            </a:r>
          </a:p>
        </p:txBody>
      </p:sp>
    </p:spTree>
    <p:extLst>
      <p:ext uri="{BB962C8B-B14F-4D97-AF65-F5344CB8AC3E}">
        <p14:creationId xmlns:p14="http://schemas.microsoft.com/office/powerpoint/2010/main" val="202179460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88632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</p:spPr>
        <p:txBody>
          <a:bodyPr/>
          <a:lstStyle>
            <a:lvl1pPr>
              <a:defRPr b="1" i="0">
                <a:solidFill>
                  <a:schemeClr val="tx1">
                    <a:lumMod val="50000"/>
                    <a:lumOff val="50000"/>
                  </a:schemeClr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D7D34566-B95E-7946-B7FC-624AFD33F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 lang="nb-NO" smtClean="0"/>
              <a:t>‹#›</a:t>
            </a:fld>
            <a:endParaRPr lang="nb-NO"/>
          </a:p>
        </p:txBody>
      </p:sp>
      <p:sp>
        <p:nvSpPr>
          <p:cNvPr id="8" name="Segnaposto piè di pagina 11">
            <a:extLst>
              <a:ext uri="{FF2B5EF4-FFF2-40B4-BE49-F238E27FC236}">
                <a16:creationId xmlns:a16="http://schemas.microsoft.com/office/drawing/2014/main" id="{CD3F9ECD-2DB1-4664-A169-D5282C32E0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56634" y="6138699"/>
            <a:ext cx="64223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 b="0" i="0">
                <a:solidFill>
                  <a:schemeClr val="tx1">
                    <a:tint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it-IT" dirty="0">
                <a:solidFill>
                  <a:srgbClr val="358797"/>
                </a:solidFill>
              </a:rPr>
              <a:t>#GLOBALAZURE2020</a:t>
            </a:r>
          </a:p>
        </p:txBody>
      </p:sp>
    </p:spTree>
    <p:extLst>
      <p:ext uri="{BB962C8B-B14F-4D97-AF65-F5344CB8AC3E}">
        <p14:creationId xmlns:p14="http://schemas.microsoft.com/office/powerpoint/2010/main" val="2050042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81416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7AFFF0B9-9F21-BD44-B9B6-28EC3A20A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 lang="nb-NO" smtClean="0"/>
              <a:t>‹#›</a:t>
            </a:fld>
            <a:endParaRPr lang="nb-NO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54484C4D-AC81-A14B-B857-1E72E037B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</p:spPr>
        <p:txBody>
          <a:bodyPr/>
          <a:lstStyle>
            <a:lvl1pPr>
              <a:defRPr b="1" i="0">
                <a:solidFill>
                  <a:schemeClr val="tx1">
                    <a:lumMod val="50000"/>
                    <a:lumOff val="50000"/>
                  </a:schemeClr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  <p:sp>
        <p:nvSpPr>
          <p:cNvPr id="9" name="Segnaposto piè di pagina 11">
            <a:extLst>
              <a:ext uri="{FF2B5EF4-FFF2-40B4-BE49-F238E27FC236}">
                <a16:creationId xmlns:a16="http://schemas.microsoft.com/office/drawing/2014/main" id="{7BD55A45-12D0-4A23-813C-C69386E08C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56634" y="6138699"/>
            <a:ext cx="64223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 b="0" i="0">
                <a:solidFill>
                  <a:schemeClr val="tx1">
                    <a:tint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it-IT" dirty="0">
                <a:solidFill>
                  <a:srgbClr val="358797"/>
                </a:solidFill>
              </a:rPr>
              <a:t>#GLOBALAZURE2020</a:t>
            </a:r>
          </a:p>
        </p:txBody>
      </p:sp>
    </p:spTree>
    <p:extLst>
      <p:ext uri="{BB962C8B-B14F-4D97-AF65-F5344CB8AC3E}">
        <p14:creationId xmlns:p14="http://schemas.microsoft.com/office/powerpoint/2010/main" val="2887554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  <a:prstGeom prst="rect">
            <a:avLst/>
          </a:prstGeom>
        </p:spPr>
        <p:txBody>
          <a:bodyPr/>
          <a:lstStyle>
            <a:lvl1pPr>
              <a:defRPr b="1" i="0">
                <a:solidFill>
                  <a:schemeClr val="tx1">
                    <a:lumMod val="50000"/>
                    <a:lumOff val="50000"/>
                  </a:schemeClr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b="0" i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it-IT" dirty="0"/>
              <a:t>Modifica gli stili del testo dello schema
Secondo livello
Terzo livello
Quarto livello
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b="0" i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/>
          </a:p>
        </p:txBody>
      </p:sp>
      <p:sp>
        <p:nvSpPr>
          <p:cNvPr id="11" name="Segnaposto numero diapositiva 10">
            <a:extLst>
              <a:ext uri="{FF2B5EF4-FFF2-40B4-BE49-F238E27FC236}">
                <a16:creationId xmlns:a16="http://schemas.microsoft.com/office/drawing/2014/main" id="{2420594C-F62E-C741-B0EC-CB62CD8AB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 lang="nb-NO" smtClean="0"/>
              <a:t>‹#›</a:t>
            </a:fld>
            <a:endParaRPr lang="nb-NO"/>
          </a:p>
        </p:txBody>
      </p:sp>
      <p:sp>
        <p:nvSpPr>
          <p:cNvPr id="9" name="Segnaposto piè di pagina 11">
            <a:extLst>
              <a:ext uri="{FF2B5EF4-FFF2-40B4-BE49-F238E27FC236}">
                <a16:creationId xmlns:a16="http://schemas.microsoft.com/office/drawing/2014/main" id="{C030F15C-E646-4864-BC2F-608D110685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56634" y="6138699"/>
            <a:ext cx="64223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 b="0" i="0">
                <a:solidFill>
                  <a:schemeClr val="tx1">
                    <a:tint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it-IT" dirty="0">
                <a:solidFill>
                  <a:srgbClr val="358797"/>
                </a:solidFill>
              </a:rPr>
              <a:t>#GLOBALAZURE2020</a:t>
            </a:r>
          </a:p>
        </p:txBody>
      </p:sp>
    </p:spTree>
    <p:extLst>
      <p:ext uri="{BB962C8B-B14F-4D97-AF65-F5344CB8AC3E}">
        <p14:creationId xmlns:p14="http://schemas.microsoft.com/office/powerpoint/2010/main" val="395308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  <a:prstGeom prst="rect">
            <a:avLst/>
          </a:prstGeom>
        </p:spPr>
        <p:txBody>
          <a:bodyPr/>
          <a:lstStyle>
            <a:lvl1pPr>
              <a:defRPr b="1" i="0">
                <a:solidFill>
                  <a:schemeClr val="tx1">
                    <a:lumMod val="50000"/>
                    <a:lumOff val="50000"/>
                  </a:schemeClr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b="0" i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b="0" i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/>
          </a:p>
        </p:txBody>
      </p:sp>
      <p:sp>
        <p:nvSpPr>
          <p:cNvPr id="13" name="Segnaposto numero diapositiva 12">
            <a:extLst>
              <a:ext uri="{FF2B5EF4-FFF2-40B4-BE49-F238E27FC236}">
                <a16:creationId xmlns:a16="http://schemas.microsoft.com/office/drawing/2014/main" id="{B184DF82-0CF0-C74A-9A91-5BEB3E2FF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 lang="nb-NO" smtClean="0"/>
              <a:t>‹#›</a:t>
            </a:fld>
            <a:endParaRPr lang="nb-NO"/>
          </a:p>
        </p:txBody>
      </p:sp>
      <p:sp>
        <p:nvSpPr>
          <p:cNvPr id="9" name="Segnaposto piè di pagina 11">
            <a:extLst>
              <a:ext uri="{FF2B5EF4-FFF2-40B4-BE49-F238E27FC236}">
                <a16:creationId xmlns:a16="http://schemas.microsoft.com/office/drawing/2014/main" id="{534ACD1F-745D-4137-B702-BE9776DB6D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56634" y="6138699"/>
            <a:ext cx="64223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 b="0" i="0">
                <a:solidFill>
                  <a:schemeClr val="tx1">
                    <a:tint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it-IT" dirty="0">
                <a:solidFill>
                  <a:srgbClr val="358797"/>
                </a:solidFill>
              </a:rPr>
              <a:t>#GLOBALAZURE2020</a:t>
            </a:r>
          </a:p>
        </p:txBody>
      </p:sp>
    </p:spTree>
    <p:extLst>
      <p:ext uri="{BB962C8B-B14F-4D97-AF65-F5344CB8AC3E}">
        <p14:creationId xmlns:p14="http://schemas.microsoft.com/office/powerpoint/2010/main" val="610018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  <a:prstGeom prst="rect">
            <a:avLst/>
          </a:prstGeom>
        </p:spPr>
        <p:txBody>
          <a:bodyPr/>
          <a:lstStyle>
            <a:lvl1pPr>
              <a:defRPr b="1" i="0">
                <a:solidFill>
                  <a:schemeClr val="tx1">
                    <a:lumMod val="50000"/>
                    <a:lumOff val="50000"/>
                  </a:schemeClr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ACB17B2A-33FB-2D44-9A75-340D4F05F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 lang="nb-NO" smtClean="0"/>
              <a:t>‹#›</a:t>
            </a:fld>
            <a:endParaRPr lang="nb-NO"/>
          </a:p>
        </p:txBody>
      </p:sp>
      <p:sp>
        <p:nvSpPr>
          <p:cNvPr id="10" name="Rectangle 222">
            <a:extLst>
              <a:ext uri="{FF2B5EF4-FFF2-40B4-BE49-F238E27FC236}">
                <a16:creationId xmlns:a16="http://schemas.microsoft.com/office/drawing/2014/main" id="{CF256F77-B5BB-3047-8697-9E32FC1D92DB}"/>
              </a:ext>
            </a:extLst>
          </p:cNvPr>
          <p:cNvSpPr/>
          <p:nvPr userDrawn="1"/>
        </p:nvSpPr>
        <p:spPr bwMode="auto">
          <a:xfrm flipH="1">
            <a:off x="443445" y="2184420"/>
            <a:ext cx="5711713" cy="3693395"/>
          </a:xfrm>
          <a:prstGeom prst="rect">
            <a:avLst/>
          </a:prstGeom>
          <a:solidFill>
            <a:srgbClr val="F2F2F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Semilight" panose="020B0402040204020203" pitchFamily="34" charset="0"/>
              <a:ea typeface="Segoe UI" pitchFamily="34" charset="0"/>
              <a:cs typeface="Segoe UI Semilight" panose="020B0402040204020203" pitchFamily="34" charset="0"/>
            </a:endParaRPr>
          </a:p>
        </p:txBody>
      </p:sp>
      <p:sp>
        <p:nvSpPr>
          <p:cNvPr id="11" name="Rectangle 39">
            <a:extLst>
              <a:ext uri="{FF2B5EF4-FFF2-40B4-BE49-F238E27FC236}">
                <a16:creationId xmlns:a16="http://schemas.microsoft.com/office/drawing/2014/main" id="{9BD989BC-9596-7441-8A51-B100C9C54785}"/>
              </a:ext>
            </a:extLst>
          </p:cNvPr>
          <p:cNvSpPr/>
          <p:nvPr userDrawn="1"/>
        </p:nvSpPr>
        <p:spPr bwMode="auto">
          <a:xfrm flipH="1">
            <a:off x="6186934" y="2193399"/>
            <a:ext cx="5561620" cy="365768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Semilight" panose="020B0402040204020203" pitchFamily="34" charset="0"/>
              <a:ea typeface="Segoe UI" pitchFamily="34" charset="0"/>
              <a:cs typeface="Segoe UI Semilight" panose="020B0402040204020203" pitchFamily="34" charset="0"/>
            </a:endParaRPr>
          </a:p>
        </p:txBody>
      </p:sp>
      <p:sp>
        <p:nvSpPr>
          <p:cNvPr id="12" name="TextBox 197">
            <a:extLst>
              <a:ext uri="{FF2B5EF4-FFF2-40B4-BE49-F238E27FC236}">
                <a16:creationId xmlns:a16="http://schemas.microsoft.com/office/drawing/2014/main" id="{C6CF2F29-D261-5844-98AE-A79411E38819}"/>
              </a:ext>
            </a:extLst>
          </p:cNvPr>
          <p:cNvSpPr txBox="1"/>
          <p:nvPr userDrawn="1"/>
        </p:nvSpPr>
        <p:spPr>
          <a:xfrm>
            <a:off x="408576" y="2445046"/>
            <a:ext cx="5638941" cy="511256"/>
          </a:xfrm>
          <a:prstGeom prst="rect">
            <a:avLst/>
          </a:prstGeom>
          <a:noFill/>
        </p:spPr>
        <p:txBody>
          <a:bodyPr wrap="square" lIns="179285" tIns="143428" rIns="179285" bIns="143428" rtlCol="0" anchor="b">
            <a:spAutoFit/>
          </a:bodyPr>
          <a:lstStyle/>
          <a:p>
            <a:pPr lvl="0" algn="ctr" defTabSz="914400">
              <a:lnSpc>
                <a:spcPct val="90000"/>
              </a:lnSpc>
              <a:spcAft>
                <a:spcPts val="588"/>
              </a:spcAft>
              <a:defRPr/>
            </a:pPr>
            <a:r>
              <a:rPr lang="en-US" sz="1600" dirty="0">
                <a:ln w="3175">
                  <a:noFill/>
                </a:ln>
                <a:solidFill>
                  <a:schemeClr val="accent6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Lorem ipsum dolor sit </a:t>
            </a:r>
            <a:r>
              <a:rPr lang="en-US" sz="1600" dirty="0" err="1">
                <a:ln w="3175">
                  <a:noFill/>
                </a:ln>
                <a:solidFill>
                  <a:schemeClr val="accent6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amet</a:t>
            </a:r>
            <a:r>
              <a:rPr lang="en-US" sz="1600" dirty="0">
                <a:ln w="3175">
                  <a:noFill/>
                </a:ln>
                <a:solidFill>
                  <a:schemeClr val="accent6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, </a:t>
            </a:r>
            <a:r>
              <a:rPr lang="en-US" sz="1600" dirty="0" err="1">
                <a:ln w="3175">
                  <a:noFill/>
                </a:ln>
                <a:solidFill>
                  <a:schemeClr val="accent6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consectetuer</a:t>
            </a:r>
            <a:r>
              <a:rPr lang="en-US" sz="1600" dirty="0">
                <a:ln w="3175">
                  <a:noFill/>
                </a:ln>
                <a:solidFill>
                  <a:schemeClr val="accent6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1600" dirty="0" err="1">
                <a:ln w="3175">
                  <a:noFill/>
                </a:ln>
                <a:solidFill>
                  <a:schemeClr val="accent6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adipiscing</a:t>
            </a:r>
            <a:r>
              <a:rPr lang="en-US" sz="1600" dirty="0">
                <a:ln w="3175">
                  <a:noFill/>
                </a:ln>
                <a:solidFill>
                  <a:schemeClr val="accent6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1600" dirty="0" err="1">
                <a:ln w="3175">
                  <a:noFill/>
                </a:ln>
                <a:solidFill>
                  <a:schemeClr val="accent6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elit</a:t>
            </a:r>
            <a:r>
              <a:rPr lang="en-US" sz="1600" dirty="0">
                <a:ln w="3175">
                  <a:noFill/>
                </a:ln>
                <a:solidFill>
                  <a:schemeClr val="accent6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. </a:t>
            </a:r>
          </a:p>
        </p:txBody>
      </p:sp>
      <p:cxnSp>
        <p:nvCxnSpPr>
          <p:cNvPr id="13" name="Straight Connector 200">
            <a:extLst>
              <a:ext uri="{FF2B5EF4-FFF2-40B4-BE49-F238E27FC236}">
                <a16:creationId xmlns:a16="http://schemas.microsoft.com/office/drawing/2014/main" id="{4A59B9B1-4D66-9A4E-A6C6-C342B7062D14}"/>
              </a:ext>
            </a:extLst>
          </p:cNvPr>
          <p:cNvCxnSpPr/>
          <p:nvPr userDrawn="1"/>
        </p:nvCxnSpPr>
        <p:spPr>
          <a:xfrm>
            <a:off x="652557" y="2896346"/>
            <a:ext cx="5394960" cy="0"/>
          </a:xfrm>
          <a:prstGeom prst="line">
            <a:avLst/>
          </a:prstGeom>
          <a:ln w="19050">
            <a:solidFill>
              <a:schemeClr val="tx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216">
            <a:extLst>
              <a:ext uri="{FF2B5EF4-FFF2-40B4-BE49-F238E27FC236}">
                <a16:creationId xmlns:a16="http://schemas.microsoft.com/office/drawing/2014/main" id="{EB353F70-7FA1-594F-B1C6-A90A7CCB62AD}"/>
              </a:ext>
            </a:extLst>
          </p:cNvPr>
          <p:cNvSpPr txBox="1"/>
          <p:nvPr userDrawn="1"/>
        </p:nvSpPr>
        <p:spPr>
          <a:xfrm>
            <a:off x="7619321" y="2073258"/>
            <a:ext cx="3414794" cy="400083"/>
          </a:xfrm>
          <a:prstGeom prst="rect">
            <a:avLst/>
          </a:prstGeom>
          <a:solidFill>
            <a:srgbClr val="358797"/>
          </a:solidFill>
          <a:ln w="15875" cap="sq">
            <a:noFill/>
            <a:miter lim="800000"/>
          </a:ln>
        </p:spPr>
        <p:txBody>
          <a:bodyPr wrap="square" lIns="91427" tIns="91427" rIns="91427" bIns="91427" rtlCol="0" anchor="t" anchorCtr="0">
            <a:spAutoFit/>
          </a:bodyPr>
          <a:lstStyle/>
          <a:p>
            <a:pPr lvl="0" algn="ctr" defTabSz="913844">
              <a:defRPr/>
            </a:pPr>
            <a:r>
              <a:rPr lang="en-US" sz="1400" kern="0" dirty="0">
                <a:solidFill>
                  <a:srgbClr val="FFFFFF"/>
                </a:solidFill>
                <a:latin typeface="Segoe UI Semilight" panose="020B0402040204020203" pitchFamily="34" charset="0"/>
              </a:rPr>
              <a:t>LOREM IPSUM</a:t>
            </a:r>
          </a:p>
        </p:txBody>
      </p:sp>
      <p:sp>
        <p:nvSpPr>
          <p:cNvPr id="15" name="TextBox 223">
            <a:extLst>
              <a:ext uri="{FF2B5EF4-FFF2-40B4-BE49-F238E27FC236}">
                <a16:creationId xmlns:a16="http://schemas.microsoft.com/office/drawing/2014/main" id="{FFAA39AF-88DC-1D48-A399-BB4D8FA453D5}"/>
              </a:ext>
            </a:extLst>
          </p:cNvPr>
          <p:cNvSpPr txBox="1"/>
          <p:nvPr userDrawn="1"/>
        </p:nvSpPr>
        <p:spPr>
          <a:xfrm>
            <a:off x="1402359" y="1967146"/>
            <a:ext cx="3414794" cy="400083"/>
          </a:xfrm>
          <a:prstGeom prst="rect">
            <a:avLst/>
          </a:prstGeom>
          <a:solidFill>
            <a:srgbClr val="358797"/>
          </a:solidFill>
          <a:ln w="15875" cap="sq">
            <a:noFill/>
            <a:miter lim="800000"/>
          </a:ln>
        </p:spPr>
        <p:txBody>
          <a:bodyPr wrap="square" lIns="91427" tIns="91427" rIns="91427" bIns="91427" rtlCol="0" anchor="t" anchorCtr="0">
            <a:spAutoFit/>
          </a:bodyPr>
          <a:lstStyle/>
          <a:p>
            <a:pPr lvl="0" algn="ctr" defTabSz="913844">
              <a:defRPr/>
            </a:pPr>
            <a:r>
              <a:rPr lang="en-US" sz="1400" kern="0" dirty="0">
                <a:solidFill>
                  <a:srgbClr val="FFFFFF"/>
                </a:solidFill>
                <a:latin typeface="Segoe UI Semilight" panose="020B0402040204020203" pitchFamily="34" charset="0"/>
              </a:rPr>
              <a:t>LOREM IPSUM</a:t>
            </a:r>
          </a:p>
        </p:txBody>
      </p:sp>
      <p:cxnSp>
        <p:nvCxnSpPr>
          <p:cNvPr id="16" name="Straight Connector 224">
            <a:extLst>
              <a:ext uri="{FF2B5EF4-FFF2-40B4-BE49-F238E27FC236}">
                <a16:creationId xmlns:a16="http://schemas.microsoft.com/office/drawing/2014/main" id="{AF6A0285-9E44-6B45-8E2F-7F04A08E23CA}"/>
              </a:ext>
            </a:extLst>
          </p:cNvPr>
          <p:cNvCxnSpPr/>
          <p:nvPr userDrawn="1"/>
        </p:nvCxnSpPr>
        <p:spPr>
          <a:xfrm flipH="1">
            <a:off x="624063" y="4073440"/>
            <a:ext cx="5394960" cy="0"/>
          </a:xfrm>
          <a:prstGeom prst="line">
            <a:avLst/>
          </a:prstGeom>
          <a:noFill/>
          <a:ln w="28575" cap="flat" cmpd="sng" algn="ctr">
            <a:solidFill>
              <a:srgbClr val="FFFFFF">
                <a:lumMod val="85000"/>
              </a:srgbClr>
            </a:solidFill>
            <a:prstDash val="solid"/>
            <a:headEnd type="none"/>
            <a:tailEnd type="none"/>
          </a:ln>
          <a:effectLst/>
        </p:spPr>
      </p:cxnSp>
      <p:cxnSp>
        <p:nvCxnSpPr>
          <p:cNvPr id="17" name="Straight Connector 45">
            <a:extLst>
              <a:ext uri="{FF2B5EF4-FFF2-40B4-BE49-F238E27FC236}">
                <a16:creationId xmlns:a16="http://schemas.microsoft.com/office/drawing/2014/main" id="{7A7EBE86-A44A-284A-B4C3-9FA2693739AF}"/>
              </a:ext>
            </a:extLst>
          </p:cNvPr>
          <p:cNvCxnSpPr/>
          <p:nvPr userDrawn="1"/>
        </p:nvCxnSpPr>
        <p:spPr>
          <a:xfrm flipH="1">
            <a:off x="624063" y="5026757"/>
            <a:ext cx="5394960" cy="0"/>
          </a:xfrm>
          <a:prstGeom prst="line">
            <a:avLst/>
          </a:prstGeom>
          <a:noFill/>
          <a:ln w="28575" cap="flat" cmpd="sng" algn="ctr">
            <a:solidFill>
              <a:srgbClr val="FFFFFF">
                <a:lumMod val="85000"/>
              </a:srgbClr>
            </a:solidFill>
            <a:prstDash val="solid"/>
            <a:headEnd type="none"/>
            <a:tailEnd type="none"/>
          </a:ln>
          <a:effectLst/>
        </p:spPr>
      </p:cxnSp>
      <p:sp>
        <p:nvSpPr>
          <p:cNvPr id="18" name="TextBox 48">
            <a:extLst>
              <a:ext uri="{FF2B5EF4-FFF2-40B4-BE49-F238E27FC236}">
                <a16:creationId xmlns:a16="http://schemas.microsoft.com/office/drawing/2014/main" id="{CD2ADF68-9765-EA40-A812-7B96EBE2ECEB}"/>
              </a:ext>
            </a:extLst>
          </p:cNvPr>
          <p:cNvSpPr txBox="1"/>
          <p:nvPr userDrawn="1"/>
        </p:nvSpPr>
        <p:spPr>
          <a:xfrm>
            <a:off x="6384679" y="2462678"/>
            <a:ext cx="5304737" cy="511256"/>
          </a:xfrm>
          <a:prstGeom prst="rect">
            <a:avLst/>
          </a:prstGeom>
          <a:noFill/>
        </p:spPr>
        <p:txBody>
          <a:bodyPr wrap="square" lIns="179285" tIns="143428" rIns="179285" bIns="143428" rtlCol="0" anchor="b">
            <a:spAutoFit/>
          </a:bodyPr>
          <a:lstStyle/>
          <a:p>
            <a:pPr lvl="0" algn="ctr" defTabSz="914400">
              <a:lnSpc>
                <a:spcPct val="90000"/>
              </a:lnSpc>
              <a:spcAft>
                <a:spcPts val="588"/>
              </a:spcAft>
              <a:defRPr/>
            </a:pPr>
            <a:r>
              <a:rPr lang="en-US" sz="1600" dirty="0">
                <a:ln w="3175">
                  <a:noFill/>
                </a:ln>
                <a:solidFill>
                  <a:schemeClr val="accent6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Lorem ipsum dolor sit </a:t>
            </a:r>
            <a:r>
              <a:rPr lang="en-US" sz="1600" dirty="0" err="1">
                <a:ln w="3175">
                  <a:noFill/>
                </a:ln>
                <a:solidFill>
                  <a:schemeClr val="accent6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amet</a:t>
            </a:r>
            <a:r>
              <a:rPr lang="en-US" sz="1600" dirty="0">
                <a:ln w="3175">
                  <a:noFill/>
                </a:ln>
                <a:solidFill>
                  <a:schemeClr val="accent6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, </a:t>
            </a:r>
            <a:r>
              <a:rPr lang="en-US" sz="1600" dirty="0" err="1">
                <a:ln w="3175">
                  <a:noFill/>
                </a:ln>
                <a:solidFill>
                  <a:schemeClr val="accent6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consectetuer</a:t>
            </a:r>
            <a:r>
              <a:rPr lang="en-US" sz="1600" dirty="0">
                <a:ln w="3175">
                  <a:noFill/>
                </a:ln>
                <a:solidFill>
                  <a:schemeClr val="accent6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1600" dirty="0" err="1">
                <a:ln w="3175">
                  <a:noFill/>
                </a:ln>
                <a:solidFill>
                  <a:schemeClr val="accent6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adipiscing</a:t>
            </a:r>
            <a:r>
              <a:rPr lang="en-US" sz="1600" dirty="0">
                <a:ln w="3175">
                  <a:noFill/>
                </a:ln>
                <a:solidFill>
                  <a:schemeClr val="accent6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1600" dirty="0" err="1">
                <a:ln w="3175">
                  <a:noFill/>
                </a:ln>
                <a:solidFill>
                  <a:schemeClr val="accent6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elit</a:t>
            </a:r>
            <a:r>
              <a:rPr lang="en-US" sz="1600" dirty="0">
                <a:ln w="3175">
                  <a:noFill/>
                </a:ln>
                <a:solidFill>
                  <a:schemeClr val="accent6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. </a:t>
            </a:r>
          </a:p>
        </p:txBody>
      </p:sp>
      <p:cxnSp>
        <p:nvCxnSpPr>
          <p:cNvPr id="19" name="Straight Connector 49">
            <a:extLst>
              <a:ext uri="{FF2B5EF4-FFF2-40B4-BE49-F238E27FC236}">
                <a16:creationId xmlns:a16="http://schemas.microsoft.com/office/drawing/2014/main" id="{5742C582-20B5-8847-9FED-FA1A48BD62EE}"/>
              </a:ext>
            </a:extLst>
          </p:cNvPr>
          <p:cNvCxnSpPr>
            <a:cxnSpLocks/>
          </p:cNvCxnSpPr>
          <p:nvPr userDrawn="1"/>
        </p:nvCxnSpPr>
        <p:spPr>
          <a:xfrm>
            <a:off x="6506158" y="2896346"/>
            <a:ext cx="5104648" cy="17561"/>
          </a:xfrm>
          <a:prstGeom prst="line">
            <a:avLst/>
          </a:prstGeom>
          <a:ln w="19050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50">
            <a:extLst>
              <a:ext uri="{FF2B5EF4-FFF2-40B4-BE49-F238E27FC236}">
                <a16:creationId xmlns:a16="http://schemas.microsoft.com/office/drawing/2014/main" id="{71AE18B8-DCD9-054D-86C1-CF2F28C957B0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6506160" y="4073442"/>
            <a:ext cx="5061777" cy="25362"/>
          </a:xfrm>
          <a:prstGeom prst="line">
            <a:avLst/>
          </a:prstGeom>
          <a:noFill/>
          <a:ln w="28575" cap="flat" cmpd="sng" algn="ctr">
            <a:solidFill>
              <a:srgbClr val="358797"/>
            </a:solidFill>
            <a:prstDash val="solid"/>
            <a:headEnd type="none"/>
            <a:tailEnd type="none"/>
          </a:ln>
          <a:effectLst/>
        </p:spPr>
      </p:cxnSp>
      <p:cxnSp>
        <p:nvCxnSpPr>
          <p:cNvPr id="21" name="Straight Connector 63">
            <a:extLst>
              <a:ext uri="{FF2B5EF4-FFF2-40B4-BE49-F238E27FC236}">
                <a16:creationId xmlns:a16="http://schemas.microsoft.com/office/drawing/2014/main" id="{ACF3BA69-FB31-2C4D-9F33-68CC12A8BFE0}"/>
              </a:ext>
            </a:extLst>
          </p:cNvPr>
          <p:cNvCxnSpPr>
            <a:cxnSpLocks/>
          </p:cNvCxnSpPr>
          <p:nvPr userDrawn="1"/>
        </p:nvCxnSpPr>
        <p:spPr>
          <a:xfrm flipH="1">
            <a:off x="6506158" y="5026757"/>
            <a:ext cx="5104648" cy="0"/>
          </a:xfrm>
          <a:prstGeom prst="line">
            <a:avLst/>
          </a:prstGeom>
          <a:noFill/>
          <a:ln w="28575" cap="flat" cmpd="sng" algn="ctr">
            <a:solidFill>
              <a:srgbClr val="358797"/>
            </a:solidFill>
            <a:prstDash val="solid"/>
            <a:headEnd type="none"/>
            <a:tailEnd type="none"/>
          </a:ln>
          <a:effectLst/>
        </p:spPr>
      </p:cxnSp>
      <p:sp>
        <p:nvSpPr>
          <p:cNvPr id="22" name="Segnaposto piè di pagina 11">
            <a:extLst>
              <a:ext uri="{FF2B5EF4-FFF2-40B4-BE49-F238E27FC236}">
                <a16:creationId xmlns:a16="http://schemas.microsoft.com/office/drawing/2014/main" id="{4ACFC4C2-E001-47B7-8E6D-1E787B976D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56634" y="6138699"/>
            <a:ext cx="64223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 b="0" i="0">
                <a:solidFill>
                  <a:schemeClr val="tx1">
                    <a:tint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it-IT" dirty="0">
                <a:solidFill>
                  <a:srgbClr val="358797"/>
                </a:solidFill>
              </a:rPr>
              <a:t>#GLOBALAZURE2020</a:t>
            </a:r>
          </a:p>
        </p:txBody>
      </p:sp>
    </p:spTree>
    <p:extLst>
      <p:ext uri="{BB962C8B-B14F-4D97-AF65-F5344CB8AC3E}">
        <p14:creationId xmlns:p14="http://schemas.microsoft.com/office/powerpoint/2010/main" val="1892728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/>
      <p:bldP spid="14" grpId="0" animBg="1"/>
      <p:bldP spid="15" grpId="0" animBg="1"/>
      <p:bldP spid="18" grpId="0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  <a:prstGeom prst="rect">
            <a:avLst/>
          </a:prstGeom>
        </p:spPr>
        <p:txBody>
          <a:bodyPr/>
          <a:lstStyle>
            <a:lvl1pPr>
              <a:defRPr b="1" i="0">
                <a:solidFill>
                  <a:schemeClr val="tx1">
                    <a:lumMod val="50000"/>
                    <a:lumOff val="50000"/>
                  </a:schemeClr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ACB17B2A-33FB-2D44-9A75-340D4F05F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 lang="nb-NO" smtClean="0"/>
              <a:t>‹#›</a:t>
            </a:fld>
            <a:endParaRPr lang="nb-NO"/>
          </a:p>
        </p:txBody>
      </p:sp>
      <p:sp>
        <p:nvSpPr>
          <p:cNvPr id="10" name="Segnaposto piè di pagina 11">
            <a:extLst>
              <a:ext uri="{FF2B5EF4-FFF2-40B4-BE49-F238E27FC236}">
                <a16:creationId xmlns:a16="http://schemas.microsoft.com/office/drawing/2014/main" id="{798B8F77-A957-4234-BBEF-951A8FFDC7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56634" y="6138699"/>
            <a:ext cx="64223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 b="0" i="0">
                <a:solidFill>
                  <a:schemeClr val="tx1">
                    <a:tint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it-IT" dirty="0">
                <a:solidFill>
                  <a:srgbClr val="358797"/>
                </a:solidFill>
              </a:rPr>
              <a:t>#GLOBALAZURE2020</a:t>
            </a:r>
          </a:p>
        </p:txBody>
      </p:sp>
    </p:spTree>
    <p:extLst>
      <p:ext uri="{BB962C8B-B14F-4D97-AF65-F5344CB8AC3E}">
        <p14:creationId xmlns:p14="http://schemas.microsoft.com/office/powerpoint/2010/main" val="1149603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1EEFA90-3397-7048-AC79-E0A0A3C30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 lang="nb-NO" smtClean="0"/>
              <a:t>‹#›</a:t>
            </a:fld>
            <a:endParaRPr lang="nb-NO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636C91A-83D3-4441-A70D-6159FC158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</p:spPr>
        <p:txBody>
          <a:bodyPr/>
          <a:lstStyle>
            <a:lvl1pPr>
              <a:defRPr b="1" i="0">
                <a:solidFill>
                  <a:schemeClr val="tx1">
                    <a:lumMod val="50000"/>
                    <a:lumOff val="50000"/>
                  </a:schemeClr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  <p:sp>
        <p:nvSpPr>
          <p:cNvPr id="11" name="Segnaposto piè di pagina 11">
            <a:extLst>
              <a:ext uri="{FF2B5EF4-FFF2-40B4-BE49-F238E27FC236}">
                <a16:creationId xmlns:a16="http://schemas.microsoft.com/office/drawing/2014/main" id="{E785F305-2A87-4D70-AE30-17E9692E832D}"/>
              </a:ext>
            </a:extLst>
          </p:cNvPr>
          <p:cNvSpPr txBox="1">
            <a:spLocks/>
          </p:cNvSpPr>
          <p:nvPr userDrawn="1"/>
        </p:nvSpPr>
        <p:spPr>
          <a:xfrm>
            <a:off x="2060189" y="6138699"/>
            <a:ext cx="64223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b="0" i="0" kern="1200">
                <a:solidFill>
                  <a:schemeClr val="tx1">
                    <a:tint val="75000"/>
                  </a:schemeClr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>
                <a:solidFill>
                  <a:srgbClr val="358797"/>
                </a:solidFill>
              </a:rPr>
              <a:t>#GLOBALAZURE2020</a:t>
            </a:r>
          </a:p>
        </p:txBody>
      </p:sp>
    </p:spTree>
    <p:extLst>
      <p:ext uri="{BB962C8B-B14F-4D97-AF65-F5344CB8AC3E}">
        <p14:creationId xmlns:p14="http://schemas.microsoft.com/office/powerpoint/2010/main" val="3556301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 userDrawn="1"/>
        </p:nvSpPr>
        <p:spPr>
          <a:xfrm>
            <a:off x="447817" y="4902201"/>
            <a:ext cx="11298200" cy="104961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000" b="0" i="0">
                <a:solidFill>
                  <a:schemeClr val="tx2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it-IT" dirty="0"/>
              <a:t>Modifica gli stili del testo dello schema
Secondo livello
Terzo livello
Quarto livello
Quinto livello</a:t>
            </a:r>
            <a:endParaRPr lang="en-US" dirty="0"/>
          </a:p>
        </p:txBody>
      </p:sp>
      <p:sp>
        <p:nvSpPr>
          <p:cNvPr id="11" name="Segnaposto numero diapositiva 10">
            <a:extLst>
              <a:ext uri="{FF2B5EF4-FFF2-40B4-BE49-F238E27FC236}">
                <a16:creationId xmlns:a16="http://schemas.microsoft.com/office/drawing/2014/main" id="{6CCE7F4F-C256-0747-BD72-AE7CFAF79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 lang="nb-NO" smtClean="0"/>
              <a:t>‹#›</a:t>
            </a:fld>
            <a:endParaRPr lang="nb-NO"/>
          </a:p>
        </p:txBody>
      </p:sp>
      <p:sp>
        <p:nvSpPr>
          <p:cNvPr id="7" name="Segnaposto piè di pagina 11">
            <a:extLst>
              <a:ext uri="{FF2B5EF4-FFF2-40B4-BE49-F238E27FC236}">
                <a16:creationId xmlns:a16="http://schemas.microsoft.com/office/drawing/2014/main" id="{5466D2C6-EF77-48A6-984E-ADA94A8EFC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56634" y="6138699"/>
            <a:ext cx="64223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 b="0" i="0">
                <a:solidFill>
                  <a:schemeClr val="tx1">
                    <a:tint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it-IT" dirty="0">
                <a:solidFill>
                  <a:srgbClr val="358797"/>
                </a:solidFill>
              </a:rPr>
              <a:t>#GLOBALAZURE2020</a:t>
            </a:r>
          </a:p>
        </p:txBody>
      </p:sp>
    </p:spTree>
    <p:extLst>
      <p:ext uri="{BB962C8B-B14F-4D97-AF65-F5344CB8AC3E}">
        <p14:creationId xmlns:p14="http://schemas.microsoft.com/office/powerpoint/2010/main" val="1287993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9" name="Immagine 18" descr="Immagine che contiene grafica vettoriale&#10;&#10;&#10;&#10;Descrizione generata automaticamente">
            <a:extLst>
              <a:ext uri="{FF2B5EF4-FFF2-40B4-BE49-F238E27FC236}">
                <a16:creationId xmlns:a16="http://schemas.microsoft.com/office/drawing/2014/main" id="{C6D7D8A0-AAA4-1247-934A-D39BC22B9A0D}"/>
              </a:ext>
            </a:extLst>
          </p:cNvPr>
          <p:cNvPicPr>
            <a:picLocks noChangeAspect="1"/>
          </p:cNvPicPr>
          <p:nvPr userDrawn="1"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90" y="6127587"/>
            <a:ext cx="387350" cy="387350"/>
          </a:xfrm>
          <a:prstGeom prst="rect">
            <a:avLst/>
          </a:prstGeom>
        </p:spPr>
      </p:pic>
      <p:pic>
        <p:nvPicPr>
          <p:cNvPr id="7" name="Picture 32" descr="Logo">
            <a:extLst>
              <a:ext uri="{FF2B5EF4-FFF2-40B4-BE49-F238E27FC236}">
                <a16:creationId xmlns:a16="http://schemas.microsoft.com/office/drawing/2014/main" id="{4DB6D0AC-0B99-4ECA-A67B-CF3632C9C89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905" y="6003213"/>
            <a:ext cx="825010" cy="636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egnaposto piè di pagina 11">
            <a:extLst>
              <a:ext uri="{FF2B5EF4-FFF2-40B4-BE49-F238E27FC236}">
                <a16:creationId xmlns:a16="http://schemas.microsoft.com/office/drawing/2014/main" id="{4398EA7F-4725-4358-92F5-DA7F0C5412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56634" y="6138699"/>
            <a:ext cx="64223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 b="0" i="0">
                <a:solidFill>
                  <a:schemeClr val="tx1">
                    <a:tint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it-IT" dirty="0">
                <a:solidFill>
                  <a:srgbClr val="358797"/>
                </a:solidFill>
              </a:rPr>
              <a:t>#GLOBALAZURE2020</a:t>
            </a:r>
          </a:p>
        </p:txBody>
      </p:sp>
    </p:spTree>
    <p:extLst>
      <p:ext uri="{BB962C8B-B14F-4D97-AF65-F5344CB8AC3E}">
        <p14:creationId xmlns:p14="http://schemas.microsoft.com/office/powerpoint/2010/main" val="3814597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68" r:id="rId7"/>
    <p:sldLayoutId id="2147483757" r:id="rId8"/>
    <p:sldLayoutId id="2147483758" r:id="rId9"/>
    <p:sldLayoutId id="2147483759" r:id="rId10"/>
    <p:sldLayoutId id="2147483760" r:id="rId11"/>
    <p:sldLayoutId id="2147483771" r:id="rId12"/>
    <p:sldLayoutId id="2147483761" r:id="rId13"/>
    <p:sldLayoutId id="2147483765" r:id="rId14"/>
    <p:sldLayoutId id="2147483766" r:id="rId15"/>
    <p:sldLayoutId id="2147483769" r:id="rId16"/>
    <p:sldLayoutId id="2147483770" r:id="rId17"/>
    <p:sldLayoutId id="2147483772" r:id="rId1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457200" rtl="0" eaLnBrk="1" latinLnBrk="0" hangingPunct="1">
        <a:spcBef>
          <a:spcPct val="0"/>
        </a:spcBef>
        <a:buNone/>
        <a:defRPr sz="2800" b="0" i="0" kern="1200" cap="all">
          <a:solidFill>
            <a:schemeClr val="bg1"/>
          </a:solidFill>
          <a:latin typeface="Segoe UI Semilight" panose="020B0402040204020203" pitchFamily="34" charset="0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b="0" i="0" kern="1200">
          <a:solidFill>
            <a:schemeClr val="tx2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4" Type="http://schemas.openxmlformats.org/officeDocument/2006/relationships/hyperlink" Target="https://europeancloudconference.com/win-a-free-ticket-to-the-european-cloud-conference-in-nice-france-gab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jpeg"/><Relationship Id="rId5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EFC899DD-DCBB-4A46-AB87-CCAA6A85049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1037" y="5203679"/>
            <a:ext cx="1743683" cy="983577"/>
          </a:xfrm>
          <a:prstGeom prst="rect">
            <a:avLst/>
          </a:prstGeom>
        </p:spPr>
      </p:pic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D8AF705C-B465-4896-9174-587DC2CD78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56634" y="6138699"/>
            <a:ext cx="6422311" cy="365125"/>
          </a:xfrm>
        </p:spPr>
        <p:txBody>
          <a:bodyPr/>
          <a:lstStyle/>
          <a:p>
            <a:r>
              <a:rPr lang="it-IT" dirty="0">
                <a:solidFill>
                  <a:srgbClr val="358797"/>
                </a:solidFill>
              </a:rPr>
              <a:t>#GLOBALAZURE2020</a:t>
            </a:r>
          </a:p>
        </p:txBody>
      </p:sp>
    </p:spTree>
    <p:extLst>
      <p:ext uri="{BB962C8B-B14F-4D97-AF65-F5344CB8AC3E}">
        <p14:creationId xmlns:p14="http://schemas.microsoft.com/office/powerpoint/2010/main" val="3933910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19EDE95-049E-40A6-A9FC-EBD172C748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b="1" dirty="0"/>
              <a:t>100 Machines do in 1s the work of 100s</a:t>
            </a:r>
          </a:p>
          <a:p>
            <a:pPr marL="0" indent="0">
              <a:buNone/>
            </a:pPr>
            <a:r>
              <a:rPr lang="en-US" dirty="0"/>
              <a:t>Roberto Freato – Solution Architect / CTO @</a:t>
            </a:r>
            <a:r>
              <a:rPr lang="en-US" dirty="0" err="1"/>
              <a:t>Witailer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B432BC0-EBF8-4B8A-B3A8-0E8B5D56A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nb-NO" smtClean="0"/>
              <a:t>2</a:t>
            </a:fld>
            <a:endParaRPr lang="nb-N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0675F0-9107-44F6-82F2-C00E8FDF09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it-IT">
                <a:solidFill>
                  <a:srgbClr val="358797"/>
                </a:solidFill>
              </a:rPr>
              <a:t>#GLOBALAZURE2020</a:t>
            </a:r>
            <a:endParaRPr lang="it-IT" dirty="0">
              <a:solidFill>
                <a:srgbClr val="35879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5707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A6F2E-DA46-459F-8104-7D88B497E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Heavy workloads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57B771-60AA-45A1-BA28-21F4B97F27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Memory/Data intensive</a:t>
            </a:r>
          </a:p>
          <a:p>
            <a:r>
              <a:rPr lang="it-IT" dirty="0"/>
              <a:t>I/O intensive</a:t>
            </a:r>
          </a:p>
          <a:p>
            <a:r>
              <a:rPr lang="it-IT" dirty="0"/>
              <a:t>CPU intensive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AA50C5-A531-404E-B8D1-D86B65275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nb-NO" smtClean="0"/>
              <a:t>3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F8CFED-A6BB-4EEB-8F9B-5B4168EBBA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it-IT">
                <a:solidFill>
                  <a:srgbClr val="358797"/>
                </a:solidFill>
              </a:rPr>
              <a:t>#GLOBALAZURE2020</a:t>
            </a:r>
            <a:endParaRPr lang="it-IT" dirty="0">
              <a:solidFill>
                <a:srgbClr val="35879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2076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9D948-48FE-4F17-918B-B631E5A92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Scenario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6496D3-D059-4C36-BA01-D82C04F542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Message-driven</a:t>
            </a:r>
          </a:p>
          <a:p>
            <a:pPr lvl="1"/>
            <a:r>
              <a:rPr lang="it-IT" dirty="0"/>
              <a:t>Producer: math operations (delay 1s)</a:t>
            </a:r>
          </a:p>
          <a:p>
            <a:pPr lvl="1"/>
            <a:r>
              <a:rPr lang="it-IT" dirty="0"/>
              <a:t>Consumer: process messages =&gt; result </a:t>
            </a:r>
          </a:p>
          <a:p>
            <a:pPr lvl="1"/>
            <a:r>
              <a:rPr lang="it-IT" dirty="0"/>
              <a:t>Viewer: result</a:t>
            </a:r>
          </a:p>
          <a:p>
            <a:r>
              <a:rPr lang="it-IT" dirty="0"/>
              <a:t>Issues:</a:t>
            </a:r>
          </a:p>
          <a:p>
            <a:pPr lvl="1"/>
            <a:r>
              <a:rPr lang="it-IT" dirty="0"/>
              <a:t>Operations takes m/l 1s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3C4E24-E2D2-4115-AE21-49428521F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nb-NO" smtClean="0"/>
              <a:t>4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D24129-37E3-4594-BC74-FB52FA5680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it-IT">
                <a:solidFill>
                  <a:srgbClr val="358797"/>
                </a:solidFill>
              </a:rPr>
              <a:t>#GLOBALAZURE2020</a:t>
            </a:r>
            <a:endParaRPr lang="it-IT" dirty="0">
              <a:solidFill>
                <a:srgbClr val="35879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4534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FBB3A-EAB8-4070-B047-54FECC2AB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Solution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5F0227-1A81-493E-A89F-285499C011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Scale-out: more machines</a:t>
            </a:r>
          </a:p>
          <a:p>
            <a:r>
              <a:rPr lang="it-IT" dirty="0"/>
              <a:t>Efficiently, elegantly</a:t>
            </a:r>
          </a:p>
          <a:p>
            <a:endParaRPr lang="it-IT" dirty="0"/>
          </a:p>
          <a:p>
            <a:r>
              <a:rPr lang="it-IT" dirty="0"/>
              <a:t>Provisioning:</a:t>
            </a:r>
          </a:p>
          <a:p>
            <a:pPr lvl="1"/>
            <a:r>
              <a:rPr lang="it-IT" dirty="0"/>
              <a:t>Azure Batch</a:t>
            </a:r>
          </a:p>
          <a:p>
            <a:pPr lvl="1"/>
            <a:r>
              <a:rPr lang="it-IT" dirty="0"/>
              <a:t>Virtual Machine Linux</a:t>
            </a:r>
          </a:p>
          <a:p>
            <a:pPr lvl="1"/>
            <a:r>
              <a:rPr lang="en-US" dirty="0"/>
              <a:t>Storage Account</a:t>
            </a:r>
          </a:p>
          <a:p>
            <a:pPr lvl="1"/>
            <a:r>
              <a:rPr lang="en-US" dirty="0" err="1"/>
              <a:t>KeyVault</a:t>
            </a:r>
            <a:endParaRPr lang="en-US" dirty="0"/>
          </a:p>
          <a:p>
            <a:pPr lvl="1"/>
            <a:r>
              <a:rPr lang="en-US"/>
              <a:t>Service Bus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FDE7AB-B71A-4289-8DFD-5410DA898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nb-NO" smtClean="0"/>
              <a:t>5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6E13CE-2169-48B7-A759-CD26FE2864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it-IT">
                <a:solidFill>
                  <a:srgbClr val="358797"/>
                </a:solidFill>
              </a:rPr>
              <a:t>#GLOBALAZURE2020</a:t>
            </a:r>
            <a:endParaRPr lang="it-IT" dirty="0">
              <a:solidFill>
                <a:srgbClr val="35879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3780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937EA2A-6AC6-6443-936C-5EAAE74634E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582" y="284198"/>
            <a:ext cx="9910618" cy="557472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D599317-8BD7-804A-84B5-C949B39D05EF}"/>
              </a:ext>
            </a:extLst>
          </p:cNvPr>
          <p:cNvSpPr txBox="1"/>
          <p:nvPr/>
        </p:nvSpPr>
        <p:spPr>
          <a:xfrm>
            <a:off x="0" y="3071560"/>
            <a:ext cx="8010659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endParaRPr lang="en-GB" sz="1400" b="1" dirty="0">
              <a:solidFill>
                <a:schemeClr val="accent1"/>
              </a:solidFill>
              <a:latin typeface="Calibri Light" charset="0"/>
              <a:ea typeface="Calibri Light" charset="0"/>
              <a:cs typeface="Calibri Light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sz="1400" b="1" dirty="0">
              <a:solidFill>
                <a:schemeClr val="accent1"/>
              </a:solidFill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D94398-BA46-4EAE-8622-768DE737FA1C}"/>
              </a:ext>
            </a:extLst>
          </p:cNvPr>
          <p:cNvSpPr txBox="1"/>
          <p:nvPr/>
        </p:nvSpPr>
        <p:spPr>
          <a:xfrm>
            <a:off x="452582" y="2565712"/>
            <a:ext cx="6253019" cy="329320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GB" sz="1600" b="1" dirty="0">
                <a:solidFill>
                  <a:srgbClr val="03274A"/>
                </a:solidFill>
                <a:latin typeface="Calibri" charset="0"/>
                <a:ea typeface="Calibri" charset="0"/>
                <a:cs typeface="Calibri" charset="0"/>
              </a:rPr>
              <a:t>How to Enter? </a:t>
            </a:r>
          </a:p>
          <a:p>
            <a:endParaRPr lang="en-GB" sz="1600" b="1" dirty="0">
              <a:solidFill>
                <a:srgbClr val="03274A"/>
              </a:solidFill>
              <a:latin typeface="Calibri" charset="0"/>
              <a:cs typeface="Calibri" charset="0"/>
            </a:endParaRPr>
          </a:p>
          <a:p>
            <a:r>
              <a:rPr lang="en-GB" sz="1600" b="1" dirty="0">
                <a:solidFill>
                  <a:srgbClr val="03274A"/>
                </a:solidFill>
                <a:latin typeface="Calibri" charset="0"/>
                <a:cs typeface="Calibri" charset="0"/>
              </a:rPr>
              <a:t>Answer a simple question on the form below and select Turin Meetup Group – Two winners will be selected and notified before May 28</a:t>
            </a:r>
            <a:r>
              <a:rPr lang="en-GB" sz="1600" b="1" baseline="30000" dirty="0">
                <a:solidFill>
                  <a:srgbClr val="03274A"/>
                </a:solidFill>
                <a:latin typeface="Calibri" charset="0"/>
                <a:cs typeface="Calibri" charset="0"/>
              </a:rPr>
              <a:t>th</a:t>
            </a:r>
            <a:r>
              <a:rPr lang="en-GB" sz="1600" b="1" dirty="0">
                <a:solidFill>
                  <a:srgbClr val="03274A"/>
                </a:solidFill>
                <a:latin typeface="Calibri" charset="0"/>
                <a:cs typeface="Calibri" charset="0"/>
              </a:rPr>
              <a:t> </a:t>
            </a:r>
            <a:endParaRPr lang="en-IE" sz="1600" dirty="0"/>
          </a:p>
          <a:p>
            <a:r>
              <a:rPr lang="en-IE" sz="1600" i="1" baseline="30000" dirty="0"/>
              <a:t> </a:t>
            </a:r>
            <a:endParaRPr lang="en-IE" sz="1600" dirty="0"/>
          </a:p>
          <a:p>
            <a:r>
              <a:rPr lang="en-GB" sz="1600" i="1" u="sng" dirty="0">
                <a:hlinkClick r:id="rId4"/>
              </a:rPr>
              <a:t>https://europeancloudconference.com/win-a-free-ticket-to-the-european-cloud-conference-in-nice-france-gab/</a:t>
            </a:r>
            <a:endParaRPr lang="en-IE" sz="1600" dirty="0"/>
          </a:p>
          <a:p>
            <a:endParaRPr lang="en-GB" sz="2400" b="1" dirty="0">
              <a:solidFill>
                <a:srgbClr val="03274A"/>
              </a:solidFill>
              <a:latin typeface="Calibri" charset="0"/>
              <a:ea typeface="Calibri" charset="0"/>
              <a:cs typeface="Calibri" charset="0"/>
            </a:endParaRPr>
          </a:p>
          <a:p>
            <a:r>
              <a:rPr lang="en-GB" b="1" dirty="0">
                <a:solidFill>
                  <a:srgbClr val="03274A"/>
                </a:solidFill>
                <a:latin typeface="Calibri" charset="0"/>
                <a:ea typeface="Calibri" charset="0"/>
                <a:cs typeface="Calibri" charset="0"/>
              </a:rPr>
              <a:t>N.B. Il link </a:t>
            </a:r>
            <a:r>
              <a:rPr lang="en-GB" b="1" dirty="0" err="1">
                <a:solidFill>
                  <a:srgbClr val="03274A"/>
                </a:solidFill>
                <a:latin typeface="Calibri" charset="0"/>
                <a:ea typeface="Calibri" charset="0"/>
                <a:cs typeface="Calibri" charset="0"/>
              </a:rPr>
              <a:t>verrà</a:t>
            </a:r>
            <a:r>
              <a:rPr lang="en-GB" b="1" dirty="0">
                <a:solidFill>
                  <a:srgbClr val="03274A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GB" b="1" dirty="0" err="1">
                <a:solidFill>
                  <a:srgbClr val="03274A"/>
                </a:solidFill>
                <a:latin typeface="Calibri" charset="0"/>
                <a:ea typeface="Calibri" charset="0"/>
                <a:cs typeface="Calibri" charset="0"/>
              </a:rPr>
              <a:t>inviato</a:t>
            </a:r>
            <a:r>
              <a:rPr lang="en-GB" b="1" dirty="0">
                <a:solidFill>
                  <a:srgbClr val="03274A"/>
                </a:solidFill>
                <a:latin typeface="Calibri" charset="0"/>
                <a:ea typeface="Calibri" charset="0"/>
                <a:cs typeface="Calibri" charset="0"/>
              </a:rPr>
              <a:t> ai </a:t>
            </a:r>
            <a:r>
              <a:rPr lang="en-GB" b="1" dirty="0" err="1">
                <a:solidFill>
                  <a:srgbClr val="03274A"/>
                </a:solidFill>
                <a:latin typeface="Calibri" charset="0"/>
                <a:ea typeface="Calibri" charset="0"/>
                <a:cs typeface="Calibri" charset="0"/>
              </a:rPr>
              <a:t>partecipanti</a:t>
            </a:r>
            <a:r>
              <a:rPr lang="en-GB" b="1" dirty="0">
                <a:solidFill>
                  <a:srgbClr val="03274A"/>
                </a:solidFill>
                <a:latin typeface="Calibri" charset="0"/>
                <a:ea typeface="Calibri" charset="0"/>
                <a:cs typeface="Calibri" charset="0"/>
              </a:rPr>
              <a:t> via e-mail</a:t>
            </a:r>
          </a:p>
          <a:p>
            <a:endParaRPr lang="en-GB" sz="2400" b="1" dirty="0">
              <a:solidFill>
                <a:srgbClr val="03274A"/>
              </a:solidFill>
              <a:latin typeface="Calibri" charset="0"/>
              <a:ea typeface="Calibri" charset="0"/>
              <a:cs typeface="Calibri" charset="0"/>
            </a:endParaRPr>
          </a:p>
          <a:p>
            <a:endParaRPr lang="en-GB" sz="2400" b="1" dirty="0">
              <a:solidFill>
                <a:srgbClr val="03274A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513F6C30-D488-44B9-B08B-018BC29451E5}"/>
              </a:ext>
            </a:extLst>
          </p:cNvPr>
          <p:cNvSpPr txBox="1">
            <a:spLocks/>
          </p:cNvSpPr>
          <p:nvPr/>
        </p:nvSpPr>
        <p:spPr>
          <a:xfrm>
            <a:off x="2056634" y="6138699"/>
            <a:ext cx="6422311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>
                <a:solidFill>
                  <a:srgbClr val="358797"/>
                </a:solidFill>
              </a:rPr>
              <a:t>#GLOBALAZURE2020</a:t>
            </a:r>
            <a:endParaRPr lang="it-IT" dirty="0">
              <a:solidFill>
                <a:srgbClr val="35879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05756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3535281-EFF0-4EBB-9529-A9726B3A9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07202" y="6205519"/>
            <a:ext cx="1052510" cy="365125"/>
          </a:xfrm>
        </p:spPr>
        <p:txBody>
          <a:bodyPr/>
          <a:lstStyle/>
          <a:p>
            <a:fld id="{86CB4B4D-7CA3-9044-876B-883B54F8677D}" type="slidenum">
              <a:rPr lang="nb-NO" smtClean="0"/>
              <a:t>7</a:t>
            </a:fld>
            <a:endParaRPr lang="nb-NO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01D452-51F1-4648-A8C5-C386D44CFB75}"/>
              </a:ext>
            </a:extLst>
          </p:cNvPr>
          <p:cNvSpPr txBox="1"/>
          <p:nvPr/>
        </p:nvSpPr>
        <p:spPr>
          <a:xfrm>
            <a:off x="4975675" y="3704386"/>
            <a:ext cx="6088526" cy="95410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800" dirty="0">
                <a:solidFill>
                  <a:srgbClr val="358797"/>
                </a:solidFill>
                <a:cs typeface="Segoe UI Light" panose="020B0502040204020203" pitchFamily="34" charset="0"/>
              </a:rPr>
              <a:t>Continue your Azure Journey at </a:t>
            </a:r>
            <a:br>
              <a:rPr lang="en-US" sz="2800" dirty="0">
                <a:solidFill>
                  <a:srgbClr val="358797"/>
                </a:solidFill>
                <a:cs typeface="Segoe UI Light" panose="020B0502040204020203" pitchFamily="34" charset="0"/>
              </a:rPr>
            </a:br>
            <a:r>
              <a:rPr lang="en-US" sz="2800" dirty="0">
                <a:solidFill>
                  <a:srgbClr val="358797"/>
                </a:solidFill>
              </a:rPr>
              <a:t>https://docs.microsoft.com/learn/</a:t>
            </a:r>
            <a:endParaRPr lang="en-US" sz="2800" dirty="0">
              <a:solidFill>
                <a:srgbClr val="358797"/>
              </a:solidFill>
              <a:cs typeface="Segoe UI Light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009CAA-5FDE-41AE-AF5F-7365A29F3687}"/>
              </a:ext>
            </a:extLst>
          </p:cNvPr>
          <p:cNvSpPr txBox="1"/>
          <p:nvPr/>
        </p:nvSpPr>
        <p:spPr>
          <a:xfrm>
            <a:off x="4803993" y="2940684"/>
            <a:ext cx="6431889" cy="904863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4400" dirty="0">
                <a:solidFill>
                  <a:srgbClr val="358797"/>
                </a:solidFill>
              </a:rPr>
              <a:t>Thank you for coming!</a:t>
            </a:r>
          </a:p>
        </p:txBody>
      </p:sp>
      <p:pic>
        <p:nvPicPr>
          <p:cNvPr id="9" name="Picture 8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4E75ED6D-5839-47ED-B8CE-E2BAE7E827C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3993" y="5071491"/>
            <a:ext cx="1862555" cy="1050630"/>
          </a:xfrm>
          <a:prstGeom prst="rect">
            <a:avLst/>
          </a:prstGeom>
        </p:spPr>
      </p:pic>
      <p:pic>
        <p:nvPicPr>
          <p:cNvPr id="10" name="Picture 6" descr="logo welol">
            <a:extLst>
              <a:ext uri="{FF2B5EF4-FFF2-40B4-BE49-F238E27FC236}">
                <a16:creationId xmlns:a16="http://schemas.microsoft.com/office/drawing/2014/main" id="{829C300B-5AAD-40F4-B520-0E5B267EEE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1817" y="5263431"/>
            <a:ext cx="2028825" cy="666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2" descr="Logo">
            <a:extLst>
              <a:ext uri="{FF2B5EF4-FFF2-40B4-BE49-F238E27FC236}">
                <a16:creationId xmlns:a16="http://schemas.microsoft.com/office/drawing/2014/main" id="{6A664328-041B-4D21-9B31-0D6ADD8077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6023" y="736601"/>
            <a:ext cx="1579443" cy="1217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A90B542-BADD-48AB-A727-D264EC9F4BB1}"/>
              </a:ext>
            </a:extLst>
          </p:cNvPr>
          <p:cNvSpPr/>
          <p:nvPr/>
        </p:nvSpPr>
        <p:spPr>
          <a:xfrm>
            <a:off x="4764546" y="1110755"/>
            <a:ext cx="5137945" cy="11110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rgbClr val="358797"/>
                </a:solidFill>
              </a:rPr>
              <a:t>See you next October 2020 for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4400" dirty="0">
                <a:solidFill>
                  <a:srgbClr val="358797"/>
                </a:solidFill>
              </a:rPr>
              <a:t>Global Azure 2020</a:t>
            </a:r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243B3B8F-13AF-4DF8-ACE6-3B3116C4F5D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6389" y="5071491"/>
            <a:ext cx="1827068" cy="954265"/>
          </a:xfrm>
          <a:prstGeom prst="rect">
            <a:avLst/>
          </a:prstGeom>
        </p:spPr>
      </p:pic>
      <p:sp>
        <p:nvSpPr>
          <p:cNvPr id="13" name="Footer Placeholder 3">
            <a:extLst>
              <a:ext uri="{FF2B5EF4-FFF2-40B4-BE49-F238E27FC236}">
                <a16:creationId xmlns:a16="http://schemas.microsoft.com/office/drawing/2014/main" id="{A0E81B4A-3024-402B-AF00-3BA0BBB549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56634" y="6138699"/>
            <a:ext cx="6422311" cy="365125"/>
          </a:xfrm>
        </p:spPr>
        <p:txBody>
          <a:bodyPr/>
          <a:lstStyle/>
          <a:p>
            <a:r>
              <a:rPr lang="it-IT" dirty="0">
                <a:solidFill>
                  <a:srgbClr val="358797"/>
                </a:solidFill>
              </a:rPr>
              <a:t>#GLOBALAZURE2020</a:t>
            </a:r>
          </a:p>
        </p:txBody>
      </p:sp>
    </p:spTree>
    <p:extLst>
      <p:ext uri="{BB962C8B-B14F-4D97-AF65-F5344CB8AC3E}">
        <p14:creationId xmlns:p14="http://schemas.microsoft.com/office/powerpoint/2010/main" val="98326281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i">
  <a:themeElements>
    <a:clrScheme name="Gradazioni di grigio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ividendi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defRPr dirty="0">
            <a:latin typeface="Segoe UI Semilight" panose="020B0402040204020203" pitchFamily="34" charset="0"/>
            <a:cs typeface="Segoe UI Semilight" panose="020B0402040204020203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Tema di Office">
  <a:themeElements>
    <a:clrScheme name="Tema di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Tema di Offic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item1.xml><?xml version="1.0" encoding="utf-8"?>
<Control xmlns="http://schemas.microsoft.com/VisualStudio/2011/storyboarding/control">
  <Id Name="b17e1bb0-05c9-42b2-a45a-cc770d2ae836" Revision="1" Stencil="System.MyShapes" StencilVersion="1.0"/>
</Control>
</file>

<file path=customXml/item2.xml><?xml version="1.0" encoding="utf-8"?>
<Control xmlns="http://schemas.microsoft.com/VisualStudio/2011/storyboarding/control">
  <Id Name="b17e1bb0-05c9-42b2-a45a-cc770d2ae836" Revision="1" Stencil="System.MyShapes" StencilVersion="1.0"/>
</Control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4.xml><?xml version="1.0" encoding="utf-8"?>
<Control xmlns="http://schemas.microsoft.com/VisualStudio/2011/storyboarding/control">
  <Id Name="b17e1bb0-05c9-42b2-a45a-cc770d2ae836" Revision="1" Stencil="System.MyShapes" StencilVersion="1.0"/>
</Control>
</file>

<file path=customXml/item5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75F1A7EF7A8D440BB560874617B2D4B" ma:contentTypeVersion="8" ma:contentTypeDescription="Create a new document." ma:contentTypeScope="" ma:versionID="901a1aba6772bef10de6a513a096856f">
  <xsd:schema xmlns:xsd="http://www.w3.org/2001/XMLSchema" xmlns:xs="http://www.w3.org/2001/XMLSchema" xmlns:p="http://schemas.microsoft.com/office/2006/metadata/properties" xmlns:ns2="cfbde86f-dcd5-4452-aab1-67d652e77ce3" targetNamespace="http://schemas.microsoft.com/office/2006/metadata/properties" ma:root="true" ma:fieldsID="5872d167b89dc2584f78dfc04a0284c5" ns2:_="">
    <xsd:import namespace="cfbde86f-dcd5-4452-aab1-67d652e77ce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DateTaken" minOccurs="0"/>
                <xsd:element ref="ns2:MediaServiceOCR" minOccurs="0"/>
                <xsd:element ref="ns2:MediaServiceLocation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fbde86f-dcd5-4452-aab1-67d652e77ce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6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7.xml><?xml version="1.0" encoding="utf-8"?>
<Control xmlns="http://schemas.microsoft.com/VisualStudio/2011/storyboarding/control">
  <Id Name="b17e1bb0-05c9-42b2-a45a-cc770d2ae836" Revision="1" Stencil="System.MyShapes" StencilVersion="1.0"/>
</Control>
</file>

<file path=customXml/itemProps1.xml><?xml version="1.0" encoding="utf-8"?>
<ds:datastoreItem xmlns:ds="http://schemas.openxmlformats.org/officeDocument/2006/customXml" ds:itemID="{BE31148C-3C42-4D9E-BA34-62840972BE0E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2A4938DA-9E08-497F-A2BB-02204417F3FF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4A21CA4C-6139-427A-B665-D2E4AD74AA09}">
  <ds:schemaRefs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www.w3.org/XML/1998/namespace"/>
    <ds:schemaRef ds:uri="cfbde86f-dcd5-4452-aab1-67d652e77ce3"/>
    <ds:schemaRef ds:uri="http://purl.org/dc/dcmitype/"/>
    <ds:schemaRef ds:uri="http://schemas.microsoft.com/office/2006/documentManagement/types"/>
    <ds:schemaRef ds:uri="http://schemas.microsoft.com/office/infopath/2007/PartnerControls"/>
  </ds:schemaRefs>
</ds:datastoreItem>
</file>

<file path=customXml/itemProps4.xml><?xml version="1.0" encoding="utf-8"?>
<ds:datastoreItem xmlns:ds="http://schemas.openxmlformats.org/officeDocument/2006/customXml" ds:itemID="{A4B3D3B3-F450-40FD-91A3-344B00B63798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84B626E6-59E6-49DF-8278-D75CD80C559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fbde86f-dcd5-4452-aab1-67d652e77ce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6.xml><?xml version="1.0" encoding="utf-8"?>
<ds:datastoreItem xmlns:ds="http://schemas.openxmlformats.org/officeDocument/2006/customXml" ds:itemID="{738DC7D4-C757-4424-80AD-A20ACB065624}">
  <ds:schemaRefs>
    <ds:schemaRef ds:uri="http://schemas.microsoft.com/sharepoint/v3/contenttype/forms"/>
  </ds:schemaRefs>
</ds:datastoreItem>
</file>

<file path=customXml/itemProps7.xml><?xml version="1.0" encoding="utf-8"?>
<ds:datastoreItem xmlns:ds="http://schemas.openxmlformats.org/officeDocument/2006/customXml" ds:itemID="{B1B4047F-4D81-2F4D-9729-32F76D9BCC6C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144</Words>
  <Application>Microsoft Office PowerPoint</Application>
  <PresentationFormat>Widescreen</PresentationFormat>
  <Paragraphs>47</Paragraphs>
  <Slides>7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Arial</vt:lpstr>
      <vt:lpstr>Calibri</vt:lpstr>
      <vt:lpstr>Calibri Light</vt:lpstr>
      <vt:lpstr>Century Gothic</vt:lpstr>
      <vt:lpstr>Segoe UI Light</vt:lpstr>
      <vt:lpstr>Segoe UI Semibold</vt:lpstr>
      <vt:lpstr>Segoe UI Semilight</vt:lpstr>
      <vt:lpstr>Wingdings 2</vt:lpstr>
      <vt:lpstr>Dividendi</vt:lpstr>
      <vt:lpstr>PowerPoint Presentation</vt:lpstr>
      <vt:lpstr>PowerPoint Presentation</vt:lpstr>
      <vt:lpstr>Heavy workloads</vt:lpstr>
      <vt:lpstr>Scenario</vt:lpstr>
      <vt:lpstr>Solution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Alberto Jacomuzzi</dc:creator>
  <cp:lastModifiedBy>Roberto Freato</cp:lastModifiedBy>
  <cp:revision>6</cp:revision>
  <dcterms:created xsi:type="dcterms:W3CDTF">2020-04-22T08:35:06Z</dcterms:created>
  <dcterms:modified xsi:type="dcterms:W3CDTF">2020-04-23T13:23:24Z</dcterms:modified>
</cp:coreProperties>
</file>