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8"/>
  </p:sldMasterIdLst>
  <p:notesMasterIdLst>
    <p:notesMasterId r:id="rId27"/>
  </p:notesMasterIdLst>
  <p:handoutMasterIdLst>
    <p:handoutMasterId r:id="rId28"/>
  </p:handoutMasterIdLst>
  <p:sldIdLst>
    <p:sldId id="358" r:id="rId9"/>
    <p:sldId id="356" r:id="rId10"/>
    <p:sldId id="329" r:id="rId11"/>
    <p:sldId id="331" r:id="rId12"/>
    <p:sldId id="332" r:id="rId13"/>
    <p:sldId id="333" r:id="rId14"/>
    <p:sldId id="357" r:id="rId15"/>
    <p:sldId id="335" r:id="rId16"/>
    <p:sldId id="336" r:id="rId17"/>
    <p:sldId id="337" r:id="rId18"/>
    <p:sldId id="330" r:id="rId19"/>
    <p:sldId id="338" r:id="rId20"/>
    <p:sldId id="339" r:id="rId21"/>
    <p:sldId id="340" r:id="rId22"/>
    <p:sldId id="342" r:id="rId23"/>
    <p:sldId id="343" r:id="rId24"/>
    <p:sldId id="344" r:id="rId25"/>
    <p:sldId id="32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4486D3B9-963F-414A-8945-ADF19B3C1880}">
          <p14:sldIdLst>
            <p14:sldId id="358"/>
            <p14:sldId id="356"/>
            <p14:sldId id="329"/>
            <p14:sldId id="331"/>
            <p14:sldId id="332"/>
            <p14:sldId id="333"/>
            <p14:sldId id="357"/>
            <p14:sldId id="335"/>
            <p14:sldId id="336"/>
            <p14:sldId id="337"/>
            <p14:sldId id="330"/>
            <p14:sldId id="338"/>
            <p14:sldId id="339"/>
            <p14:sldId id="340"/>
            <p14:sldId id="342"/>
            <p14:sldId id="343"/>
            <p14:sldId id="344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72A1"/>
    <a:srgbClr val="808080"/>
    <a:srgbClr val="358797"/>
    <a:srgbClr val="4596A4"/>
    <a:srgbClr val="58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27032-7F14-479F-9E17-88286FD6A304}" v="61" dt="2021-03-25T12:47:15.532"/>
    <p1510:client id="{55168861-B423-4B71-9BC1-009688527592}" v="49" dt="2021-03-25T12:38:59.96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1579" autoAdjust="0"/>
  </p:normalViewPr>
  <p:slideViewPr>
    <p:cSldViewPr snapToGrid="0">
      <p:cViewPr varScale="1">
        <p:scale>
          <a:sx n="104" d="100"/>
          <a:sy n="104" d="100"/>
        </p:scale>
        <p:origin x="127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microsoft.com/office/2015/10/relationships/revisionInfo" Target="revisionInfo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sabetta Ghisu" userId="98219b6a-1020-491a-888d-24163e026072" providerId="ADAL" clId="{97B657B0-D0A3-4705-B61C-C73CC9D2F7E4}"/>
    <pc:docChg chg="undo modSld">
      <pc:chgData name="Elisabetta Ghisu" userId="98219b6a-1020-491a-888d-24163e026072" providerId="ADAL" clId="{97B657B0-D0A3-4705-B61C-C73CC9D2F7E4}" dt="2020-02-12T14:34:45.674" v="2"/>
      <pc:docMkLst>
        <pc:docMk/>
      </pc:docMkLst>
      <pc:sldChg chg="modSp">
        <pc:chgData name="Elisabetta Ghisu" userId="98219b6a-1020-491a-888d-24163e026072" providerId="ADAL" clId="{97B657B0-D0A3-4705-B61C-C73CC9D2F7E4}" dt="2020-02-12T14:34:40.949" v="1" actId="1076"/>
        <pc:sldMkLst>
          <pc:docMk/>
          <pc:sldMk cId="673458703" sldId="339"/>
        </pc:sldMkLst>
        <pc:spChg chg="mod">
          <ac:chgData name="Elisabetta Ghisu" userId="98219b6a-1020-491a-888d-24163e026072" providerId="ADAL" clId="{97B657B0-D0A3-4705-B61C-C73CC9D2F7E4}" dt="2020-02-12T14:34:40.949" v="1" actId="1076"/>
          <ac:spMkLst>
            <pc:docMk/>
            <pc:sldMk cId="673458703" sldId="339"/>
            <ac:spMk id="5" creationId="{800BCD15-6B2F-4DED-A916-BB1A9E509052}"/>
          </ac:spMkLst>
        </pc:spChg>
      </pc:sldChg>
      <pc:sldChg chg="addSp">
        <pc:chgData name="Elisabetta Ghisu" userId="98219b6a-1020-491a-888d-24163e026072" providerId="ADAL" clId="{97B657B0-D0A3-4705-B61C-C73CC9D2F7E4}" dt="2020-02-12T14:34:45.674" v="2"/>
        <pc:sldMkLst>
          <pc:docMk/>
          <pc:sldMk cId="2275554582" sldId="348"/>
        </pc:sldMkLst>
        <pc:spChg chg="add">
          <ac:chgData name="Elisabetta Ghisu" userId="98219b6a-1020-491a-888d-24163e026072" providerId="ADAL" clId="{97B657B0-D0A3-4705-B61C-C73CC9D2F7E4}" dt="2020-02-12T14:34:45.674" v="2"/>
          <ac:spMkLst>
            <pc:docMk/>
            <pc:sldMk cId="2275554582" sldId="348"/>
            <ac:spMk id="3" creationId="{4C9E0868-FC3A-403B-944A-DCE148C99D02}"/>
          </ac:spMkLst>
        </pc:spChg>
      </pc:sldChg>
    </pc:docChg>
  </pc:docChgLst>
  <pc:docChgLst>
    <pc:chgData name="Elisabetta Ghisu" userId="98219b6a-1020-491a-888d-24163e026072" providerId="ADAL" clId="{55168861-B423-4B71-9BC1-009688527592}"/>
    <pc:docChg chg="undo custSel delMainMaster modMainMaster">
      <pc:chgData name="Elisabetta Ghisu" userId="98219b6a-1020-491a-888d-24163e026072" providerId="ADAL" clId="{55168861-B423-4B71-9BC1-009688527592}" dt="2021-03-25T12:39:36.443" v="207" actId="20578"/>
      <pc:docMkLst>
        <pc:docMk/>
      </pc:docMkLst>
      <pc:sldMasterChg chg="addSp delSp modSp mod modSldLayout sldLayoutOrd">
        <pc:chgData name="Elisabetta Ghisu" userId="98219b6a-1020-491a-888d-24163e026072" providerId="ADAL" clId="{55168861-B423-4B71-9BC1-009688527592}" dt="2021-03-25T12:39:36.443" v="207" actId="20578"/>
        <pc:sldMasterMkLst>
          <pc:docMk/>
          <pc:sldMasterMk cId="3814597502" sldId="2147483750"/>
        </pc:sldMasterMkLst>
        <pc:spChg chg="del mod">
          <ac:chgData name="Elisabetta Ghisu" userId="98219b6a-1020-491a-888d-24163e026072" providerId="ADAL" clId="{55168861-B423-4B71-9BC1-009688527592}" dt="2021-03-25T12:33:48.946" v="127" actId="478"/>
          <ac:spMkLst>
            <pc:docMk/>
            <pc:sldMasterMk cId="3814597502" sldId="2147483750"/>
            <ac:spMk id="14" creationId="{F34F4A24-F9EF-4729-AD2E-D045468ED20E}"/>
          </ac:spMkLst>
        </pc:spChg>
        <pc:spChg chg="add del mod">
          <ac:chgData name="Elisabetta Ghisu" userId="98219b6a-1020-491a-888d-24163e026072" providerId="ADAL" clId="{55168861-B423-4B71-9BC1-009688527592}" dt="2021-03-25T12:33:46.599" v="126" actId="478"/>
          <ac:spMkLst>
            <pc:docMk/>
            <pc:sldMasterMk cId="3814597502" sldId="2147483750"/>
            <ac:spMk id="17" creationId="{19310BF4-CCDC-4D66-9A76-13DA1A108A4E}"/>
          </ac:spMkLst>
        </pc:spChg>
        <pc:spChg chg="add mod">
          <ac:chgData name="Elisabetta Ghisu" userId="98219b6a-1020-491a-888d-24163e026072" providerId="ADAL" clId="{55168861-B423-4B71-9BC1-009688527592}" dt="2021-03-25T12:35:22.282" v="138" actId="1076"/>
          <ac:spMkLst>
            <pc:docMk/>
            <pc:sldMasterMk cId="3814597502" sldId="2147483750"/>
            <ac:spMk id="18" creationId="{39D69E22-60FF-4CE1-98C0-649D3B165FE4}"/>
          </ac:spMkLst>
        </pc:spChg>
        <pc:graphicFrameChg chg="mod">
          <ac:chgData name="Elisabetta Ghisu" userId="98219b6a-1020-491a-888d-24163e026072" providerId="ADAL" clId="{55168861-B423-4B71-9BC1-009688527592}" dt="2021-03-25T12:32:47.166" v="107" actId="1076"/>
          <ac:graphicFrameMkLst>
            <pc:docMk/>
            <pc:sldMasterMk cId="3814597502" sldId="2147483750"/>
            <ac:graphicFrameMk id="12" creationId="{EEEDDAF4-705A-463F-8D72-EC67604B2002}"/>
          </ac:graphicFrameMkLst>
        </pc:graphicFrameChg>
        <pc:graphicFrameChg chg="add del mod">
          <ac:chgData name="Elisabetta Ghisu" userId="98219b6a-1020-491a-888d-24163e026072" providerId="ADAL" clId="{55168861-B423-4B71-9BC1-009688527592}" dt="2021-03-25T12:32:50.739" v="110" actId="478"/>
          <ac:graphicFrameMkLst>
            <pc:docMk/>
            <pc:sldMasterMk cId="3814597502" sldId="2147483750"/>
            <ac:graphicFrameMk id="15" creationId="{209D072B-876B-4AED-9F5C-F98B51E3AA40}"/>
          </ac:graphicFrameMkLst>
        </pc:graphicFrameChg>
        <pc:picChg chg="add mod">
          <ac:chgData name="Elisabetta Ghisu" userId="98219b6a-1020-491a-888d-24163e026072" providerId="ADAL" clId="{55168861-B423-4B71-9BC1-009688527592}" dt="2021-03-25T12:31:52.610" v="101" actId="1076"/>
          <ac:picMkLst>
            <pc:docMk/>
            <pc:sldMasterMk cId="3814597502" sldId="2147483750"/>
            <ac:picMk id="3" creationId="{EDB910D4-4DD6-4FD9-963F-093577DDE67C}"/>
          </ac:picMkLst>
        </pc:picChg>
        <pc:picChg chg="del">
          <ac:chgData name="Elisabetta Ghisu" userId="98219b6a-1020-491a-888d-24163e026072" providerId="ADAL" clId="{55168861-B423-4B71-9BC1-009688527592}" dt="2021-03-25T12:31:03.527" v="93" actId="478"/>
          <ac:picMkLst>
            <pc:docMk/>
            <pc:sldMasterMk cId="3814597502" sldId="2147483750"/>
            <ac:picMk id="7" creationId="{0DAE2BA7-A7EE-49C9-A418-3C88415F00B0}"/>
          </ac:picMkLst>
        </pc:picChg>
        <pc:picChg chg="add mod">
          <ac:chgData name="Elisabetta Ghisu" userId="98219b6a-1020-491a-888d-24163e026072" providerId="ADAL" clId="{55168861-B423-4B71-9BC1-009688527592}" dt="2021-03-25T12:33:09.139" v="119" actId="1076"/>
          <ac:picMkLst>
            <pc:docMk/>
            <pc:sldMasterMk cId="3814597502" sldId="2147483750"/>
            <ac:picMk id="16" creationId="{2B3CF965-5B18-4C56-AAC3-B4C3B7B9FF38}"/>
          </ac:picMkLst>
        </pc:picChg>
        <pc:picChg chg="mod">
          <ac:chgData name="Elisabetta Ghisu" userId="98219b6a-1020-491a-888d-24163e026072" providerId="ADAL" clId="{55168861-B423-4B71-9BC1-009688527592}" dt="2021-03-25T12:31:49.050" v="100" actId="1076"/>
          <ac:picMkLst>
            <pc:docMk/>
            <pc:sldMasterMk cId="3814597502" sldId="2147483750"/>
            <ac:picMk id="19" creationId="{C6D7D8A0-AAA4-1247-934A-D39BC22B9A0D}"/>
          </ac:picMkLst>
        </pc:picChg>
        <pc:sldLayoutChg chg="addSp delSp modSp mod">
          <pc:chgData name="Elisabetta Ghisu" userId="98219b6a-1020-491a-888d-24163e026072" providerId="ADAL" clId="{55168861-B423-4B71-9BC1-009688527592}" dt="2021-03-25T12:38:59.961" v="202" actId="1037"/>
          <pc:sldLayoutMkLst>
            <pc:docMk/>
            <pc:sldMasterMk cId="3814597502" sldId="2147483750"/>
            <pc:sldLayoutMk cId="2409485798" sldId="2147483751"/>
          </pc:sldLayoutMkLst>
          <pc:spChg chg="del mod">
            <ac:chgData name="Elisabetta Ghisu" userId="98219b6a-1020-491a-888d-24163e026072" providerId="ADAL" clId="{55168861-B423-4B71-9BC1-009688527592}" dt="2021-03-25T12:33:27.382" v="121" actId="478"/>
            <ac:spMkLst>
              <pc:docMk/>
              <pc:sldMasterMk cId="3814597502" sldId="2147483750"/>
              <pc:sldLayoutMk cId="2409485798" sldId="2147483751"/>
              <ac:spMk id="13" creationId="{8E291632-18F4-46F4-A238-567972195239}"/>
            </ac:spMkLst>
          </pc:spChg>
          <pc:spChg chg="mod">
            <ac:chgData name="Elisabetta Ghisu" userId="98219b6a-1020-491a-888d-24163e026072" providerId="ADAL" clId="{55168861-B423-4B71-9BC1-009688527592}" dt="2021-03-25T08:44:44.736" v="3" actId="20577"/>
            <ac:spMkLst>
              <pc:docMk/>
              <pc:sldMasterMk cId="3814597502" sldId="2147483750"/>
              <pc:sldLayoutMk cId="2409485798" sldId="2147483751"/>
              <ac:spMk id="16" creationId="{4E0D136B-4143-42DD-8EB1-95B138453B35}"/>
            </ac:spMkLst>
          </pc:spChg>
          <pc:spChg chg="mod">
            <ac:chgData name="Elisabetta Ghisu" userId="98219b6a-1020-491a-888d-24163e026072" providerId="ADAL" clId="{55168861-B423-4B71-9BC1-009688527592}" dt="2021-03-25T08:44:55.535" v="9" actId="20577"/>
            <ac:spMkLst>
              <pc:docMk/>
              <pc:sldMasterMk cId="3814597502" sldId="2147483750"/>
              <pc:sldLayoutMk cId="2409485798" sldId="2147483751"/>
              <ac:spMk id="17" creationId="{784AFC5D-C3D2-4E31-91B0-A5ACFBD65E9A}"/>
            </ac:spMkLst>
          </pc:spChg>
          <pc:spChg chg="add mod">
            <ac:chgData name="Elisabetta Ghisu" userId="98219b6a-1020-491a-888d-24163e026072" providerId="ADAL" clId="{55168861-B423-4B71-9BC1-009688527592}" dt="2021-03-25T12:29:36.811" v="84" actId="1076"/>
            <ac:spMkLst>
              <pc:docMk/>
              <pc:sldMasterMk cId="3814597502" sldId="2147483750"/>
              <pc:sldLayoutMk cId="2409485798" sldId="2147483751"/>
              <ac:spMk id="27" creationId="{2D11C0B9-AC28-4522-8405-FD318F0E7CEC}"/>
            </ac:spMkLst>
          </pc:spChg>
          <pc:spChg chg="add mod">
            <ac:chgData name="Elisabetta Ghisu" userId="98219b6a-1020-491a-888d-24163e026072" providerId="ADAL" clId="{55168861-B423-4B71-9BC1-009688527592}" dt="2021-03-25T12:35:29.172" v="139"/>
            <ac:spMkLst>
              <pc:docMk/>
              <pc:sldMasterMk cId="3814597502" sldId="2147483750"/>
              <pc:sldLayoutMk cId="2409485798" sldId="2147483751"/>
              <ac:spMk id="32" creationId="{35F735B6-D41E-4E6D-A297-B8E1953AA484}"/>
            </ac:spMkLst>
          </pc:spChg>
          <pc:picChg chg="mod">
            <ac:chgData name="Elisabetta Ghisu" userId="98219b6a-1020-491a-888d-24163e026072" providerId="ADAL" clId="{55168861-B423-4B71-9BC1-009688527592}" dt="2021-03-25T12:29:23.890" v="81" actId="1076"/>
            <ac:picMkLst>
              <pc:docMk/>
              <pc:sldMasterMk cId="3814597502" sldId="2147483750"/>
              <pc:sldLayoutMk cId="2409485798" sldId="2147483751"/>
              <ac:picMk id="3" creationId="{ADBF1EF0-2A7D-48FB-9DD7-C2BDC5E5DA63}"/>
            </ac:picMkLst>
          </pc:picChg>
          <pc:picChg chg="add del mod">
            <ac:chgData name="Elisabetta Ghisu" userId="98219b6a-1020-491a-888d-24163e026072" providerId="ADAL" clId="{55168861-B423-4B71-9BC1-009688527592}" dt="2021-03-25T12:24:36.218" v="15" actId="478"/>
            <ac:picMkLst>
              <pc:docMk/>
              <pc:sldMasterMk cId="3814597502" sldId="2147483750"/>
              <pc:sldLayoutMk cId="2409485798" sldId="2147483751"/>
              <ac:picMk id="4" creationId="{342C2237-9B17-43FD-B5FC-5C56D53281B4}"/>
            </ac:picMkLst>
          </pc:picChg>
          <pc:picChg chg="add mod">
            <ac:chgData name="Elisabetta Ghisu" userId="98219b6a-1020-491a-888d-24163e026072" providerId="ADAL" clId="{55168861-B423-4B71-9BC1-009688527592}" dt="2021-03-25T12:38:09.754" v="193" actId="1076"/>
            <ac:picMkLst>
              <pc:docMk/>
              <pc:sldMasterMk cId="3814597502" sldId="2147483750"/>
              <pc:sldLayoutMk cId="2409485798" sldId="2147483751"/>
              <ac:picMk id="6" creationId="{CAD2E272-21ED-410B-B82A-FE9E6BE63CF8}"/>
            </ac:picMkLst>
          </pc:picChg>
          <pc:picChg chg="del">
            <ac:chgData name="Elisabetta Ghisu" userId="98219b6a-1020-491a-888d-24163e026072" providerId="ADAL" clId="{55168861-B423-4B71-9BC1-009688527592}" dt="2021-03-25T12:23:57.816" v="10" actId="478"/>
            <ac:picMkLst>
              <pc:docMk/>
              <pc:sldMasterMk cId="3814597502" sldId="2147483750"/>
              <pc:sldLayoutMk cId="2409485798" sldId="2147483751"/>
              <ac:picMk id="8" creationId="{A14519B3-81D7-4CD1-A97D-29A7A11C64F7}"/>
            </ac:picMkLst>
          </pc:picChg>
          <pc:picChg chg="mod">
            <ac:chgData name="Elisabetta Ghisu" userId="98219b6a-1020-491a-888d-24163e026072" providerId="ADAL" clId="{55168861-B423-4B71-9BC1-009688527592}" dt="2021-03-25T12:30:52.412" v="92" actId="1076"/>
            <ac:picMkLst>
              <pc:docMk/>
              <pc:sldMasterMk cId="3814597502" sldId="2147483750"/>
              <pc:sldLayoutMk cId="2409485798" sldId="2147483751"/>
              <ac:picMk id="10" creationId="{2EE4802E-1FD4-494E-BFE7-2E955D209B1D}"/>
            </ac:picMkLst>
          </pc:picChg>
          <pc:picChg chg="add del mod">
            <ac:chgData name="Elisabetta Ghisu" userId="98219b6a-1020-491a-888d-24163e026072" providerId="ADAL" clId="{55168861-B423-4B71-9BC1-009688527592}" dt="2021-03-25T12:25:33.619" v="26" actId="478"/>
            <ac:picMkLst>
              <pc:docMk/>
              <pc:sldMasterMk cId="3814597502" sldId="2147483750"/>
              <pc:sldLayoutMk cId="2409485798" sldId="2147483751"/>
              <ac:picMk id="11" creationId="{0DAE08AC-7235-4BA6-800E-8419C49DEE01}"/>
            </ac:picMkLst>
          </pc:picChg>
          <pc:picChg chg="add del mod">
            <ac:chgData name="Elisabetta Ghisu" userId="98219b6a-1020-491a-888d-24163e026072" providerId="ADAL" clId="{55168861-B423-4B71-9BC1-009688527592}" dt="2021-03-25T12:25:33.619" v="26" actId="478"/>
            <ac:picMkLst>
              <pc:docMk/>
              <pc:sldMasterMk cId="3814597502" sldId="2147483750"/>
              <pc:sldLayoutMk cId="2409485798" sldId="2147483751"/>
              <ac:picMk id="14" creationId="{8BFDE2CA-BD19-4C94-A848-2B81B1F96CD0}"/>
            </ac:picMkLst>
          </pc:picChg>
          <pc:picChg chg="add del mod">
            <ac:chgData name="Elisabetta Ghisu" userId="98219b6a-1020-491a-888d-24163e026072" providerId="ADAL" clId="{55168861-B423-4B71-9BC1-009688527592}" dt="2021-03-25T12:25:33.619" v="26" actId="478"/>
            <ac:picMkLst>
              <pc:docMk/>
              <pc:sldMasterMk cId="3814597502" sldId="2147483750"/>
              <pc:sldLayoutMk cId="2409485798" sldId="2147483751"/>
              <ac:picMk id="19" creationId="{73E2A801-8CF0-4E6C-94B0-A1B2096BAE8E}"/>
            </ac:picMkLst>
          </pc:picChg>
          <pc:picChg chg="del">
            <ac:chgData name="Elisabetta Ghisu" userId="98219b6a-1020-491a-888d-24163e026072" providerId="ADAL" clId="{55168861-B423-4B71-9BC1-009688527592}" dt="2021-03-25T12:29:48.576" v="85" actId="478"/>
            <ac:picMkLst>
              <pc:docMk/>
              <pc:sldMasterMk cId="3814597502" sldId="2147483750"/>
              <pc:sldLayoutMk cId="2409485798" sldId="2147483751"/>
              <ac:picMk id="21" creationId="{24EAFDB2-1B81-4D4C-AC48-D1954AA6E476}"/>
            </ac:picMkLst>
          </pc:picChg>
          <pc:picChg chg="add mod">
            <ac:chgData name="Elisabetta Ghisu" userId="98219b6a-1020-491a-888d-24163e026072" providerId="ADAL" clId="{55168861-B423-4B71-9BC1-009688527592}" dt="2021-03-25T12:29:18.948" v="80" actId="1036"/>
            <ac:picMkLst>
              <pc:docMk/>
              <pc:sldMasterMk cId="3814597502" sldId="2147483750"/>
              <pc:sldLayoutMk cId="2409485798" sldId="2147483751"/>
              <ac:picMk id="22" creationId="{76388B18-7127-45B0-A916-347F7D1C0A18}"/>
            </ac:picMkLst>
          </pc:picChg>
          <pc:picChg chg="add mod">
            <ac:chgData name="Elisabetta Ghisu" userId="98219b6a-1020-491a-888d-24163e026072" providerId="ADAL" clId="{55168861-B423-4B71-9BC1-009688527592}" dt="2021-03-25T12:29:18.948" v="80" actId="1036"/>
            <ac:picMkLst>
              <pc:docMk/>
              <pc:sldMasterMk cId="3814597502" sldId="2147483750"/>
              <pc:sldLayoutMk cId="2409485798" sldId="2147483751"/>
              <ac:picMk id="24" creationId="{64396335-0F80-470F-9C5A-F58F11EF21F1}"/>
            </ac:picMkLst>
          </pc:picChg>
          <pc:picChg chg="add mod">
            <ac:chgData name="Elisabetta Ghisu" userId="98219b6a-1020-491a-888d-24163e026072" providerId="ADAL" clId="{55168861-B423-4B71-9BC1-009688527592}" dt="2021-03-25T12:38:59.961" v="202" actId="1037"/>
            <ac:picMkLst>
              <pc:docMk/>
              <pc:sldMasterMk cId="3814597502" sldId="2147483750"/>
              <pc:sldLayoutMk cId="2409485798" sldId="2147483751"/>
              <ac:picMk id="26" creationId="{F522EAD9-B94E-40FD-B385-9C07EE19DCDC}"/>
            </ac:picMkLst>
          </pc:picChg>
          <pc:picChg chg="add mod">
            <ac:chgData name="Elisabetta Ghisu" userId="98219b6a-1020-491a-888d-24163e026072" providerId="ADAL" clId="{55168861-B423-4B71-9BC1-009688527592}" dt="2021-03-25T12:30:48.908" v="91" actId="14100"/>
            <ac:picMkLst>
              <pc:docMk/>
              <pc:sldMasterMk cId="3814597502" sldId="2147483750"/>
              <pc:sldLayoutMk cId="2409485798" sldId="2147483751"/>
              <ac:picMk id="29" creationId="{5015234C-D5BA-474C-915D-09B3368D90B4}"/>
            </ac:picMkLst>
          </pc:picChg>
          <pc:picChg chg="mod">
            <ac:chgData name="Elisabetta Ghisu" userId="98219b6a-1020-491a-888d-24163e026072" providerId="ADAL" clId="{55168861-B423-4B71-9BC1-009688527592}" dt="2021-03-25T12:29:27.297" v="82" actId="1076"/>
            <ac:picMkLst>
              <pc:docMk/>
              <pc:sldMasterMk cId="3814597502" sldId="2147483750"/>
              <pc:sldLayoutMk cId="2409485798" sldId="2147483751"/>
              <ac:picMk id="1026" creationId="{E4A2BB7D-3CE7-453D-8EF6-26B8CEC71C0C}"/>
            </ac:picMkLst>
          </pc:picChg>
          <pc:picChg chg="mod">
            <ac:chgData name="Elisabetta Ghisu" userId="98219b6a-1020-491a-888d-24163e026072" providerId="ADAL" clId="{55168861-B423-4B71-9BC1-009688527592}" dt="2021-03-25T12:38:59.961" v="202" actId="1037"/>
            <ac:picMkLst>
              <pc:docMk/>
              <pc:sldMasterMk cId="3814597502" sldId="2147483750"/>
              <pc:sldLayoutMk cId="2409485798" sldId="2147483751"/>
              <ac:picMk id="1028" creationId="{79597BEB-8773-44AD-B2C4-A6EC8B93CE96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5:32.423" v="140"/>
          <pc:sldLayoutMkLst>
            <pc:docMk/>
            <pc:sldMasterMk cId="3814597502" sldId="2147483750"/>
            <pc:sldLayoutMk cId="2050042595" sldId="2147483752"/>
          </pc:sldLayoutMkLst>
          <pc:spChg chg="add mod">
            <ac:chgData name="Elisabetta Ghisu" userId="98219b6a-1020-491a-888d-24163e026072" providerId="ADAL" clId="{55168861-B423-4B71-9BC1-009688527592}" dt="2021-03-25T12:35:32.423" v="140"/>
            <ac:spMkLst>
              <pc:docMk/>
              <pc:sldMasterMk cId="3814597502" sldId="2147483750"/>
              <pc:sldLayoutMk cId="2050042595" sldId="2147483752"/>
              <ac:spMk id="9" creationId="{C410D8AD-EF8E-4E35-8D19-E91890CC6A70}"/>
            </ac:spMkLst>
          </pc:spChg>
          <pc:spChg chg="del mod">
            <ac:chgData name="Elisabetta Ghisu" userId="98219b6a-1020-491a-888d-24163e026072" providerId="ADAL" clId="{55168861-B423-4B71-9BC1-009688527592}" dt="2021-03-25T12:33:35.200" v="122" actId="478"/>
            <ac:spMkLst>
              <pc:docMk/>
              <pc:sldMasterMk cId="3814597502" sldId="2147483750"/>
              <pc:sldLayoutMk cId="2050042595" sldId="2147483752"/>
              <ac:spMk id="11" creationId="{8C2D00C7-DF8F-4312-992D-1FD37E739847}"/>
            </ac:spMkLst>
          </pc:spChg>
          <pc:picChg chg="del">
            <ac:chgData name="Elisabetta Ghisu" userId="98219b6a-1020-491a-888d-24163e026072" providerId="ADAL" clId="{55168861-B423-4B71-9BC1-009688527592}" dt="2021-03-25T12:32:17.521" v="103" actId="478"/>
            <ac:picMkLst>
              <pc:docMk/>
              <pc:sldMasterMk cId="3814597502" sldId="2147483750"/>
              <pc:sldLayoutMk cId="2050042595" sldId="2147483752"/>
              <ac:picMk id="13" creationId="{5B1A1C9A-A221-44D3-90A5-230272F2ED61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5:34.075" v="141"/>
          <pc:sldLayoutMkLst>
            <pc:docMk/>
            <pc:sldMasterMk cId="3814597502" sldId="2147483750"/>
            <pc:sldLayoutMk cId="2887554854" sldId="2147483753"/>
          </pc:sldLayoutMkLst>
          <pc:spChg chg="add mod">
            <ac:chgData name="Elisabetta Ghisu" userId="98219b6a-1020-491a-888d-24163e026072" providerId="ADAL" clId="{55168861-B423-4B71-9BC1-009688527592}" dt="2021-03-25T12:35:34.075" v="141"/>
            <ac:spMkLst>
              <pc:docMk/>
              <pc:sldMasterMk cId="3814597502" sldId="2147483750"/>
              <pc:sldLayoutMk cId="2887554854" sldId="2147483753"/>
              <ac:spMk id="7" creationId="{3674FFCB-51CE-4940-9B4B-CA3AB3DC20CC}"/>
            </ac:spMkLst>
          </pc:spChg>
          <pc:spChg chg="del">
            <ac:chgData name="Elisabetta Ghisu" userId="98219b6a-1020-491a-888d-24163e026072" providerId="ADAL" clId="{55168861-B423-4B71-9BC1-009688527592}" dt="2021-03-25T12:33:41.537" v="124" actId="21"/>
            <ac:spMkLst>
              <pc:docMk/>
              <pc:sldMasterMk cId="3814597502" sldId="2147483750"/>
              <pc:sldLayoutMk cId="2887554854" sldId="2147483753"/>
              <ac:spMk id="13" creationId="{34DA1DFE-84F7-479A-BF6F-443B2018BFCD}"/>
            </ac:spMkLst>
          </pc:spChg>
          <pc:picChg chg="del">
            <ac:chgData name="Elisabetta Ghisu" userId="98219b6a-1020-491a-888d-24163e026072" providerId="ADAL" clId="{55168861-B423-4B71-9BC1-009688527592}" dt="2021-03-25T12:33:38.352" v="123" actId="478"/>
            <ac:picMkLst>
              <pc:docMk/>
              <pc:sldMasterMk cId="3814597502" sldId="2147483750"/>
              <pc:sldLayoutMk cId="2887554854" sldId="2147483753"/>
              <ac:picMk id="12" creationId="{6F20E939-5317-4F22-AB19-205D414DB325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5:39.588" v="144"/>
          <pc:sldLayoutMkLst>
            <pc:docMk/>
            <pc:sldMasterMk cId="3814597502" sldId="2147483750"/>
            <pc:sldLayoutMk cId="395308559" sldId="2147483754"/>
          </pc:sldLayoutMkLst>
          <pc:spChg chg="del">
            <ac:chgData name="Elisabetta Ghisu" userId="98219b6a-1020-491a-888d-24163e026072" providerId="ADAL" clId="{55168861-B423-4B71-9BC1-009688527592}" dt="2021-03-25T12:35:38.292" v="143" actId="478"/>
            <ac:spMkLst>
              <pc:docMk/>
              <pc:sldMasterMk cId="3814597502" sldId="2147483750"/>
              <pc:sldLayoutMk cId="395308559" sldId="2147483754"/>
              <ac:spMk id="10" creationId="{002FEEC1-F880-4259-9133-3BB0F7573E41}"/>
            </ac:spMkLst>
          </pc:spChg>
          <pc:spChg chg="add mod">
            <ac:chgData name="Elisabetta Ghisu" userId="98219b6a-1020-491a-888d-24163e026072" providerId="ADAL" clId="{55168861-B423-4B71-9BC1-009688527592}" dt="2021-03-25T12:35:39.588" v="144"/>
            <ac:spMkLst>
              <pc:docMk/>
              <pc:sldMasterMk cId="3814597502" sldId="2147483750"/>
              <pc:sldLayoutMk cId="395308559" sldId="2147483754"/>
              <ac:spMk id="12" creationId="{C05DE004-A21D-414B-B724-A85CD46ED1D9}"/>
            </ac:spMkLst>
          </pc:spChg>
          <pc:picChg chg="del">
            <ac:chgData name="Elisabetta Ghisu" userId="98219b6a-1020-491a-888d-24163e026072" providerId="ADAL" clId="{55168861-B423-4B71-9BC1-009688527592}" dt="2021-03-25T12:35:36.928" v="142" actId="478"/>
            <ac:picMkLst>
              <pc:docMk/>
              <pc:sldMasterMk cId="3814597502" sldId="2147483750"/>
              <pc:sldLayoutMk cId="395308559" sldId="2147483754"/>
              <ac:picMk id="9" creationId="{5B99602A-20B7-450E-BFD3-72803F8D73DC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5:45.286" v="147"/>
          <pc:sldLayoutMkLst>
            <pc:docMk/>
            <pc:sldMasterMk cId="3814597502" sldId="2147483750"/>
            <pc:sldLayoutMk cId="610018927" sldId="2147483755"/>
          </pc:sldLayoutMkLst>
          <pc:spChg chg="add mod">
            <ac:chgData name="Elisabetta Ghisu" userId="98219b6a-1020-491a-888d-24163e026072" providerId="ADAL" clId="{55168861-B423-4B71-9BC1-009688527592}" dt="2021-03-25T12:35:45.286" v="147"/>
            <ac:spMkLst>
              <pc:docMk/>
              <pc:sldMasterMk cId="3814597502" sldId="2147483750"/>
              <pc:sldLayoutMk cId="610018927" sldId="2147483755"/>
              <ac:spMk id="10" creationId="{26F4BB66-721B-458D-8806-C17B26405E65}"/>
            </ac:spMkLst>
          </pc:spChg>
          <pc:spChg chg="del">
            <ac:chgData name="Elisabetta Ghisu" userId="98219b6a-1020-491a-888d-24163e026072" providerId="ADAL" clId="{55168861-B423-4B71-9BC1-009688527592}" dt="2021-03-25T12:35:44.058" v="146" actId="478"/>
            <ac:spMkLst>
              <pc:docMk/>
              <pc:sldMasterMk cId="3814597502" sldId="2147483750"/>
              <pc:sldLayoutMk cId="610018927" sldId="2147483755"/>
              <ac:spMk id="14" creationId="{00443B8A-9448-4B54-9541-FB813EF08C81}"/>
            </ac:spMkLst>
          </pc:spChg>
          <pc:picChg chg="del">
            <ac:chgData name="Elisabetta Ghisu" userId="98219b6a-1020-491a-888d-24163e026072" providerId="ADAL" clId="{55168861-B423-4B71-9BC1-009688527592}" dt="2021-03-25T12:35:42.509" v="145" actId="478"/>
            <ac:picMkLst>
              <pc:docMk/>
              <pc:sldMasterMk cId="3814597502" sldId="2147483750"/>
              <pc:sldLayoutMk cId="610018927" sldId="2147483755"/>
              <ac:picMk id="9" creationId="{A8AA16BB-E95C-4046-A291-814CE8897338}"/>
            </ac:picMkLst>
          </pc:picChg>
        </pc:sldLayoutChg>
        <pc:sldLayoutChg chg="addSp delSp modSp mod ord addAnim delAnim">
          <pc:chgData name="Elisabetta Ghisu" userId="98219b6a-1020-491a-888d-24163e026072" providerId="ADAL" clId="{55168861-B423-4B71-9BC1-009688527592}" dt="2021-03-25T12:39:24.051" v="204" actId="20578"/>
          <pc:sldLayoutMkLst>
            <pc:docMk/>
            <pc:sldMasterMk cId="3814597502" sldId="2147483750"/>
            <pc:sldLayoutMk cId="1892728909" sldId="2147483756"/>
          </pc:sldLayoutMkLst>
          <pc:spChg chg="add del">
            <ac:chgData name="Elisabetta Ghisu" userId="98219b6a-1020-491a-888d-24163e026072" providerId="ADAL" clId="{55168861-B423-4B71-9BC1-009688527592}" dt="2021-03-25T12:37:31.701" v="190" actId="478"/>
            <ac:spMkLst>
              <pc:docMk/>
              <pc:sldMasterMk cId="3814597502" sldId="2147483750"/>
              <pc:sldLayoutMk cId="1892728909" sldId="2147483756"/>
              <ac:spMk id="15" creationId="{FFAA39AF-88DC-1D48-A399-BB4D8FA453D5}"/>
            </ac:spMkLst>
          </pc:spChg>
          <pc:spChg chg="del">
            <ac:chgData name="Elisabetta Ghisu" userId="98219b6a-1020-491a-888d-24163e026072" providerId="ADAL" clId="{55168861-B423-4B71-9BC1-009688527592}" dt="2021-03-25T12:35:48.070" v="148" actId="478"/>
            <ac:spMkLst>
              <pc:docMk/>
              <pc:sldMasterMk cId="3814597502" sldId="2147483750"/>
              <pc:sldLayoutMk cId="1892728909" sldId="2147483756"/>
              <ac:spMk id="23" creationId="{F02490D0-2EB2-4863-A893-2465166E44F4}"/>
            </ac:spMkLst>
          </pc:spChg>
          <pc:spChg chg="add mod">
            <ac:chgData name="Elisabetta Ghisu" userId="98219b6a-1020-491a-888d-24163e026072" providerId="ADAL" clId="{55168861-B423-4B71-9BC1-009688527592}" dt="2021-03-25T12:35:50.084" v="150"/>
            <ac:spMkLst>
              <pc:docMk/>
              <pc:sldMasterMk cId="3814597502" sldId="2147483750"/>
              <pc:sldLayoutMk cId="1892728909" sldId="2147483756"/>
              <ac:spMk id="25" creationId="{1B257C4C-50BA-4D0B-ACA4-38D23490F517}"/>
            </ac:spMkLst>
          </pc:spChg>
          <pc:spChg chg="add del mod">
            <ac:chgData name="Elisabetta Ghisu" userId="98219b6a-1020-491a-888d-24163e026072" providerId="ADAL" clId="{55168861-B423-4B71-9BC1-009688527592}" dt="2021-03-25T12:37:53.187" v="192" actId="478"/>
            <ac:spMkLst>
              <pc:docMk/>
              <pc:sldMasterMk cId="3814597502" sldId="2147483750"/>
              <pc:sldLayoutMk cId="1892728909" sldId="2147483756"/>
              <ac:spMk id="26" creationId="{55CF8541-37D6-45B9-BFC5-2E84DAC47E80}"/>
            </ac:spMkLst>
          </pc:spChg>
          <pc:picChg chg="del">
            <ac:chgData name="Elisabetta Ghisu" userId="98219b6a-1020-491a-888d-24163e026072" providerId="ADAL" clId="{55168861-B423-4B71-9BC1-009688527592}" dt="2021-03-25T12:35:48.836" v="149" actId="478"/>
            <ac:picMkLst>
              <pc:docMk/>
              <pc:sldMasterMk cId="3814597502" sldId="2147483750"/>
              <pc:sldLayoutMk cId="1892728909" sldId="2147483756"/>
              <ac:picMk id="22" creationId="{E9C4E8A9-B9E5-4E3A-8871-1FE989D1085E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6:01.104" v="156"/>
          <pc:sldLayoutMkLst>
            <pc:docMk/>
            <pc:sldMasterMk cId="3814597502" sldId="2147483750"/>
            <pc:sldLayoutMk cId="3556301641" sldId="2147483757"/>
          </pc:sldLayoutMkLst>
          <pc:spChg chg="add mod">
            <ac:chgData name="Elisabetta Ghisu" userId="98219b6a-1020-491a-888d-24163e026072" providerId="ADAL" clId="{55168861-B423-4B71-9BC1-009688527592}" dt="2021-03-25T12:36:01.104" v="156"/>
            <ac:spMkLst>
              <pc:docMk/>
              <pc:sldMasterMk cId="3814597502" sldId="2147483750"/>
              <pc:sldLayoutMk cId="3556301641" sldId="2147483757"/>
              <ac:spMk id="7" creationId="{8C8DC7C2-489B-40F6-B6E8-2DD01C237CD5}"/>
            </ac:spMkLst>
          </pc:spChg>
          <pc:spChg chg="del">
            <ac:chgData name="Elisabetta Ghisu" userId="98219b6a-1020-491a-888d-24163e026072" providerId="ADAL" clId="{55168861-B423-4B71-9BC1-009688527592}" dt="2021-03-25T12:35:59.944" v="155" actId="478"/>
            <ac:spMkLst>
              <pc:docMk/>
              <pc:sldMasterMk cId="3814597502" sldId="2147483750"/>
              <pc:sldLayoutMk cId="3556301641" sldId="2147483757"/>
              <ac:spMk id="9" creationId="{7C4D6C16-72D2-4206-A403-AD2614AE8A74}"/>
            </ac:spMkLst>
          </pc:spChg>
          <pc:picChg chg="del">
            <ac:chgData name="Elisabetta Ghisu" userId="98219b6a-1020-491a-888d-24163e026072" providerId="ADAL" clId="{55168861-B423-4B71-9BC1-009688527592}" dt="2021-03-25T12:35:58.082" v="154" actId="478"/>
            <ac:picMkLst>
              <pc:docMk/>
              <pc:sldMasterMk cId="3814597502" sldId="2147483750"/>
              <pc:sldLayoutMk cId="3556301641" sldId="2147483757"/>
              <ac:picMk id="6" creationId="{E8B95912-9A64-4D38-9ED4-C260A03829B2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6:06.405" v="159"/>
          <pc:sldLayoutMkLst>
            <pc:docMk/>
            <pc:sldMasterMk cId="3814597502" sldId="2147483750"/>
            <pc:sldLayoutMk cId="1287993944" sldId="2147483758"/>
          </pc:sldLayoutMkLst>
          <pc:spChg chg="add mod">
            <ac:chgData name="Elisabetta Ghisu" userId="98219b6a-1020-491a-888d-24163e026072" providerId="ADAL" clId="{55168861-B423-4B71-9BC1-009688527592}" dt="2021-03-25T12:36:06.405" v="159"/>
            <ac:spMkLst>
              <pc:docMk/>
              <pc:sldMasterMk cId="3814597502" sldId="2147483750"/>
              <pc:sldLayoutMk cId="1287993944" sldId="2147483758"/>
              <ac:spMk id="8" creationId="{784EA987-5ADA-40D8-B2D9-A6A5D40C0643}"/>
            </ac:spMkLst>
          </pc:spChg>
          <pc:spChg chg="del">
            <ac:chgData name="Elisabetta Ghisu" userId="98219b6a-1020-491a-888d-24163e026072" providerId="ADAL" clId="{55168861-B423-4B71-9BC1-009688527592}" dt="2021-03-25T12:36:04.114" v="157" actId="478"/>
            <ac:spMkLst>
              <pc:docMk/>
              <pc:sldMasterMk cId="3814597502" sldId="2147483750"/>
              <pc:sldLayoutMk cId="1287993944" sldId="2147483758"/>
              <ac:spMk id="10" creationId="{F498E675-27EE-47DB-84D8-74D0C3C38AAA}"/>
            </ac:spMkLst>
          </pc:spChg>
          <pc:picChg chg="del">
            <ac:chgData name="Elisabetta Ghisu" userId="98219b6a-1020-491a-888d-24163e026072" providerId="ADAL" clId="{55168861-B423-4B71-9BC1-009688527592}" dt="2021-03-25T12:36:05.121" v="158" actId="478"/>
            <ac:picMkLst>
              <pc:docMk/>
              <pc:sldMasterMk cId="3814597502" sldId="2147483750"/>
              <pc:sldLayoutMk cId="1287993944" sldId="2147483758"/>
              <ac:picMk id="7" creationId="{6548C497-4DBE-4C9A-8BAF-2D1161C000A7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6:11.424" v="162"/>
          <pc:sldLayoutMkLst>
            <pc:docMk/>
            <pc:sldMasterMk cId="3814597502" sldId="2147483750"/>
            <pc:sldLayoutMk cId="2770638914" sldId="2147483759"/>
          </pc:sldLayoutMkLst>
          <pc:spChg chg="add mod">
            <ac:chgData name="Elisabetta Ghisu" userId="98219b6a-1020-491a-888d-24163e026072" providerId="ADAL" clId="{55168861-B423-4B71-9BC1-009688527592}" dt="2021-03-25T12:36:11.424" v="162"/>
            <ac:spMkLst>
              <pc:docMk/>
              <pc:sldMasterMk cId="3814597502" sldId="2147483750"/>
              <pc:sldLayoutMk cId="2770638914" sldId="2147483759"/>
              <ac:spMk id="6" creationId="{8D50668B-88E7-4EF8-BCA0-D87080493B86}"/>
            </ac:spMkLst>
          </pc:spChg>
          <pc:spChg chg="del">
            <ac:chgData name="Elisabetta Ghisu" userId="98219b6a-1020-491a-888d-24163e026072" providerId="ADAL" clId="{55168861-B423-4B71-9BC1-009688527592}" dt="2021-03-25T12:36:10.261" v="161" actId="478"/>
            <ac:spMkLst>
              <pc:docMk/>
              <pc:sldMasterMk cId="3814597502" sldId="2147483750"/>
              <pc:sldLayoutMk cId="2770638914" sldId="2147483759"/>
              <ac:spMk id="8" creationId="{E359DF79-0C78-4BF3-8AFA-C643B8A889FD}"/>
            </ac:spMkLst>
          </pc:spChg>
          <pc:picChg chg="del">
            <ac:chgData name="Elisabetta Ghisu" userId="98219b6a-1020-491a-888d-24163e026072" providerId="ADAL" clId="{55168861-B423-4B71-9BC1-009688527592}" dt="2021-03-25T12:36:09.096" v="160" actId="478"/>
            <ac:picMkLst>
              <pc:docMk/>
              <pc:sldMasterMk cId="3814597502" sldId="2147483750"/>
              <pc:sldLayoutMk cId="2770638914" sldId="2147483759"/>
              <ac:picMk id="7" creationId="{4589830A-A726-4BE7-BC61-00904E1FF055}"/>
            </ac:picMkLst>
          </pc:picChg>
        </pc:sldLayoutChg>
        <pc:sldLayoutChg chg="addSp delSp modSp mod ord">
          <pc:chgData name="Elisabetta Ghisu" userId="98219b6a-1020-491a-888d-24163e026072" providerId="ADAL" clId="{55168861-B423-4B71-9BC1-009688527592}" dt="2021-03-25T12:39:28.139" v="205" actId="20578"/>
          <pc:sldLayoutMkLst>
            <pc:docMk/>
            <pc:sldMasterMk cId="3814597502" sldId="2147483750"/>
            <pc:sldLayoutMk cId="77480167" sldId="2147483760"/>
          </pc:sldLayoutMkLst>
          <pc:spChg chg="add mod">
            <ac:chgData name="Elisabetta Ghisu" userId="98219b6a-1020-491a-888d-24163e026072" providerId="ADAL" clId="{55168861-B423-4B71-9BC1-009688527592}" dt="2021-03-25T12:36:17.112" v="165"/>
            <ac:spMkLst>
              <pc:docMk/>
              <pc:sldMasterMk cId="3814597502" sldId="2147483750"/>
              <pc:sldLayoutMk cId="77480167" sldId="2147483760"/>
              <ac:spMk id="10" creationId="{7DA255E1-4ED6-4812-A233-2C83156FA859}"/>
            </ac:spMkLst>
          </pc:spChg>
          <pc:spChg chg="del">
            <ac:chgData name="Elisabetta Ghisu" userId="98219b6a-1020-491a-888d-24163e026072" providerId="ADAL" clId="{55168861-B423-4B71-9BC1-009688527592}" dt="2021-03-25T12:36:15.911" v="164" actId="478"/>
            <ac:spMkLst>
              <pc:docMk/>
              <pc:sldMasterMk cId="3814597502" sldId="2147483750"/>
              <pc:sldLayoutMk cId="77480167" sldId="2147483760"/>
              <ac:spMk id="11" creationId="{E26436AB-F958-4C8D-A90E-F15A2F1B0AD5}"/>
            </ac:spMkLst>
          </pc:spChg>
          <pc:picChg chg="del">
            <ac:chgData name="Elisabetta Ghisu" userId="98219b6a-1020-491a-888d-24163e026072" providerId="ADAL" clId="{55168861-B423-4B71-9BC1-009688527592}" dt="2021-03-25T12:36:14.282" v="163" actId="478"/>
            <ac:picMkLst>
              <pc:docMk/>
              <pc:sldMasterMk cId="3814597502" sldId="2147483750"/>
              <pc:sldLayoutMk cId="77480167" sldId="2147483760"/>
              <ac:picMk id="7" creationId="{C9538416-367B-4E33-8551-75638867117A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6:27.269" v="171"/>
          <pc:sldLayoutMkLst>
            <pc:docMk/>
            <pc:sldMasterMk cId="3814597502" sldId="2147483750"/>
            <pc:sldLayoutMk cId="467431914" sldId="2147483761"/>
          </pc:sldLayoutMkLst>
          <pc:spChg chg="del">
            <ac:chgData name="Elisabetta Ghisu" userId="98219b6a-1020-491a-888d-24163e026072" providerId="ADAL" clId="{55168861-B423-4B71-9BC1-009688527592}" dt="2021-03-25T12:36:26.123" v="170" actId="478"/>
            <ac:spMkLst>
              <pc:docMk/>
              <pc:sldMasterMk cId="3814597502" sldId="2147483750"/>
              <pc:sldLayoutMk cId="467431914" sldId="2147483761"/>
              <ac:spMk id="9" creationId="{0C8908E4-87F1-467B-A418-148678476F05}"/>
            </ac:spMkLst>
          </pc:spChg>
          <pc:spChg chg="add mod">
            <ac:chgData name="Elisabetta Ghisu" userId="98219b6a-1020-491a-888d-24163e026072" providerId="ADAL" clId="{55168861-B423-4B71-9BC1-009688527592}" dt="2021-03-25T12:36:27.269" v="171"/>
            <ac:spMkLst>
              <pc:docMk/>
              <pc:sldMasterMk cId="3814597502" sldId="2147483750"/>
              <pc:sldLayoutMk cId="467431914" sldId="2147483761"/>
              <ac:spMk id="11" creationId="{56E62998-5AB4-4EF9-8728-F00103CD2472}"/>
            </ac:spMkLst>
          </pc:spChg>
          <pc:picChg chg="del">
            <ac:chgData name="Elisabetta Ghisu" userId="98219b6a-1020-491a-888d-24163e026072" providerId="ADAL" clId="{55168861-B423-4B71-9BC1-009688527592}" dt="2021-03-25T12:36:24.952" v="169" actId="478"/>
            <ac:picMkLst>
              <pc:docMk/>
              <pc:sldMasterMk cId="3814597502" sldId="2147483750"/>
              <pc:sldLayoutMk cId="467431914" sldId="2147483761"/>
              <ac:picMk id="8" creationId="{72775F3D-3F12-45AC-8D63-5D2DA47344E3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6:32.482" v="174"/>
          <pc:sldLayoutMkLst>
            <pc:docMk/>
            <pc:sldMasterMk cId="3814597502" sldId="2147483750"/>
            <pc:sldLayoutMk cId="1656007201" sldId="2147483765"/>
          </pc:sldLayoutMkLst>
          <pc:spChg chg="add mod">
            <ac:chgData name="Elisabetta Ghisu" userId="98219b6a-1020-491a-888d-24163e026072" providerId="ADAL" clId="{55168861-B423-4B71-9BC1-009688527592}" dt="2021-03-25T12:36:32.482" v="174"/>
            <ac:spMkLst>
              <pc:docMk/>
              <pc:sldMasterMk cId="3814597502" sldId="2147483750"/>
              <pc:sldLayoutMk cId="1656007201" sldId="2147483765"/>
              <ac:spMk id="8" creationId="{3FB8F849-3418-43F6-B564-AB98523A8587}"/>
            </ac:spMkLst>
          </pc:spChg>
          <pc:spChg chg="del">
            <ac:chgData name="Elisabetta Ghisu" userId="98219b6a-1020-491a-888d-24163e026072" providerId="ADAL" clId="{55168861-B423-4B71-9BC1-009688527592}" dt="2021-03-25T12:36:31.345" v="173" actId="478"/>
            <ac:spMkLst>
              <pc:docMk/>
              <pc:sldMasterMk cId="3814597502" sldId="2147483750"/>
              <pc:sldLayoutMk cId="1656007201" sldId="2147483765"/>
              <ac:spMk id="12" creationId="{125ADA3E-CB5A-4602-B95D-1834F83F37EE}"/>
            </ac:spMkLst>
          </pc:spChg>
          <pc:picChg chg="del">
            <ac:chgData name="Elisabetta Ghisu" userId="98219b6a-1020-491a-888d-24163e026072" providerId="ADAL" clId="{55168861-B423-4B71-9BC1-009688527592}" dt="2021-03-25T12:36:29.686" v="172" actId="478"/>
            <ac:picMkLst>
              <pc:docMk/>
              <pc:sldMasterMk cId="3814597502" sldId="2147483750"/>
              <pc:sldLayoutMk cId="1656007201" sldId="2147483765"/>
              <ac:picMk id="11" creationId="{DB8A29D9-BCE5-4303-860D-135E9BA81601}"/>
            </ac:picMkLst>
          </pc:picChg>
        </pc:sldLayoutChg>
        <pc:sldLayoutChg chg="addSp delSp modSp mod ord">
          <pc:chgData name="Elisabetta Ghisu" userId="98219b6a-1020-491a-888d-24163e026072" providerId="ADAL" clId="{55168861-B423-4B71-9BC1-009688527592}" dt="2021-03-25T12:39:36.443" v="207" actId="20578"/>
          <pc:sldLayoutMkLst>
            <pc:docMk/>
            <pc:sldMasterMk cId="3814597502" sldId="2147483750"/>
            <pc:sldLayoutMk cId="1392113326" sldId="2147483766"/>
          </pc:sldLayoutMkLst>
          <pc:spChg chg="del">
            <ac:chgData name="Elisabetta Ghisu" userId="98219b6a-1020-491a-888d-24163e026072" providerId="ADAL" clId="{55168861-B423-4B71-9BC1-009688527592}" dt="2021-03-25T12:36:36.553" v="176" actId="478"/>
            <ac:spMkLst>
              <pc:docMk/>
              <pc:sldMasterMk cId="3814597502" sldId="2147483750"/>
              <pc:sldLayoutMk cId="1392113326" sldId="2147483766"/>
              <ac:spMk id="8" creationId="{969FAA45-06A2-4F07-9320-605AEC313D7B}"/>
            </ac:spMkLst>
          </pc:spChg>
          <pc:spChg chg="add mod">
            <ac:chgData name="Elisabetta Ghisu" userId="98219b6a-1020-491a-888d-24163e026072" providerId="ADAL" clId="{55168861-B423-4B71-9BC1-009688527592}" dt="2021-03-25T12:36:37.793" v="177"/>
            <ac:spMkLst>
              <pc:docMk/>
              <pc:sldMasterMk cId="3814597502" sldId="2147483750"/>
              <pc:sldLayoutMk cId="1392113326" sldId="2147483766"/>
              <ac:spMk id="9" creationId="{F0083758-BC85-44F8-A99C-75ED235503A2}"/>
            </ac:spMkLst>
          </pc:spChg>
          <pc:spChg chg="add mod">
            <ac:chgData name="Elisabetta Ghisu" userId="98219b6a-1020-491a-888d-24163e026072" providerId="ADAL" clId="{55168861-B423-4B71-9BC1-009688527592}" dt="2021-03-25T12:37:11.555" v="188" actId="1076"/>
            <ac:spMkLst>
              <pc:docMk/>
              <pc:sldMasterMk cId="3814597502" sldId="2147483750"/>
              <pc:sldLayoutMk cId="1392113326" sldId="2147483766"/>
              <ac:spMk id="10" creationId="{19883105-B763-4ED3-94F4-00228F069A71}"/>
            </ac:spMkLst>
          </pc:spChg>
          <pc:picChg chg="del">
            <ac:chgData name="Elisabetta Ghisu" userId="98219b6a-1020-491a-888d-24163e026072" providerId="ADAL" clId="{55168861-B423-4B71-9BC1-009688527592}" dt="2021-03-25T12:36:35.443" v="175" actId="478"/>
            <ac:picMkLst>
              <pc:docMk/>
              <pc:sldMasterMk cId="3814597502" sldId="2147483750"/>
              <pc:sldLayoutMk cId="1392113326" sldId="2147483766"/>
              <ac:picMk id="6" creationId="{1D28AD62-3250-4814-A021-4C594FA829E2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6:56.544" v="186"/>
          <pc:sldLayoutMkLst>
            <pc:docMk/>
            <pc:sldMasterMk cId="3814597502" sldId="2147483750"/>
            <pc:sldLayoutMk cId="3502345996" sldId="2147483767"/>
          </pc:sldLayoutMkLst>
          <pc:spChg chg="del">
            <ac:chgData name="Elisabetta Ghisu" userId="98219b6a-1020-491a-888d-24163e026072" providerId="ADAL" clId="{55168861-B423-4B71-9BC1-009688527592}" dt="2021-03-25T12:36:48.271" v="182" actId="478"/>
            <ac:spMkLst>
              <pc:docMk/>
              <pc:sldMasterMk cId="3814597502" sldId="2147483750"/>
              <pc:sldLayoutMk cId="3502345996" sldId="2147483767"/>
              <ac:spMk id="10" creationId="{236CC75F-0908-4674-A764-5C955E86A473}"/>
            </ac:spMkLst>
          </pc:spChg>
          <pc:spChg chg="add mod">
            <ac:chgData name="Elisabetta Ghisu" userId="98219b6a-1020-491a-888d-24163e026072" providerId="ADAL" clId="{55168861-B423-4B71-9BC1-009688527592}" dt="2021-03-25T12:36:56.544" v="186"/>
            <ac:spMkLst>
              <pc:docMk/>
              <pc:sldMasterMk cId="3814597502" sldId="2147483750"/>
              <pc:sldLayoutMk cId="3502345996" sldId="2147483767"/>
              <ac:spMk id="11" creationId="{2960BD23-36C8-4A78-8F6F-A2B85904BE3E}"/>
            </ac:spMkLst>
          </pc:spChg>
          <pc:picChg chg="del">
            <ac:chgData name="Elisabetta Ghisu" userId="98219b6a-1020-491a-888d-24163e026072" providerId="ADAL" clId="{55168861-B423-4B71-9BC1-009688527592}" dt="2021-03-25T12:36:47.033" v="181" actId="478"/>
            <ac:picMkLst>
              <pc:docMk/>
              <pc:sldMasterMk cId="3814597502" sldId="2147483750"/>
              <pc:sldLayoutMk cId="3502345996" sldId="2147483767"/>
              <ac:picMk id="9" creationId="{5E4CEB24-E6FC-4147-97FC-EEF5F75DEFA4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5:55.306" v="153"/>
          <pc:sldLayoutMkLst>
            <pc:docMk/>
            <pc:sldMasterMk cId="3814597502" sldId="2147483750"/>
            <pc:sldLayoutMk cId="1149603422" sldId="2147483768"/>
          </pc:sldLayoutMkLst>
          <pc:spChg chg="add mod">
            <ac:chgData name="Elisabetta Ghisu" userId="98219b6a-1020-491a-888d-24163e026072" providerId="ADAL" clId="{55168861-B423-4B71-9BC1-009688527592}" dt="2021-03-25T12:35:55.306" v="153"/>
            <ac:spMkLst>
              <pc:docMk/>
              <pc:sldMasterMk cId="3814597502" sldId="2147483750"/>
              <pc:sldLayoutMk cId="1149603422" sldId="2147483768"/>
              <ac:spMk id="9" creationId="{F29E1C7A-001A-46A3-A610-72BE0FC3F5DB}"/>
            </ac:spMkLst>
          </pc:spChg>
          <pc:spChg chg="del">
            <ac:chgData name="Elisabetta Ghisu" userId="98219b6a-1020-491a-888d-24163e026072" providerId="ADAL" clId="{55168861-B423-4B71-9BC1-009688527592}" dt="2021-03-25T12:35:54.012" v="152" actId="478"/>
            <ac:spMkLst>
              <pc:docMk/>
              <pc:sldMasterMk cId="3814597502" sldId="2147483750"/>
              <pc:sldLayoutMk cId="1149603422" sldId="2147483768"/>
              <ac:spMk id="12" creationId="{F4166E9C-3251-4BA3-B0C7-617EDC3394AF}"/>
            </ac:spMkLst>
          </pc:spChg>
          <pc:picChg chg="del">
            <ac:chgData name="Elisabetta Ghisu" userId="98219b6a-1020-491a-888d-24163e026072" providerId="ADAL" clId="{55168861-B423-4B71-9BC1-009688527592}" dt="2021-03-25T12:35:52.801" v="151" actId="478"/>
            <ac:picMkLst>
              <pc:docMk/>
              <pc:sldMasterMk cId="3814597502" sldId="2147483750"/>
              <pc:sldLayoutMk cId="1149603422" sldId="2147483768"/>
              <ac:picMk id="10" creationId="{CF8B4B7E-D34B-4F20-8EC3-ADE8DCD0E922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6:44.657" v="180"/>
          <pc:sldLayoutMkLst>
            <pc:docMk/>
            <pc:sldMasterMk cId="3814597502" sldId="2147483750"/>
            <pc:sldLayoutMk cId="1898211684" sldId="2147483769"/>
          </pc:sldLayoutMkLst>
          <pc:spChg chg="del">
            <ac:chgData name="Elisabetta Ghisu" userId="98219b6a-1020-491a-888d-24163e026072" providerId="ADAL" clId="{55168861-B423-4B71-9BC1-009688527592}" dt="2021-03-25T12:36:42.110" v="178" actId="478"/>
            <ac:spMkLst>
              <pc:docMk/>
              <pc:sldMasterMk cId="3814597502" sldId="2147483750"/>
              <pc:sldLayoutMk cId="1898211684" sldId="2147483769"/>
              <ac:spMk id="8" creationId="{8B240969-13CB-440F-AFCB-C7030FABA3A7}"/>
            </ac:spMkLst>
          </pc:spChg>
          <pc:spChg chg="add mod">
            <ac:chgData name="Elisabetta Ghisu" userId="98219b6a-1020-491a-888d-24163e026072" providerId="ADAL" clId="{55168861-B423-4B71-9BC1-009688527592}" dt="2021-03-25T12:36:44.657" v="180"/>
            <ac:spMkLst>
              <pc:docMk/>
              <pc:sldMasterMk cId="3814597502" sldId="2147483750"/>
              <pc:sldLayoutMk cId="1898211684" sldId="2147483769"/>
              <ac:spMk id="9" creationId="{55BB4AA5-6F9E-4815-9CF9-6831AC70E0B5}"/>
            </ac:spMkLst>
          </pc:spChg>
          <pc:picChg chg="del">
            <ac:chgData name="Elisabetta Ghisu" userId="98219b6a-1020-491a-888d-24163e026072" providerId="ADAL" clId="{55168861-B423-4B71-9BC1-009688527592}" dt="2021-03-25T12:36:43.296" v="179" actId="478"/>
            <ac:picMkLst>
              <pc:docMk/>
              <pc:sldMasterMk cId="3814597502" sldId="2147483750"/>
              <pc:sldLayoutMk cId="1898211684" sldId="2147483769"/>
              <ac:picMk id="6" creationId="{434A2A0E-010A-404B-89DF-08F38169BE79}"/>
            </ac:picMkLst>
          </pc:picChg>
        </pc:sldLayoutChg>
        <pc:sldLayoutChg chg="addSp delSp modSp mod">
          <pc:chgData name="Elisabetta Ghisu" userId="98219b6a-1020-491a-888d-24163e026072" providerId="ADAL" clId="{55168861-B423-4B71-9BC1-009688527592}" dt="2021-03-25T12:36:54.983" v="185"/>
          <pc:sldLayoutMkLst>
            <pc:docMk/>
            <pc:sldMasterMk cId="3814597502" sldId="2147483750"/>
            <pc:sldLayoutMk cId="202179460" sldId="2147483770"/>
          </pc:sldLayoutMkLst>
          <pc:spChg chg="add mod">
            <ac:chgData name="Elisabetta Ghisu" userId="98219b6a-1020-491a-888d-24163e026072" providerId="ADAL" clId="{55168861-B423-4B71-9BC1-009688527592}" dt="2021-03-25T12:36:54.983" v="185"/>
            <ac:spMkLst>
              <pc:docMk/>
              <pc:sldMasterMk cId="3814597502" sldId="2147483750"/>
              <pc:sldLayoutMk cId="202179460" sldId="2147483770"/>
              <ac:spMk id="26" creationId="{32A5CE3B-195E-4551-81F4-C4F93413798C}"/>
            </ac:spMkLst>
          </pc:spChg>
          <pc:spChg chg="del">
            <ac:chgData name="Elisabetta Ghisu" userId="98219b6a-1020-491a-888d-24163e026072" providerId="ADAL" clId="{55168861-B423-4B71-9BC1-009688527592}" dt="2021-03-25T12:36:51.228" v="183" actId="478"/>
            <ac:spMkLst>
              <pc:docMk/>
              <pc:sldMasterMk cId="3814597502" sldId="2147483750"/>
              <pc:sldLayoutMk cId="202179460" sldId="2147483770"/>
              <ac:spMk id="27" creationId="{04D45774-C47E-4935-AF3C-8EAD0B12121B}"/>
            </ac:spMkLst>
          </pc:spChg>
          <pc:picChg chg="del">
            <ac:chgData name="Elisabetta Ghisu" userId="98219b6a-1020-491a-888d-24163e026072" providerId="ADAL" clId="{55168861-B423-4B71-9BC1-009688527592}" dt="2021-03-25T12:36:52.397" v="184" actId="478"/>
            <ac:picMkLst>
              <pc:docMk/>
              <pc:sldMasterMk cId="3814597502" sldId="2147483750"/>
              <pc:sldLayoutMk cId="202179460" sldId="2147483770"/>
              <ac:picMk id="25" creationId="{C12E3694-00C0-4C48-939D-9D14E4D755F2}"/>
            </ac:picMkLst>
          </pc:picChg>
        </pc:sldLayoutChg>
        <pc:sldLayoutChg chg="addSp delSp modSp mod ord">
          <pc:chgData name="Elisabetta Ghisu" userId="98219b6a-1020-491a-888d-24163e026072" providerId="ADAL" clId="{55168861-B423-4B71-9BC1-009688527592}" dt="2021-03-25T12:39:31.706" v="206" actId="20578"/>
          <pc:sldLayoutMkLst>
            <pc:docMk/>
            <pc:sldMasterMk cId="3814597502" sldId="2147483750"/>
            <pc:sldLayoutMk cId="3009159676" sldId="2147483771"/>
          </pc:sldLayoutMkLst>
          <pc:spChg chg="del">
            <ac:chgData name="Elisabetta Ghisu" userId="98219b6a-1020-491a-888d-24163e026072" providerId="ADAL" clId="{55168861-B423-4B71-9BC1-009688527592}" dt="2021-03-25T12:36:21.460" v="167" actId="478"/>
            <ac:spMkLst>
              <pc:docMk/>
              <pc:sldMasterMk cId="3814597502" sldId="2147483750"/>
              <pc:sldLayoutMk cId="3009159676" sldId="2147483771"/>
              <ac:spMk id="16" creationId="{153F5B2D-418D-40F8-B7FF-1353C2F911D0}"/>
            </ac:spMkLst>
          </pc:spChg>
          <pc:spChg chg="add mod">
            <ac:chgData name="Elisabetta Ghisu" userId="98219b6a-1020-491a-888d-24163e026072" providerId="ADAL" clId="{55168861-B423-4B71-9BC1-009688527592}" dt="2021-03-25T12:36:22.701" v="168"/>
            <ac:spMkLst>
              <pc:docMk/>
              <pc:sldMasterMk cId="3814597502" sldId="2147483750"/>
              <pc:sldLayoutMk cId="3009159676" sldId="2147483771"/>
              <ac:spMk id="17" creationId="{9CFA22DD-F5BB-4759-BF2E-961164419FC5}"/>
            </ac:spMkLst>
          </pc:spChg>
          <pc:picChg chg="del">
            <ac:chgData name="Elisabetta Ghisu" userId="98219b6a-1020-491a-888d-24163e026072" providerId="ADAL" clId="{55168861-B423-4B71-9BC1-009688527592}" dt="2021-03-25T12:36:19.694" v="166" actId="478"/>
            <ac:picMkLst>
              <pc:docMk/>
              <pc:sldMasterMk cId="3814597502" sldId="2147483750"/>
              <pc:sldLayoutMk cId="3009159676" sldId="2147483771"/>
              <ac:picMk id="15" creationId="{C2E516A2-70B6-4FCC-A7F9-D73817613305}"/>
            </ac:picMkLst>
          </pc:picChg>
        </pc:sldLayoutChg>
      </pc:sldMasterChg>
      <pc:sldMasterChg chg="del delSldLayout">
        <pc:chgData name="Elisabetta Ghisu" userId="98219b6a-1020-491a-888d-24163e026072" providerId="ADAL" clId="{55168861-B423-4B71-9BC1-009688527592}" dt="2021-03-25T12:34:18.399" v="132" actId="2696"/>
        <pc:sldMasterMkLst>
          <pc:docMk/>
          <pc:sldMasterMk cId="1668372705" sldId="2147483772"/>
        </pc:sldMasterMkLst>
        <pc:sldLayoutChg chg="del">
          <pc:chgData name="Elisabetta Ghisu" userId="98219b6a-1020-491a-888d-24163e026072" providerId="ADAL" clId="{55168861-B423-4B71-9BC1-009688527592}" dt="2021-03-25T12:34:18.393" v="131" actId="2696"/>
          <pc:sldLayoutMkLst>
            <pc:docMk/>
            <pc:sldMasterMk cId="1668372705" sldId="2147483772"/>
            <pc:sldLayoutMk cId="437465311" sldId="2147483773"/>
          </pc:sldLayoutMkLst>
        </pc:sldLayoutChg>
        <pc:sldLayoutChg chg="del">
          <pc:chgData name="Elisabetta Ghisu" userId="98219b6a-1020-491a-888d-24163e026072" providerId="ADAL" clId="{55168861-B423-4B71-9BC1-009688527592}" dt="2021-03-25T12:34:18.390" v="130" actId="2696"/>
          <pc:sldLayoutMkLst>
            <pc:docMk/>
            <pc:sldMasterMk cId="1668372705" sldId="2147483772"/>
            <pc:sldLayoutMk cId="1214745255" sldId="2147483774"/>
          </pc:sldLayoutMkLst>
        </pc:sldLayoutChg>
      </pc:sldMasterChg>
    </pc:docChg>
  </pc:docChgLst>
  <pc:docChgLst>
    <pc:chgData name="Elisabetta Ghisu" userId="98219b6a-1020-491a-888d-24163e026072" providerId="ADAL" clId="{24C27032-7F14-479F-9E17-88286FD6A304}"/>
    <pc:docChg chg="custSel addSld delSld modSld sldOrd modMainMaster modSection">
      <pc:chgData name="Elisabetta Ghisu" userId="98219b6a-1020-491a-888d-24163e026072" providerId="ADAL" clId="{24C27032-7F14-479F-9E17-88286FD6A304}" dt="2021-03-25T12:47:39.795" v="107" actId="1076"/>
      <pc:docMkLst>
        <pc:docMk/>
      </pc:docMkLst>
      <pc:sldChg chg="delSp mod">
        <pc:chgData name="Elisabetta Ghisu" userId="98219b6a-1020-491a-888d-24163e026072" providerId="ADAL" clId="{24C27032-7F14-479F-9E17-88286FD6A304}" dt="2021-03-25T12:40:14.543" v="0" actId="478"/>
        <pc:sldMkLst>
          <pc:docMk/>
          <pc:sldMk cId="3933910534" sldId="324"/>
        </pc:sldMkLst>
        <pc:picChg chg="del">
          <ac:chgData name="Elisabetta Ghisu" userId="98219b6a-1020-491a-888d-24163e026072" providerId="ADAL" clId="{24C27032-7F14-479F-9E17-88286FD6A304}" dt="2021-03-25T12:40:14.543" v="0" actId="478"/>
          <ac:picMkLst>
            <pc:docMk/>
            <pc:sldMk cId="3933910534" sldId="324"/>
            <ac:picMk id="2" creationId="{EFC899DD-DCBB-4A46-AB87-CCAA6A85049F}"/>
          </ac:picMkLst>
        </pc:picChg>
      </pc:sldChg>
      <pc:sldChg chg="addSp delSp modSp mod ord modTransition">
        <pc:chgData name="Elisabetta Ghisu" userId="98219b6a-1020-491a-888d-24163e026072" providerId="ADAL" clId="{24C27032-7F14-479F-9E17-88286FD6A304}" dt="2021-03-25T12:46:09.964" v="38"/>
        <pc:sldMkLst>
          <pc:docMk/>
          <pc:sldMk cId="983262811" sldId="328"/>
        </pc:sldMkLst>
        <pc:spChg chg="del">
          <ac:chgData name="Elisabetta Ghisu" userId="98219b6a-1020-491a-888d-24163e026072" providerId="ADAL" clId="{24C27032-7F14-479F-9E17-88286FD6A304}" dt="2021-03-25T12:40:39.223" v="1" actId="478"/>
          <ac:spMkLst>
            <pc:docMk/>
            <pc:sldMk cId="983262811" sldId="328"/>
            <ac:spMk id="2" creationId="{C8ED6BBF-EB2B-42FE-9B80-FC8164697033}"/>
          </ac:spMkLst>
        </pc:spChg>
        <pc:spChg chg="mod">
          <ac:chgData name="Elisabetta Ghisu" userId="98219b6a-1020-491a-888d-24163e026072" providerId="ADAL" clId="{24C27032-7F14-479F-9E17-88286FD6A304}" dt="2021-03-25T12:46:09.964" v="38"/>
          <ac:spMkLst>
            <pc:docMk/>
            <pc:sldMk cId="983262811" sldId="328"/>
            <ac:spMk id="3" creationId="{2D1320A5-BCFC-425E-878C-09E670980B18}"/>
          </ac:spMkLst>
        </pc:spChg>
        <pc:spChg chg="add del mod">
          <ac:chgData name="Elisabetta Ghisu" userId="98219b6a-1020-491a-888d-24163e026072" providerId="ADAL" clId="{24C27032-7F14-479F-9E17-88286FD6A304}" dt="2021-03-25T12:45:58.951" v="36"/>
          <ac:spMkLst>
            <pc:docMk/>
            <pc:sldMk cId="983262811" sldId="328"/>
            <ac:spMk id="4" creationId="{FCD224AC-8708-483A-8BA7-2EED04269324}"/>
          </ac:spMkLst>
        </pc:spChg>
        <pc:spChg chg="add mod">
          <ac:chgData name="Elisabetta Ghisu" userId="98219b6a-1020-491a-888d-24163e026072" providerId="ADAL" clId="{24C27032-7F14-479F-9E17-88286FD6A304}" dt="2021-03-25T12:46:09.964" v="38"/>
          <ac:spMkLst>
            <pc:docMk/>
            <pc:sldMk cId="983262811" sldId="328"/>
            <ac:spMk id="5" creationId="{1AB36E68-957E-44C8-B42B-E9D3F3A674A1}"/>
          </ac:spMkLst>
        </pc:spChg>
        <pc:spChg chg="add del mod">
          <ac:chgData name="Elisabetta Ghisu" userId="98219b6a-1020-491a-888d-24163e026072" providerId="ADAL" clId="{24C27032-7F14-479F-9E17-88286FD6A304}" dt="2021-03-25T12:46:09.964" v="38"/>
          <ac:spMkLst>
            <pc:docMk/>
            <pc:sldMk cId="983262811" sldId="328"/>
            <ac:spMk id="6" creationId="{4D6242C5-169F-42CC-BB1A-7975761D5EAC}"/>
          </ac:spMkLst>
        </pc:spChg>
      </pc:sldChg>
      <pc:sldChg chg="addSp delSp modSp mod modTransition">
        <pc:chgData name="Elisabetta Ghisu" userId="98219b6a-1020-491a-888d-24163e026072" providerId="ADAL" clId="{24C27032-7F14-479F-9E17-88286FD6A304}" dt="2021-03-25T12:44:23.225" v="27"/>
        <pc:sldMkLst>
          <pc:docMk/>
          <pc:sldMk cId="3582194899" sldId="334"/>
        </pc:sldMkLst>
        <pc:spChg chg="del">
          <ac:chgData name="Elisabetta Ghisu" userId="98219b6a-1020-491a-888d-24163e026072" providerId="ADAL" clId="{24C27032-7F14-479F-9E17-88286FD6A304}" dt="2021-03-25T12:40:46.567" v="4" actId="478"/>
          <ac:spMkLst>
            <pc:docMk/>
            <pc:sldMk cId="3582194899" sldId="334"/>
            <ac:spMk id="2" creationId="{A3DBBBAB-AFDC-45E6-8374-D553DAB96574}"/>
          </ac:spMkLst>
        </pc:spChg>
        <pc:spChg chg="mod">
          <ac:chgData name="Elisabetta Ghisu" userId="98219b6a-1020-491a-888d-24163e026072" providerId="ADAL" clId="{24C27032-7F14-479F-9E17-88286FD6A304}" dt="2021-03-25T12:42:59.382" v="15"/>
          <ac:spMkLst>
            <pc:docMk/>
            <pc:sldMk cId="3582194899" sldId="334"/>
            <ac:spMk id="3" creationId="{CEE96539-0955-459A-9E01-766140C1563E}"/>
          </ac:spMkLst>
        </pc:spChg>
        <pc:spChg chg="add del mod">
          <ac:chgData name="Elisabetta Ghisu" userId="98219b6a-1020-491a-888d-24163e026072" providerId="ADAL" clId="{24C27032-7F14-479F-9E17-88286FD6A304}" dt="2021-03-25T12:42:59.382" v="15"/>
          <ac:spMkLst>
            <pc:docMk/>
            <pc:sldMk cId="3582194899" sldId="334"/>
            <ac:spMk id="4" creationId="{998C67DA-81E2-4FB9-88FC-C90E731415CA}"/>
          </ac:spMkLst>
        </pc:spChg>
        <pc:spChg chg="add del mod">
          <ac:chgData name="Elisabetta Ghisu" userId="98219b6a-1020-491a-888d-24163e026072" providerId="ADAL" clId="{24C27032-7F14-479F-9E17-88286FD6A304}" dt="2021-03-25T12:42:59.382" v="15"/>
          <ac:spMkLst>
            <pc:docMk/>
            <pc:sldMk cId="3582194899" sldId="334"/>
            <ac:spMk id="5" creationId="{FADCFFAA-0375-487A-BBD1-EA3C4ECDE077}"/>
          </ac:spMkLst>
        </pc:spChg>
        <pc:spChg chg="add del mod">
          <ac:chgData name="Elisabetta Ghisu" userId="98219b6a-1020-491a-888d-24163e026072" providerId="ADAL" clId="{24C27032-7F14-479F-9E17-88286FD6A304}" dt="2021-03-25T12:42:59.382" v="15"/>
          <ac:spMkLst>
            <pc:docMk/>
            <pc:sldMk cId="3582194899" sldId="334"/>
            <ac:spMk id="6" creationId="{40F0CFBB-35C9-4790-8EE8-776DD1C225AE}"/>
          </ac:spMkLst>
        </pc:spChg>
        <pc:spChg chg="add mod">
          <ac:chgData name="Elisabetta Ghisu" userId="98219b6a-1020-491a-888d-24163e026072" providerId="ADAL" clId="{24C27032-7F14-479F-9E17-88286FD6A304}" dt="2021-03-25T12:42:59.382" v="15"/>
          <ac:spMkLst>
            <pc:docMk/>
            <pc:sldMk cId="3582194899" sldId="334"/>
            <ac:spMk id="7" creationId="{7B4360F1-0BB9-464F-8102-C26A92F1D305}"/>
          </ac:spMkLst>
        </pc:spChg>
        <pc:spChg chg="add mod">
          <ac:chgData name="Elisabetta Ghisu" userId="98219b6a-1020-491a-888d-24163e026072" providerId="ADAL" clId="{24C27032-7F14-479F-9E17-88286FD6A304}" dt="2021-03-25T12:44:23.225" v="27"/>
          <ac:spMkLst>
            <pc:docMk/>
            <pc:sldMk cId="3582194899" sldId="334"/>
            <ac:spMk id="8" creationId="{4E445453-0A44-4C8B-A25D-5B4494E4DD14}"/>
          </ac:spMkLst>
        </pc:spChg>
      </pc:sldChg>
      <pc:sldChg chg="delSp del mod">
        <pc:chgData name="Elisabetta Ghisu" userId="98219b6a-1020-491a-888d-24163e026072" providerId="ADAL" clId="{24C27032-7F14-479F-9E17-88286FD6A304}" dt="2021-03-25T12:43:05.819" v="16" actId="47"/>
        <pc:sldMkLst>
          <pc:docMk/>
          <pc:sldMk cId="673458703" sldId="339"/>
        </pc:sldMkLst>
        <pc:spChg chg="del">
          <ac:chgData name="Elisabetta Ghisu" userId="98219b6a-1020-491a-888d-24163e026072" providerId="ADAL" clId="{24C27032-7F14-479F-9E17-88286FD6A304}" dt="2021-03-25T12:40:41.324" v="2" actId="478"/>
          <ac:spMkLst>
            <pc:docMk/>
            <pc:sldMk cId="673458703" sldId="339"/>
            <ac:spMk id="2" creationId="{4275C2FC-07C4-4815-8E58-73D626A4B626}"/>
          </ac:spMkLst>
        </pc:spChg>
      </pc:sldChg>
      <pc:sldChg chg="addSp delSp modSp mod">
        <pc:chgData name="Elisabetta Ghisu" userId="98219b6a-1020-491a-888d-24163e026072" providerId="ADAL" clId="{24C27032-7F14-479F-9E17-88286FD6A304}" dt="2021-03-25T12:45:30.183" v="34"/>
        <pc:sldMkLst>
          <pc:docMk/>
          <pc:sldMk cId="2275554582" sldId="348"/>
        </pc:sldMkLst>
        <pc:spChg chg="del">
          <ac:chgData name="Elisabetta Ghisu" userId="98219b6a-1020-491a-888d-24163e026072" providerId="ADAL" clId="{24C27032-7F14-479F-9E17-88286FD6A304}" dt="2021-03-25T12:40:43.348" v="3" actId="478"/>
          <ac:spMkLst>
            <pc:docMk/>
            <pc:sldMk cId="2275554582" sldId="348"/>
            <ac:spMk id="2" creationId="{E140A03D-D7BE-4564-8CF6-62854B6A58F0}"/>
          </ac:spMkLst>
        </pc:spChg>
        <pc:spChg chg="del">
          <ac:chgData name="Elisabetta Ghisu" userId="98219b6a-1020-491a-888d-24163e026072" providerId="ADAL" clId="{24C27032-7F14-479F-9E17-88286FD6A304}" dt="2021-03-25T12:45:30.183" v="34"/>
          <ac:spMkLst>
            <pc:docMk/>
            <pc:sldMk cId="2275554582" sldId="348"/>
            <ac:spMk id="3" creationId="{4C9E0868-FC3A-403B-944A-DCE148C99D02}"/>
          </ac:spMkLst>
        </pc:spChg>
        <pc:spChg chg="mod">
          <ac:chgData name="Elisabetta Ghisu" userId="98219b6a-1020-491a-888d-24163e026072" providerId="ADAL" clId="{24C27032-7F14-479F-9E17-88286FD6A304}" dt="2021-03-25T12:45:30.183" v="34"/>
          <ac:spMkLst>
            <pc:docMk/>
            <pc:sldMk cId="2275554582" sldId="348"/>
            <ac:spMk id="4" creationId="{10C44E57-68B3-4685-9B71-E1A9418DA4A8}"/>
          </ac:spMkLst>
        </pc:spChg>
        <pc:spChg chg="add mod">
          <ac:chgData name="Elisabetta Ghisu" userId="98219b6a-1020-491a-888d-24163e026072" providerId="ADAL" clId="{24C27032-7F14-479F-9E17-88286FD6A304}" dt="2021-03-25T12:45:30.183" v="34"/>
          <ac:spMkLst>
            <pc:docMk/>
            <pc:sldMk cId="2275554582" sldId="348"/>
            <ac:spMk id="5" creationId="{35D5E3FD-FAE4-463C-ADEB-5ABE7CCB7DDC}"/>
          </ac:spMkLst>
        </pc:spChg>
        <pc:spChg chg="add mod">
          <ac:chgData name="Elisabetta Ghisu" userId="98219b6a-1020-491a-888d-24163e026072" providerId="ADAL" clId="{24C27032-7F14-479F-9E17-88286FD6A304}" dt="2021-03-25T12:45:30.183" v="34"/>
          <ac:spMkLst>
            <pc:docMk/>
            <pc:sldMk cId="2275554582" sldId="348"/>
            <ac:spMk id="6" creationId="{F548A3C5-3D32-463D-A71C-627D10CA0484}"/>
          </ac:spMkLst>
        </pc:spChg>
      </pc:sldChg>
      <pc:sldChg chg="addSp delSp modSp mod modTransition">
        <pc:chgData name="Elisabetta Ghisu" userId="98219b6a-1020-491a-888d-24163e026072" providerId="ADAL" clId="{24C27032-7F14-479F-9E17-88286FD6A304}" dt="2021-03-25T12:44:29.785" v="30"/>
        <pc:sldMkLst>
          <pc:docMk/>
          <pc:sldMk cId="65664689" sldId="349"/>
        </pc:sldMkLst>
        <pc:spChg chg="del mod">
          <ac:chgData name="Elisabetta Ghisu" userId="98219b6a-1020-491a-888d-24163e026072" providerId="ADAL" clId="{24C27032-7F14-479F-9E17-88286FD6A304}" dt="2021-03-25T12:44:13.597" v="26" actId="478"/>
          <ac:spMkLst>
            <pc:docMk/>
            <pc:sldMk cId="65664689" sldId="349"/>
            <ac:spMk id="2" creationId="{332A9AB7-3BF8-4C75-9EDB-78DF31269858}"/>
          </ac:spMkLst>
        </pc:spChg>
        <pc:spChg chg="mod">
          <ac:chgData name="Elisabetta Ghisu" userId="98219b6a-1020-491a-888d-24163e026072" providerId="ADAL" clId="{24C27032-7F14-479F-9E17-88286FD6A304}" dt="2021-03-25T12:44:03.634" v="25"/>
          <ac:spMkLst>
            <pc:docMk/>
            <pc:sldMk cId="65664689" sldId="349"/>
            <ac:spMk id="3" creationId="{DDD25419-9982-41C3-9459-3A089925FCC0}"/>
          </ac:spMkLst>
        </pc:spChg>
        <pc:spChg chg="add mod">
          <ac:chgData name="Elisabetta Ghisu" userId="98219b6a-1020-491a-888d-24163e026072" providerId="ADAL" clId="{24C27032-7F14-479F-9E17-88286FD6A304}" dt="2021-03-25T12:44:03.634" v="25"/>
          <ac:spMkLst>
            <pc:docMk/>
            <pc:sldMk cId="65664689" sldId="349"/>
            <ac:spMk id="4" creationId="{DF3BC8FB-96FC-4997-BECA-BAFE94D894B4}"/>
          </ac:spMkLst>
        </pc:spChg>
        <pc:spChg chg="del">
          <ac:chgData name="Elisabetta Ghisu" userId="98219b6a-1020-491a-888d-24163e026072" providerId="ADAL" clId="{24C27032-7F14-479F-9E17-88286FD6A304}" dt="2021-03-25T12:44:03.634" v="25"/>
          <ac:spMkLst>
            <pc:docMk/>
            <pc:sldMk cId="65664689" sldId="349"/>
            <ac:spMk id="5" creationId="{EEFD8459-4664-46B8-848A-50027263EEE1}"/>
          </ac:spMkLst>
        </pc:spChg>
        <pc:spChg chg="add mod">
          <ac:chgData name="Elisabetta Ghisu" userId="98219b6a-1020-491a-888d-24163e026072" providerId="ADAL" clId="{24C27032-7F14-479F-9E17-88286FD6A304}" dt="2021-03-25T12:44:29.785" v="30"/>
          <ac:spMkLst>
            <pc:docMk/>
            <pc:sldMk cId="65664689" sldId="349"/>
            <ac:spMk id="6" creationId="{619ABF02-DB34-4A25-B914-C3D9081AAD67}"/>
          </ac:spMkLst>
        </pc:spChg>
      </pc:sldChg>
      <pc:sldChg chg="addSp delSp modSp new ord">
        <pc:chgData name="Elisabetta Ghisu" userId="98219b6a-1020-491a-888d-24163e026072" providerId="ADAL" clId="{24C27032-7F14-479F-9E17-88286FD6A304}" dt="2021-03-25T12:43:45.977" v="23"/>
        <pc:sldMkLst>
          <pc:docMk/>
          <pc:sldMk cId="1400356282" sldId="350"/>
        </pc:sldMkLst>
        <pc:spChg chg="del">
          <ac:chgData name="Elisabetta Ghisu" userId="98219b6a-1020-491a-888d-24163e026072" providerId="ADAL" clId="{24C27032-7F14-479F-9E17-88286FD6A304}" dt="2021-03-25T12:43:32.256" v="19"/>
          <ac:spMkLst>
            <pc:docMk/>
            <pc:sldMk cId="1400356282" sldId="350"/>
            <ac:spMk id="2" creationId="{E77C9E25-2FB5-4A8E-959D-41D82ED96731}"/>
          </ac:spMkLst>
        </pc:spChg>
        <pc:spChg chg="mod">
          <ac:chgData name="Elisabetta Ghisu" userId="98219b6a-1020-491a-888d-24163e026072" providerId="ADAL" clId="{24C27032-7F14-479F-9E17-88286FD6A304}" dt="2021-03-25T12:43:32.256" v="19"/>
          <ac:spMkLst>
            <pc:docMk/>
            <pc:sldMk cId="1400356282" sldId="350"/>
            <ac:spMk id="3" creationId="{6B60FAD5-C11F-4361-B2C7-8181B04364E2}"/>
          </ac:spMkLst>
        </pc:spChg>
        <pc:spChg chg="mod">
          <ac:chgData name="Elisabetta Ghisu" userId="98219b6a-1020-491a-888d-24163e026072" providerId="ADAL" clId="{24C27032-7F14-479F-9E17-88286FD6A304}" dt="2021-03-25T12:43:32.256" v="19"/>
          <ac:spMkLst>
            <pc:docMk/>
            <pc:sldMk cId="1400356282" sldId="350"/>
            <ac:spMk id="4" creationId="{969E8721-A458-40E3-B3A4-FB69AD419A9F}"/>
          </ac:spMkLst>
        </pc:spChg>
        <pc:spChg chg="add mod">
          <ac:chgData name="Elisabetta Ghisu" userId="98219b6a-1020-491a-888d-24163e026072" providerId="ADAL" clId="{24C27032-7F14-479F-9E17-88286FD6A304}" dt="2021-03-25T12:43:32.256" v="19"/>
          <ac:spMkLst>
            <pc:docMk/>
            <pc:sldMk cId="1400356282" sldId="350"/>
            <ac:spMk id="5" creationId="{A05971A3-8C16-419F-A87D-742E8F3C459F}"/>
          </ac:spMkLst>
        </pc:spChg>
        <pc:spChg chg="add mod">
          <ac:chgData name="Elisabetta Ghisu" userId="98219b6a-1020-491a-888d-24163e026072" providerId="ADAL" clId="{24C27032-7F14-479F-9E17-88286FD6A304}" dt="2021-03-25T12:43:32.256" v="19"/>
          <ac:spMkLst>
            <pc:docMk/>
            <pc:sldMk cId="1400356282" sldId="350"/>
            <ac:spMk id="6" creationId="{68312F0D-572B-4FD3-BF05-36A6AF6448BA}"/>
          </ac:spMkLst>
        </pc:spChg>
        <pc:spChg chg="add mod">
          <ac:chgData name="Elisabetta Ghisu" userId="98219b6a-1020-491a-888d-24163e026072" providerId="ADAL" clId="{24C27032-7F14-479F-9E17-88286FD6A304}" dt="2021-03-25T12:43:32.256" v="19"/>
          <ac:spMkLst>
            <pc:docMk/>
            <pc:sldMk cId="1400356282" sldId="350"/>
            <ac:spMk id="7" creationId="{76FBA0CF-E6BE-4352-AF7B-386014CD379D}"/>
          </ac:spMkLst>
        </pc:spChg>
      </pc:sldChg>
      <pc:sldChg chg="addSp delSp modSp new modTransition">
        <pc:chgData name="Elisabetta Ghisu" userId="98219b6a-1020-491a-888d-24163e026072" providerId="ADAL" clId="{24C27032-7F14-479F-9E17-88286FD6A304}" dt="2021-03-25T12:44:51.380" v="32"/>
        <pc:sldMkLst>
          <pc:docMk/>
          <pc:sldMk cId="4137672588" sldId="351"/>
        </pc:sldMkLst>
        <pc:spChg chg="del">
          <ac:chgData name="Elisabetta Ghisu" userId="98219b6a-1020-491a-888d-24163e026072" providerId="ADAL" clId="{24C27032-7F14-479F-9E17-88286FD6A304}" dt="2021-03-25T12:44:51.380" v="32"/>
          <ac:spMkLst>
            <pc:docMk/>
            <pc:sldMk cId="4137672588" sldId="351"/>
            <ac:spMk id="2" creationId="{679D02CC-9BDA-4A34-B4B7-9D8F3F25663E}"/>
          </ac:spMkLst>
        </pc:spChg>
        <pc:spChg chg="mod">
          <ac:chgData name="Elisabetta Ghisu" userId="98219b6a-1020-491a-888d-24163e026072" providerId="ADAL" clId="{24C27032-7F14-479F-9E17-88286FD6A304}" dt="2021-03-25T12:44:51.380" v="32"/>
          <ac:spMkLst>
            <pc:docMk/>
            <pc:sldMk cId="4137672588" sldId="351"/>
            <ac:spMk id="3" creationId="{84858657-F01D-4F62-95A3-C01A7B797B79}"/>
          </ac:spMkLst>
        </pc:spChg>
        <pc:spChg chg="mod">
          <ac:chgData name="Elisabetta Ghisu" userId="98219b6a-1020-491a-888d-24163e026072" providerId="ADAL" clId="{24C27032-7F14-479F-9E17-88286FD6A304}" dt="2021-03-25T12:44:51.380" v="32"/>
          <ac:spMkLst>
            <pc:docMk/>
            <pc:sldMk cId="4137672588" sldId="351"/>
            <ac:spMk id="4" creationId="{08881020-7F70-4F95-9927-D74F15A04867}"/>
          </ac:spMkLst>
        </pc:spChg>
        <pc:spChg chg="add mod">
          <ac:chgData name="Elisabetta Ghisu" userId="98219b6a-1020-491a-888d-24163e026072" providerId="ADAL" clId="{24C27032-7F14-479F-9E17-88286FD6A304}" dt="2021-03-25T12:44:51.380" v="32"/>
          <ac:spMkLst>
            <pc:docMk/>
            <pc:sldMk cId="4137672588" sldId="351"/>
            <ac:spMk id="5" creationId="{F5512667-BB00-41F1-A244-90FE6E43B7D6}"/>
          </ac:spMkLst>
        </pc:spChg>
      </pc:sldChg>
      <pc:sldChg chg="new">
        <pc:chgData name="Elisabetta Ghisu" userId="98219b6a-1020-491a-888d-24163e026072" providerId="ADAL" clId="{24C27032-7F14-479F-9E17-88286FD6A304}" dt="2021-03-25T12:44:34.142" v="31" actId="680"/>
        <pc:sldMkLst>
          <pc:docMk/>
          <pc:sldMk cId="164213833" sldId="352"/>
        </pc:sldMkLst>
      </pc:sldChg>
      <pc:sldChg chg="new">
        <pc:chgData name="Elisabetta Ghisu" userId="98219b6a-1020-491a-888d-24163e026072" providerId="ADAL" clId="{24C27032-7F14-479F-9E17-88286FD6A304}" dt="2021-03-25T12:45:15.558" v="33" actId="680"/>
        <pc:sldMkLst>
          <pc:docMk/>
          <pc:sldMk cId="3234390533" sldId="353"/>
        </pc:sldMkLst>
      </pc:sldChg>
      <pc:sldChg chg="new">
        <pc:chgData name="Elisabetta Ghisu" userId="98219b6a-1020-491a-888d-24163e026072" providerId="ADAL" clId="{24C27032-7F14-479F-9E17-88286FD6A304}" dt="2021-03-25T12:45:49.110" v="35" actId="680"/>
        <pc:sldMkLst>
          <pc:docMk/>
          <pc:sldMk cId="697309787" sldId="354"/>
        </pc:sldMkLst>
      </pc:sldChg>
      <pc:sldChg chg="new">
        <pc:chgData name="Elisabetta Ghisu" userId="98219b6a-1020-491a-888d-24163e026072" providerId="ADAL" clId="{24C27032-7F14-479F-9E17-88286FD6A304}" dt="2021-03-25T12:46:03.126" v="37" actId="680"/>
        <pc:sldMkLst>
          <pc:docMk/>
          <pc:sldMk cId="2501368427" sldId="355"/>
        </pc:sldMkLst>
      </pc:sldChg>
      <pc:sldMasterChg chg="modSldLayout">
        <pc:chgData name="Elisabetta Ghisu" userId="98219b6a-1020-491a-888d-24163e026072" providerId="ADAL" clId="{24C27032-7F14-479F-9E17-88286FD6A304}" dt="2021-03-25T12:47:39.795" v="107" actId="1076"/>
        <pc:sldMasterMkLst>
          <pc:docMk/>
          <pc:sldMasterMk cId="3814597502" sldId="2147483750"/>
        </pc:sldMasterMkLst>
        <pc:sldLayoutChg chg="modSp mod">
          <pc:chgData name="Elisabetta Ghisu" userId="98219b6a-1020-491a-888d-24163e026072" providerId="ADAL" clId="{24C27032-7F14-479F-9E17-88286FD6A304}" dt="2021-03-25T12:47:39.795" v="107" actId="1076"/>
          <pc:sldLayoutMkLst>
            <pc:docMk/>
            <pc:sldMasterMk cId="3814597502" sldId="2147483750"/>
            <pc:sldLayoutMk cId="2409485798" sldId="2147483751"/>
          </pc:sldLayoutMkLst>
          <pc:spChg chg="mod">
            <ac:chgData name="Elisabetta Ghisu" userId="98219b6a-1020-491a-888d-24163e026072" providerId="ADAL" clId="{24C27032-7F14-479F-9E17-88286FD6A304}" dt="2021-03-25T12:47:39.795" v="107" actId="1076"/>
            <ac:spMkLst>
              <pc:docMk/>
              <pc:sldMasterMk cId="3814597502" sldId="2147483750"/>
              <pc:sldLayoutMk cId="2409485798" sldId="2147483751"/>
              <ac:spMk id="27" creationId="{2D11C0B9-AC28-4522-8405-FD318F0E7CEC}"/>
            </ac:spMkLst>
          </pc:spChg>
          <pc:picChg chg="mod">
            <ac:chgData name="Elisabetta Ghisu" userId="98219b6a-1020-491a-888d-24163e026072" providerId="ADAL" clId="{24C27032-7F14-479F-9E17-88286FD6A304}" dt="2021-03-25T12:47:15.531" v="86" actId="1037"/>
            <ac:picMkLst>
              <pc:docMk/>
              <pc:sldMasterMk cId="3814597502" sldId="2147483750"/>
              <pc:sldLayoutMk cId="2409485798" sldId="2147483751"/>
              <ac:picMk id="3" creationId="{ADBF1EF0-2A7D-48FB-9DD7-C2BDC5E5DA63}"/>
            </ac:picMkLst>
          </pc:picChg>
          <pc:picChg chg="mod">
            <ac:chgData name="Elisabetta Ghisu" userId="98219b6a-1020-491a-888d-24163e026072" providerId="ADAL" clId="{24C27032-7F14-479F-9E17-88286FD6A304}" dt="2021-03-25T12:47:15.531" v="86" actId="1037"/>
            <ac:picMkLst>
              <pc:docMk/>
              <pc:sldMasterMk cId="3814597502" sldId="2147483750"/>
              <pc:sldLayoutMk cId="2409485798" sldId="2147483751"/>
              <ac:picMk id="22" creationId="{76388B18-7127-45B0-A916-347F7D1C0A18}"/>
            </ac:picMkLst>
          </pc:picChg>
          <pc:picChg chg="mod">
            <ac:chgData name="Elisabetta Ghisu" userId="98219b6a-1020-491a-888d-24163e026072" providerId="ADAL" clId="{24C27032-7F14-479F-9E17-88286FD6A304}" dt="2021-03-25T12:47:15.531" v="86" actId="1037"/>
            <ac:picMkLst>
              <pc:docMk/>
              <pc:sldMasterMk cId="3814597502" sldId="2147483750"/>
              <pc:sldLayoutMk cId="2409485798" sldId="2147483751"/>
              <ac:picMk id="24" creationId="{64396335-0F80-470F-9C5A-F58F11EF21F1}"/>
            </ac:picMkLst>
          </pc:picChg>
          <pc:picChg chg="mod">
            <ac:chgData name="Elisabetta Ghisu" userId="98219b6a-1020-491a-888d-24163e026072" providerId="ADAL" clId="{24C27032-7F14-479F-9E17-88286FD6A304}" dt="2021-03-25T12:47:15.531" v="86" actId="1037"/>
            <ac:picMkLst>
              <pc:docMk/>
              <pc:sldMasterMk cId="3814597502" sldId="2147483750"/>
              <pc:sldLayoutMk cId="2409485798" sldId="2147483751"/>
              <ac:picMk id="26" creationId="{F522EAD9-B94E-40FD-B385-9C07EE19DCDC}"/>
            </ac:picMkLst>
          </pc:picChg>
          <pc:picChg chg="mod">
            <ac:chgData name="Elisabetta Ghisu" userId="98219b6a-1020-491a-888d-24163e026072" providerId="ADAL" clId="{24C27032-7F14-479F-9E17-88286FD6A304}" dt="2021-03-25T12:47:15.531" v="86" actId="1037"/>
            <ac:picMkLst>
              <pc:docMk/>
              <pc:sldMasterMk cId="3814597502" sldId="2147483750"/>
              <pc:sldLayoutMk cId="2409485798" sldId="2147483751"/>
              <ac:picMk id="1026" creationId="{E4A2BB7D-3CE7-453D-8EF6-26B8CEC71C0C}"/>
            </ac:picMkLst>
          </pc:picChg>
          <pc:picChg chg="mod">
            <ac:chgData name="Elisabetta Ghisu" userId="98219b6a-1020-491a-888d-24163e026072" providerId="ADAL" clId="{24C27032-7F14-479F-9E17-88286FD6A304}" dt="2021-03-25T12:47:15.531" v="86" actId="1037"/>
            <ac:picMkLst>
              <pc:docMk/>
              <pc:sldMasterMk cId="3814597502" sldId="2147483750"/>
              <pc:sldLayoutMk cId="2409485798" sldId="2147483751"/>
              <ac:picMk id="1028" creationId="{79597BEB-8773-44AD-B2C4-A6EC8B93CE96}"/>
            </ac:picMkLst>
          </pc:picChg>
        </pc:sldLayoutChg>
      </pc:sldMasterChg>
    </pc:docChg>
  </pc:docChgLst>
  <pc:docChgLst>
    <pc:chgData name="Elisabetta Ghisu" userId="98219b6a-1020-491a-888d-24163e026072" providerId="ADAL" clId="{317F599E-7B8E-4EFA-B8FE-31EC620AEA7A}"/>
    <pc:docChg chg="custSel modSld modMainMaster">
      <pc:chgData name="Elisabetta Ghisu" userId="98219b6a-1020-491a-888d-24163e026072" providerId="ADAL" clId="{317F599E-7B8E-4EFA-B8FE-31EC620AEA7A}" dt="2020-02-13T11:04:33.901" v="147" actId="403"/>
      <pc:docMkLst>
        <pc:docMk/>
      </pc:docMkLst>
      <pc:sldChg chg="modSp">
        <pc:chgData name="Elisabetta Ghisu" userId="98219b6a-1020-491a-888d-24163e026072" providerId="ADAL" clId="{317F599E-7B8E-4EFA-B8FE-31EC620AEA7A}" dt="2020-02-13T10:48:12.720" v="29" actId="1076"/>
        <pc:sldMkLst>
          <pc:docMk/>
          <pc:sldMk cId="3933910534" sldId="324"/>
        </pc:sldMkLst>
        <pc:picChg chg="mod">
          <ac:chgData name="Elisabetta Ghisu" userId="98219b6a-1020-491a-888d-24163e026072" providerId="ADAL" clId="{317F599E-7B8E-4EFA-B8FE-31EC620AEA7A}" dt="2020-02-13T10:48:12.720" v="29" actId="1076"/>
          <ac:picMkLst>
            <pc:docMk/>
            <pc:sldMk cId="3933910534" sldId="324"/>
            <ac:picMk id="2" creationId="{EFC899DD-DCBB-4A46-AB87-CCAA6A85049F}"/>
          </ac:picMkLst>
        </pc:picChg>
      </pc:sldChg>
      <pc:sldChg chg="delSp">
        <pc:chgData name="Elisabetta Ghisu" userId="98219b6a-1020-491a-888d-24163e026072" providerId="ADAL" clId="{317F599E-7B8E-4EFA-B8FE-31EC620AEA7A}" dt="2020-02-13T10:48:27.280" v="31" actId="478"/>
        <pc:sldMkLst>
          <pc:docMk/>
          <pc:sldMk cId="983262811" sldId="328"/>
        </pc:sldMkLst>
        <pc:spChg chg="del">
          <ac:chgData name="Elisabetta Ghisu" userId="98219b6a-1020-491a-888d-24163e026072" providerId="ADAL" clId="{317F599E-7B8E-4EFA-B8FE-31EC620AEA7A}" dt="2020-02-13T10:48:27.280" v="31" actId="478"/>
          <ac:spMkLst>
            <pc:docMk/>
            <pc:sldMk cId="983262811" sldId="328"/>
            <ac:spMk id="4" creationId="{63535281-EFF0-4EBB-9529-A9726B3A97C7}"/>
          </ac:spMkLst>
        </pc:spChg>
      </pc:sldChg>
      <pc:sldChg chg="delSp">
        <pc:chgData name="Elisabetta Ghisu" userId="98219b6a-1020-491a-888d-24163e026072" providerId="ADAL" clId="{317F599E-7B8E-4EFA-B8FE-31EC620AEA7A}" dt="2020-02-13T10:48:22.400" v="30" actId="478"/>
        <pc:sldMkLst>
          <pc:docMk/>
          <pc:sldMk cId="2275554582" sldId="348"/>
        </pc:sldMkLst>
        <pc:spChg chg="del">
          <ac:chgData name="Elisabetta Ghisu" userId="98219b6a-1020-491a-888d-24163e026072" providerId="ADAL" clId="{317F599E-7B8E-4EFA-B8FE-31EC620AEA7A}" dt="2020-02-13T10:48:22.400" v="30" actId="478"/>
          <ac:spMkLst>
            <pc:docMk/>
            <pc:sldMk cId="2275554582" sldId="348"/>
            <ac:spMk id="4" creationId="{7DC8748A-69B9-1A40-9F50-2B9B31B47089}"/>
          </ac:spMkLst>
        </pc:spChg>
      </pc:sldChg>
      <pc:sldChg chg="delSp">
        <pc:chgData name="Elisabetta Ghisu" userId="98219b6a-1020-491a-888d-24163e026072" providerId="ADAL" clId="{317F599E-7B8E-4EFA-B8FE-31EC620AEA7A}" dt="2020-02-13T10:48:29.329" v="32" actId="478"/>
        <pc:sldMkLst>
          <pc:docMk/>
          <pc:sldMk cId="65664689" sldId="349"/>
        </pc:sldMkLst>
        <pc:spChg chg="del">
          <ac:chgData name="Elisabetta Ghisu" userId="98219b6a-1020-491a-888d-24163e026072" providerId="ADAL" clId="{317F599E-7B8E-4EFA-B8FE-31EC620AEA7A}" dt="2020-02-13T10:48:29.329" v="32" actId="478"/>
          <ac:spMkLst>
            <pc:docMk/>
            <pc:sldMk cId="65664689" sldId="349"/>
            <ac:spMk id="2" creationId="{37B1C845-40F2-4858-B3C9-9948D1FA96C6}"/>
          </ac:spMkLst>
        </pc:spChg>
      </pc:sldChg>
      <pc:sldMasterChg chg="addSp delSp modSp modSldLayout">
        <pc:chgData name="Elisabetta Ghisu" userId="98219b6a-1020-491a-888d-24163e026072" providerId="ADAL" clId="{317F599E-7B8E-4EFA-B8FE-31EC620AEA7A}" dt="2020-02-13T11:04:33.901" v="147" actId="403"/>
        <pc:sldMasterMkLst>
          <pc:docMk/>
          <pc:sldMasterMk cId="3814597502" sldId="2147483750"/>
        </pc:sldMasterMkLst>
        <pc:spChg chg="del mod">
          <ac:chgData name="Elisabetta Ghisu" userId="98219b6a-1020-491a-888d-24163e026072" providerId="ADAL" clId="{317F599E-7B8E-4EFA-B8FE-31EC620AEA7A}" dt="2020-02-13T10:55:50.182" v="85" actId="478"/>
          <ac:spMkLst>
            <pc:docMk/>
            <pc:sldMasterMk cId="3814597502" sldId="2147483750"/>
            <ac:spMk id="8" creationId="{27C56A6E-1EF5-4C31-BD35-53B4C3CBD81C}"/>
          </ac:spMkLst>
        </pc:spChg>
        <pc:spChg chg="add mod">
          <ac:chgData name="Elisabetta Ghisu" userId="98219b6a-1020-491a-888d-24163e026072" providerId="ADAL" clId="{317F599E-7B8E-4EFA-B8FE-31EC620AEA7A}" dt="2020-02-13T10:54:01.747" v="81" actId="1076"/>
          <ac:spMkLst>
            <pc:docMk/>
            <pc:sldMasterMk cId="3814597502" sldId="2147483750"/>
            <ac:spMk id="13" creationId="{515378D0-8B87-48AB-B2B8-E1CCA6084FFC}"/>
          </ac:spMkLst>
        </pc:spChg>
        <pc:spChg chg="add">
          <ac:chgData name="Elisabetta Ghisu" userId="98219b6a-1020-491a-888d-24163e026072" providerId="ADAL" clId="{317F599E-7B8E-4EFA-B8FE-31EC620AEA7A}" dt="2020-02-13T10:55:50.634" v="86"/>
          <ac:spMkLst>
            <pc:docMk/>
            <pc:sldMasterMk cId="3814597502" sldId="2147483750"/>
            <ac:spMk id="14" creationId="{F34F4A24-F9EF-4729-AD2E-D045468ED20E}"/>
          </ac:spMkLst>
        </pc:spChg>
        <pc:spChg chg="del">
          <ac:chgData name="Elisabetta Ghisu" userId="98219b6a-1020-491a-888d-24163e026072" providerId="ADAL" clId="{317F599E-7B8E-4EFA-B8FE-31EC620AEA7A}" dt="2020-02-13T10:46:44.960" v="23" actId="478"/>
          <ac:spMkLst>
            <pc:docMk/>
            <pc:sldMasterMk cId="3814597502" sldId="2147483750"/>
            <ac:spMk id="24" creationId="{94FDF8CF-80AA-E14B-849C-BDC90FCABD98}"/>
          </ac:spMkLst>
        </pc:spChg>
        <pc:graphicFrameChg chg="add mod">
          <ac:chgData name="Elisabetta Ghisu" userId="98219b6a-1020-491a-888d-24163e026072" providerId="ADAL" clId="{317F599E-7B8E-4EFA-B8FE-31EC620AEA7A}" dt="2020-02-13T10:55:17.949" v="82" actId="1076"/>
          <ac:graphicFrameMkLst>
            <pc:docMk/>
            <pc:sldMasterMk cId="3814597502" sldId="2147483750"/>
            <ac:graphicFrameMk id="12" creationId="{EEEDDAF4-705A-463F-8D72-EC67604B2002}"/>
          </ac:graphicFrameMkLst>
        </pc:graphicFrameChg>
        <pc:sldLayoutChg chg="addSp delSp modSp">
          <pc:chgData name="Elisabetta Ghisu" userId="98219b6a-1020-491a-888d-24163e026072" providerId="ADAL" clId="{317F599E-7B8E-4EFA-B8FE-31EC620AEA7A}" dt="2020-02-13T11:04:33.901" v="147" actId="403"/>
          <pc:sldLayoutMkLst>
            <pc:docMk/>
            <pc:sldMasterMk cId="3814597502" sldId="2147483750"/>
            <pc:sldLayoutMk cId="2409485798" sldId="2147483751"/>
          </pc:sldLayoutMkLst>
          <pc:spChg chg="add del mod">
            <ac:chgData name="Elisabetta Ghisu" userId="98219b6a-1020-491a-888d-24163e026072" providerId="ADAL" clId="{317F599E-7B8E-4EFA-B8FE-31EC620AEA7A}" dt="2020-02-13T10:57:56.026" v="96"/>
            <ac:spMkLst>
              <pc:docMk/>
              <pc:sldMasterMk cId="3814597502" sldId="2147483750"/>
              <pc:sldLayoutMk cId="2409485798" sldId="2147483751"/>
              <ac:spMk id="2" creationId="{0C0DFDED-DBE9-4CFE-8FB5-ABD93FB8DCF6}"/>
            </ac:spMkLst>
          </pc:spChg>
          <pc:spChg chg="mod">
            <ac:chgData name="Elisabetta Ghisu" userId="98219b6a-1020-491a-888d-24163e026072" providerId="ADAL" clId="{317F599E-7B8E-4EFA-B8FE-31EC620AEA7A}" dt="2020-02-13T11:04:11.779" v="143" actId="207"/>
            <ac:spMkLst>
              <pc:docMk/>
              <pc:sldMasterMk cId="3814597502" sldId="2147483750"/>
              <pc:sldLayoutMk cId="2409485798" sldId="2147483751"/>
              <ac:spMk id="9" creationId="{94484450-C95E-C749-BF0A-5C3D30CE1AD2}"/>
            </ac:spMkLst>
          </pc:spChg>
          <pc:spChg chg="add del">
            <ac:chgData name="Elisabetta Ghisu" userId="98219b6a-1020-491a-888d-24163e026072" providerId="ADAL" clId="{317F599E-7B8E-4EFA-B8FE-31EC620AEA7A}" dt="2020-02-13T10:55:43.830" v="84" actId="478"/>
            <ac:spMkLst>
              <pc:docMk/>
              <pc:sldMasterMk cId="3814597502" sldId="2147483750"/>
              <pc:sldLayoutMk cId="2409485798" sldId="2147483751"/>
              <ac:spMk id="14" creationId="{2B18B12E-A6A0-4150-A381-12959AF4B09D}"/>
            </ac:spMkLst>
          </pc:spChg>
          <pc:spChg chg="mod">
            <ac:chgData name="Elisabetta Ghisu" userId="98219b6a-1020-491a-888d-24163e026072" providerId="ADAL" clId="{317F599E-7B8E-4EFA-B8FE-31EC620AEA7A}" dt="2020-02-13T11:02:13.321" v="131" actId="1076"/>
            <ac:spMkLst>
              <pc:docMk/>
              <pc:sldMasterMk cId="3814597502" sldId="2147483750"/>
              <pc:sldLayoutMk cId="2409485798" sldId="2147483751"/>
              <ac:spMk id="16" creationId="{4E0D136B-4143-42DD-8EB1-95B138453B35}"/>
            </ac:spMkLst>
          </pc:spChg>
          <pc:spChg chg="mod">
            <ac:chgData name="Elisabetta Ghisu" userId="98219b6a-1020-491a-888d-24163e026072" providerId="ADAL" clId="{317F599E-7B8E-4EFA-B8FE-31EC620AEA7A}" dt="2020-02-13T11:04:33.901" v="147" actId="403"/>
            <ac:spMkLst>
              <pc:docMk/>
              <pc:sldMasterMk cId="3814597502" sldId="2147483750"/>
              <pc:sldLayoutMk cId="2409485798" sldId="2147483751"/>
              <ac:spMk id="17" creationId="{784AFC5D-C3D2-4E31-91B0-A5ACFBD65E9A}"/>
            </ac:spMkLst>
          </pc:spChg>
          <pc:picChg chg="add mod">
            <ac:chgData name="Elisabetta Ghisu" userId="98219b6a-1020-491a-888d-24163e026072" providerId="ADAL" clId="{317F599E-7B8E-4EFA-B8FE-31EC620AEA7A}" dt="2020-02-13T10:58:27.680" v="102" actId="1076"/>
            <ac:picMkLst>
              <pc:docMk/>
              <pc:sldMasterMk cId="3814597502" sldId="2147483750"/>
              <pc:sldLayoutMk cId="2409485798" sldId="2147483751"/>
              <ac:picMk id="3" creationId="{ADBF1EF0-2A7D-48FB-9DD7-C2BDC5E5DA63}"/>
            </ac:picMkLst>
          </pc:picChg>
          <pc:picChg chg="mod">
            <ac:chgData name="Elisabetta Ghisu" userId="98219b6a-1020-491a-888d-24163e026072" providerId="ADAL" clId="{317F599E-7B8E-4EFA-B8FE-31EC620AEA7A}" dt="2020-02-13T11:02:36.234" v="136" actId="1076"/>
            <ac:picMkLst>
              <pc:docMk/>
              <pc:sldMasterMk cId="3814597502" sldId="2147483750"/>
              <pc:sldLayoutMk cId="2409485798" sldId="2147483751"/>
              <ac:picMk id="8" creationId="{A14519B3-81D7-4CD1-A97D-29A7A11C64F7}"/>
            </ac:picMkLst>
          </pc:picChg>
          <pc:picChg chg="mod">
            <ac:chgData name="Elisabetta Ghisu" userId="98219b6a-1020-491a-888d-24163e026072" providerId="ADAL" clId="{317F599E-7B8E-4EFA-B8FE-31EC620AEA7A}" dt="2020-02-13T10:58:27.680" v="102" actId="1076"/>
            <ac:picMkLst>
              <pc:docMk/>
              <pc:sldMasterMk cId="3814597502" sldId="2147483750"/>
              <pc:sldLayoutMk cId="2409485798" sldId="2147483751"/>
              <ac:picMk id="1026" creationId="{E4A2BB7D-3CE7-453D-8EF6-26B8CEC71C0C}"/>
            </ac:picMkLst>
          </pc:picChg>
          <pc:picChg chg="mod">
            <ac:chgData name="Elisabetta Ghisu" userId="98219b6a-1020-491a-888d-24163e026072" providerId="ADAL" clId="{317F599E-7B8E-4EFA-B8FE-31EC620AEA7A}" dt="2020-02-13T10:58:27.680" v="102" actId="1076"/>
            <ac:picMkLst>
              <pc:docMk/>
              <pc:sldMasterMk cId="3814597502" sldId="2147483750"/>
              <pc:sldLayoutMk cId="2409485798" sldId="2147483751"/>
              <ac:picMk id="1028" creationId="{79597BEB-8773-44AD-B2C4-A6EC8B93CE96}"/>
            </ac:picMkLst>
          </pc:picChg>
        </pc:sldLayoutChg>
        <pc:sldLayoutChg chg="addSp delSp">
          <pc:chgData name="Elisabetta Ghisu" userId="98219b6a-1020-491a-888d-24163e026072" providerId="ADAL" clId="{317F599E-7B8E-4EFA-B8FE-31EC620AEA7A}" dt="2020-02-13T10:53:00.984" v="62"/>
          <pc:sldLayoutMkLst>
            <pc:docMk/>
            <pc:sldMasterMk cId="3814597502" sldId="2147483750"/>
            <pc:sldLayoutMk cId="2050042595" sldId="2147483752"/>
          </pc:sldLayoutMkLst>
          <pc:spChg chg="add">
            <ac:chgData name="Elisabetta Ghisu" userId="98219b6a-1020-491a-888d-24163e026072" providerId="ADAL" clId="{317F599E-7B8E-4EFA-B8FE-31EC620AEA7A}" dt="2020-02-13T10:53:00.984" v="62"/>
            <ac:spMkLst>
              <pc:docMk/>
              <pc:sldMasterMk cId="3814597502" sldId="2147483750"/>
              <pc:sldLayoutMk cId="2050042595" sldId="2147483752"/>
              <ac:spMk id="8" creationId="{4F039418-98E5-4496-B0D6-CA51F2913304}"/>
            </ac:spMkLst>
          </pc:spChg>
          <pc:spChg chg="del">
            <ac:chgData name="Elisabetta Ghisu" userId="98219b6a-1020-491a-888d-24163e026072" providerId="ADAL" clId="{317F599E-7B8E-4EFA-B8FE-31EC620AEA7A}" dt="2020-02-13T10:48:45.856" v="35" actId="478"/>
            <ac:spMkLst>
              <pc:docMk/>
              <pc:sldMasterMk cId="3814597502" sldId="2147483750"/>
              <pc:sldLayoutMk cId="2050042595" sldId="2147483752"/>
              <ac:spMk id="9" creationId="{D7D34566-B95E-7946-B7FC-624AFD33F599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02.072" v="63"/>
          <pc:sldLayoutMkLst>
            <pc:docMk/>
            <pc:sldMasterMk cId="3814597502" sldId="2147483750"/>
            <pc:sldLayoutMk cId="2887554854" sldId="2147483753"/>
          </pc:sldLayoutMkLst>
          <pc:spChg chg="add">
            <ac:chgData name="Elisabetta Ghisu" userId="98219b6a-1020-491a-888d-24163e026072" providerId="ADAL" clId="{317F599E-7B8E-4EFA-B8FE-31EC620AEA7A}" dt="2020-02-13T10:53:02.072" v="63"/>
            <ac:spMkLst>
              <pc:docMk/>
              <pc:sldMasterMk cId="3814597502" sldId="2147483750"/>
              <pc:sldLayoutMk cId="2887554854" sldId="2147483753"/>
              <ac:spMk id="6" creationId="{E14D1946-E82B-40C2-8F34-6CBAB56A3563}"/>
            </ac:spMkLst>
          </pc:spChg>
          <pc:spChg chg="del">
            <ac:chgData name="Elisabetta Ghisu" userId="98219b6a-1020-491a-888d-24163e026072" providerId="ADAL" clId="{317F599E-7B8E-4EFA-B8FE-31EC620AEA7A}" dt="2020-02-13T10:48:51.425" v="36" actId="478"/>
            <ac:spMkLst>
              <pc:docMk/>
              <pc:sldMasterMk cId="3814597502" sldId="2147483750"/>
              <pc:sldLayoutMk cId="2887554854" sldId="2147483753"/>
              <ac:spMk id="10" creationId="{7AFFF0B9-9F21-BD44-B9B6-28EC3A20A5D5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03.112" v="64"/>
          <pc:sldLayoutMkLst>
            <pc:docMk/>
            <pc:sldMasterMk cId="3814597502" sldId="2147483750"/>
            <pc:sldLayoutMk cId="395308559" sldId="2147483754"/>
          </pc:sldLayoutMkLst>
          <pc:spChg chg="del">
            <ac:chgData name="Elisabetta Ghisu" userId="98219b6a-1020-491a-888d-24163e026072" providerId="ADAL" clId="{317F599E-7B8E-4EFA-B8FE-31EC620AEA7A}" dt="2020-02-13T10:48:44.128" v="34" actId="478"/>
            <ac:spMkLst>
              <pc:docMk/>
              <pc:sldMasterMk cId="3814597502" sldId="2147483750"/>
              <pc:sldLayoutMk cId="395308559" sldId="2147483754"/>
              <ac:spMk id="11" creationId="{2420594C-F62E-C741-B0EC-CB62CD8ABBC2}"/>
            </ac:spMkLst>
          </pc:spChg>
          <pc:spChg chg="add">
            <ac:chgData name="Elisabetta Ghisu" userId="98219b6a-1020-491a-888d-24163e026072" providerId="ADAL" clId="{317F599E-7B8E-4EFA-B8FE-31EC620AEA7A}" dt="2020-02-13T10:53:03.112" v="64"/>
            <ac:spMkLst>
              <pc:docMk/>
              <pc:sldMasterMk cId="3814597502" sldId="2147483750"/>
              <pc:sldLayoutMk cId="395308559" sldId="2147483754"/>
              <ac:spMk id="11" creationId="{7A4D0D3F-FE1C-4C38-B076-112E9AB767C9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04.153" v="65"/>
          <pc:sldLayoutMkLst>
            <pc:docMk/>
            <pc:sldMasterMk cId="3814597502" sldId="2147483750"/>
            <pc:sldLayoutMk cId="610018927" sldId="2147483755"/>
          </pc:sldLayoutMkLst>
          <pc:spChg chg="add">
            <ac:chgData name="Elisabetta Ghisu" userId="98219b6a-1020-491a-888d-24163e026072" providerId="ADAL" clId="{317F599E-7B8E-4EFA-B8FE-31EC620AEA7A}" dt="2020-02-13T10:53:04.153" v="65"/>
            <ac:spMkLst>
              <pc:docMk/>
              <pc:sldMasterMk cId="3814597502" sldId="2147483750"/>
              <pc:sldLayoutMk cId="610018927" sldId="2147483755"/>
              <ac:spMk id="8" creationId="{11856BC9-2D9E-4916-8F96-F38B44947839}"/>
            </ac:spMkLst>
          </pc:spChg>
          <pc:spChg chg="del">
            <ac:chgData name="Elisabetta Ghisu" userId="98219b6a-1020-491a-888d-24163e026072" providerId="ADAL" clId="{317F599E-7B8E-4EFA-B8FE-31EC620AEA7A}" dt="2020-02-13T10:48:54.129" v="37" actId="478"/>
            <ac:spMkLst>
              <pc:docMk/>
              <pc:sldMasterMk cId="3814597502" sldId="2147483750"/>
              <pc:sldLayoutMk cId="610018927" sldId="2147483755"/>
              <ac:spMk id="13" creationId="{B184DF82-0CF0-C74A-9A91-5BEB3E2FFC85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05.175" v="66"/>
          <pc:sldLayoutMkLst>
            <pc:docMk/>
            <pc:sldMasterMk cId="3814597502" sldId="2147483750"/>
            <pc:sldLayoutMk cId="1892728909" sldId="2147483756"/>
          </pc:sldLayoutMkLst>
          <pc:spChg chg="del">
            <ac:chgData name="Elisabetta Ghisu" userId="98219b6a-1020-491a-888d-24163e026072" providerId="ADAL" clId="{317F599E-7B8E-4EFA-B8FE-31EC620AEA7A}" dt="2020-02-13T10:48:42.384" v="33" actId="478"/>
            <ac:spMkLst>
              <pc:docMk/>
              <pc:sldMasterMk cId="3814597502" sldId="2147483750"/>
              <pc:sldLayoutMk cId="1892728909" sldId="2147483756"/>
              <ac:spMk id="9" creationId="{ACB17B2A-33FB-2D44-9A75-340D4F05F0E3}"/>
            </ac:spMkLst>
          </pc:spChg>
          <pc:spChg chg="add">
            <ac:chgData name="Elisabetta Ghisu" userId="98219b6a-1020-491a-888d-24163e026072" providerId="ADAL" clId="{317F599E-7B8E-4EFA-B8FE-31EC620AEA7A}" dt="2020-02-13T10:53:05.175" v="66"/>
            <ac:spMkLst>
              <pc:docMk/>
              <pc:sldMasterMk cId="3814597502" sldId="2147483750"/>
              <pc:sldLayoutMk cId="1892728909" sldId="2147483756"/>
              <ac:spMk id="24" creationId="{7FDD9162-7D4E-4392-A929-017D7D3E39CB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07.240" v="68"/>
          <pc:sldLayoutMkLst>
            <pc:docMk/>
            <pc:sldMasterMk cId="3814597502" sldId="2147483750"/>
            <pc:sldLayoutMk cId="3556301641" sldId="2147483757"/>
          </pc:sldLayoutMkLst>
          <pc:spChg chg="add">
            <ac:chgData name="Elisabetta Ghisu" userId="98219b6a-1020-491a-888d-24163e026072" providerId="ADAL" clId="{317F599E-7B8E-4EFA-B8FE-31EC620AEA7A}" dt="2020-02-13T10:53:07.240" v="68"/>
            <ac:spMkLst>
              <pc:docMk/>
              <pc:sldMasterMk cId="3814597502" sldId="2147483750"/>
              <pc:sldLayoutMk cId="3556301641" sldId="2147483757"/>
              <ac:spMk id="5" creationId="{48FD5D7C-36EC-469A-B513-2C0E284C0444}"/>
            </ac:spMkLst>
          </pc:spChg>
          <pc:spChg chg="del">
            <ac:chgData name="Elisabetta Ghisu" userId="98219b6a-1020-491a-888d-24163e026072" providerId="ADAL" clId="{317F599E-7B8E-4EFA-B8FE-31EC620AEA7A}" dt="2020-02-13T10:49:27.169" v="49" actId="478"/>
            <ac:spMkLst>
              <pc:docMk/>
              <pc:sldMasterMk cId="3814597502" sldId="2147483750"/>
              <pc:sldLayoutMk cId="3556301641" sldId="2147483757"/>
              <ac:spMk id="7" creationId="{81EEFA90-3397-7048-AC79-E0A0A3C308D7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08.152" v="69"/>
          <pc:sldLayoutMkLst>
            <pc:docMk/>
            <pc:sldMasterMk cId="3814597502" sldId="2147483750"/>
            <pc:sldLayoutMk cId="1287993944" sldId="2147483758"/>
          </pc:sldLayoutMkLst>
          <pc:spChg chg="add">
            <ac:chgData name="Elisabetta Ghisu" userId="98219b6a-1020-491a-888d-24163e026072" providerId="ADAL" clId="{317F599E-7B8E-4EFA-B8FE-31EC620AEA7A}" dt="2020-02-13T10:53:08.152" v="69"/>
            <ac:spMkLst>
              <pc:docMk/>
              <pc:sldMasterMk cId="3814597502" sldId="2147483750"/>
              <pc:sldLayoutMk cId="1287993944" sldId="2147483758"/>
              <ac:spMk id="6" creationId="{F7E57842-0E84-44F4-B2E0-C2418196ED5B}"/>
            </ac:spMkLst>
          </pc:spChg>
          <pc:spChg chg="del">
            <ac:chgData name="Elisabetta Ghisu" userId="98219b6a-1020-491a-888d-24163e026072" providerId="ADAL" clId="{317F599E-7B8E-4EFA-B8FE-31EC620AEA7A}" dt="2020-02-13T10:48:57.457" v="39" actId="478"/>
            <ac:spMkLst>
              <pc:docMk/>
              <pc:sldMasterMk cId="3814597502" sldId="2147483750"/>
              <pc:sldLayoutMk cId="1287993944" sldId="2147483758"/>
              <ac:spMk id="11" creationId="{6CCE7F4F-C256-0747-BD72-AE7CFAF79435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09.320" v="70"/>
          <pc:sldLayoutMkLst>
            <pc:docMk/>
            <pc:sldMasterMk cId="3814597502" sldId="2147483750"/>
            <pc:sldLayoutMk cId="2770638914" sldId="2147483759"/>
          </pc:sldLayoutMkLst>
          <pc:spChg chg="add">
            <ac:chgData name="Elisabetta Ghisu" userId="98219b6a-1020-491a-888d-24163e026072" providerId="ADAL" clId="{317F599E-7B8E-4EFA-B8FE-31EC620AEA7A}" dt="2020-02-13T10:53:09.320" v="70"/>
            <ac:spMkLst>
              <pc:docMk/>
              <pc:sldMasterMk cId="3814597502" sldId="2147483750"/>
              <pc:sldLayoutMk cId="2770638914" sldId="2147483759"/>
              <ac:spMk id="5" creationId="{E3FDDA0C-B795-47B9-8CA0-C1B9F1E59BA2}"/>
            </ac:spMkLst>
          </pc:spChg>
          <pc:spChg chg="del">
            <ac:chgData name="Elisabetta Ghisu" userId="98219b6a-1020-491a-888d-24163e026072" providerId="ADAL" clId="{317F599E-7B8E-4EFA-B8FE-31EC620AEA7A}" dt="2020-02-13T10:49:24.657" v="48" actId="478"/>
            <ac:spMkLst>
              <pc:docMk/>
              <pc:sldMasterMk cId="3814597502" sldId="2147483750"/>
              <pc:sldLayoutMk cId="2770638914" sldId="2147483759"/>
              <ac:spMk id="10" creationId="{0E41B698-E340-8548-AD3B-C1738189B644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10.199" v="71"/>
          <pc:sldLayoutMkLst>
            <pc:docMk/>
            <pc:sldMasterMk cId="3814597502" sldId="2147483750"/>
            <pc:sldLayoutMk cId="77480167" sldId="2147483760"/>
          </pc:sldLayoutMkLst>
          <pc:spChg chg="add">
            <ac:chgData name="Elisabetta Ghisu" userId="98219b6a-1020-491a-888d-24163e026072" providerId="ADAL" clId="{317F599E-7B8E-4EFA-B8FE-31EC620AEA7A}" dt="2020-02-13T10:53:10.199" v="71"/>
            <ac:spMkLst>
              <pc:docMk/>
              <pc:sldMasterMk cId="3814597502" sldId="2147483750"/>
              <pc:sldLayoutMk cId="77480167" sldId="2147483760"/>
              <ac:spMk id="6" creationId="{893DB64C-837B-4647-A3BC-4719B23764C6}"/>
            </ac:spMkLst>
          </pc:spChg>
          <pc:spChg chg="del">
            <ac:chgData name="Elisabetta Ghisu" userId="98219b6a-1020-491a-888d-24163e026072" providerId="ADAL" clId="{317F599E-7B8E-4EFA-B8FE-31EC620AEA7A}" dt="2020-02-13T10:48:58.929" v="40" actId="478"/>
            <ac:spMkLst>
              <pc:docMk/>
              <pc:sldMasterMk cId="3814597502" sldId="2147483750"/>
              <pc:sldLayoutMk cId="77480167" sldId="2147483760"/>
              <ac:spMk id="10" creationId="{D5C91B67-E10B-E449-AAB7-C60A9F3A3873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12.137" v="73"/>
          <pc:sldLayoutMkLst>
            <pc:docMk/>
            <pc:sldMasterMk cId="3814597502" sldId="2147483750"/>
            <pc:sldLayoutMk cId="467431914" sldId="2147483761"/>
          </pc:sldLayoutMkLst>
          <pc:spChg chg="del">
            <ac:chgData name="Elisabetta Ghisu" userId="98219b6a-1020-491a-888d-24163e026072" providerId="ADAL" clId="{317F599E-7B8E-4EFA-B8FE-31EC620AEA7A}" dt="2020-02-13T10:49:02.321" v="42" actId="478"/>
            <ac:spMkLst>
              <pc:docMk/>
              <pc:sldMasterMk cId="3814597502" sldId="2147483750"/>
              <pc:sldLayoutMk cId="467431914" sldId="2147483761"/>
              <ac:spMk id="10" creationId="{0FE0F291-ED78-6446-9C8A-A324ADCD782F}"/>
            </ac:spMkLst>
          </pc:spChg>
          <pc:spChg chg="add">
            <ac:chgData name="Elisabetta Ghisu" userId="98219b6a-1020-491a-888d-24163e026072" providerId="ADAL" clId="{317F599E-7B8E-4EFA-B8FE-31EC620AEA7A}" dt="2020-02-13T10:53:12.137" v="73"/>
            <ac:spMkLst>
              <pc:docMk/>
              <pc:sldMasterMk cId="3814597502" sldId="2147483750"/>
              <pc:sldLayoutMk cId="467431914" sldId="2147483761"/>
              <ac:spMk id="10" creationId="{936CB1FA-80B0-417F-8BE3-FF1A22745378}"/>
            </ac:spMkLst>
          </pc:spChg>
        </pc:sldLayoutChg>
        <pc:sldLayoutChg chg="delSp">
          <pc:chgData name="Elisabetta Ghisu" userId="98219b6a-1020-491a-888d-24163e026072" providerId="ADAL" clId="{317F599E-7B8E-4EFA-B8FE-31EC620AEA7A}" dt="2020-02-13T10:49:07.489" v="43" actId="478"/>
          <pc:sldLayoutMkLst>
            <pc:docMk/>
            <pc:sldMasterMk cId="3814597502" sldId="2147483750"/>
            <pc:sldLayoutMk cId="1656007201" sldId="2147483765"/>
          </pc:sldLayoutMkLst>
          <pc:spChg chg="del">
            <ac:chgData name="Elisabetta Ghisu" userId="98219b6a-1020-491a-888d-24163e026072" providerId="ADAL" clId="{317F599E-7B8E-4EFA-B8FE-31EC620AEA7A}" dt="2020-02-13T10:49:07.489" v="43" actId="478"/>
            <ac:spMkLst>
              <pc:docMk/>
              <pc:sldMasterMk cId="3814597502" sldId="2147483750"/>
              <pc:sldLayoutMk cId="1656007201" sldId="2147483765"/>
              <ac:spMk id="10" creationId="{0FE0F291-ED78-6446-9C8A-A324ADCD782F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13.063" v="74"/>
          <pc:sldLayoutMkLst>
            <pc:docMk/>
            <pc:sldMasterMk cId="3814597502" sldId="2147483750"/>
            <pc:sldLayoutMk cId="1392113326" sldId="2147483766"/>
          </pc:sldLayoutMkLst>
          <pc:spChg chg="add">
            <ac:chgData name="Elisabetta Ghisu" userId="98219b6a-1020-491a-888d-24163e026072" providerId="ADAL" clId="{317F599E-7B8E-4EFA-B8FE-31EC620AEA7A}" dt="2020-02-13T10:53:13.063" v="74"/>
            <ac:spMkLst>
              <pc:docMk/>
              <pc:sldMasterMk cId="3814597502" sldId="2147483750"/>
              <pc:sldLayoutMk cId="1392113326" sldId="2147483766"/>
              <ac:spMk id="5" creationId="{7483F84F-5900-4A99-B729-033FA3B6215B}"/>
            </ac:spMkLst>
          </pc:spChg>
          <pc:spChg chg="del">
            <ac:chgData name="Elisabetta Ghisu" userId="98219b6a-1020-491a-888d-24163e026072" providerId="ADAL" clId="{317F599E-7B8E-4EFA-B8FE-31EC620AEA7A}" dt="2020-02-13T10:49:21.521" v="47" actId="478"/>
            <ac:spMkLst>
              <pc:docMk/>
              <pc:sldMasterMk cId="3814597502" sldId="2147483750"/>
              <pc:sldLayoutMk cId="1392113326" sldId="2147483766"/>
              <ac:spMk id="10" creationId="{0FE0F291-ED78-6446-9C8A-A324ADCD782F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17.736" v="76"/>
          <pc:sldLayoutMkLst>
            <pc:docMk/>
            <pc:sldMasterMk cId="3814597502" sldId="2147483750"/>
            <pc:sldLayoutMk cId="3502345996" sldId="2147483767"/>
          </pc:sldLayoutMkLst>
          <pc:spChg chg="del">
            <ac:chgData name="Elisabetta Ghisu" userId="98219b6a-1020-491a-888d-24163e026072" providerId="ADAL" clId="{317F599E-7B8E-4EFA-B8FE-31EC620AEA7A}" dt="2020-02-13T10:49:10.624" v="45" actId="478"/>
            <ac:spMkLst>
              <pc:docMk/>
              <pc:sldMasterMk cId="3814597502" sldId="2147483750"/>
              <pc:sldLayoutMk cId="3502345996" sldId="2147483767"/>
              <ac:spMk id="6" creationId="{A5C844D6-63D4-2940-8A3A-AA957D8A6762}"/>
            </ac:spMkLst>
          </pc:spChg>
          <pc:spChg chg="add">
            <ac:chgData name="Elisabetta Ghisu" userId="98219b6a-1020-491a-888d-24163e026072" providerId="ADAL" clId="{317F599E-7B8E-4EFA-B8FE-31EC620AEA7A}" dt="2020-02-13T10:53:17.736" v="76"/>
            <ac:spMkLst>
              <pc:docMk/>
              <pc:sldMasterMk cId="3814597502" sldId="2147483750"/>
              <pc:sldLayoutMk cId="3502345996" sldId="2147483767"/>
              <ac:spMk id="8" creationId="{1FB5047A-CFF9-4F0B-A2D7-54723FCEAD19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06.248" v="67"/>
          <pc:sldLayoutMkLst>
            <pc:docMk/>
            <pc:sldMasterMk cId="3814597502" sldId="2147483750"/>
            <pc:sldLayoutMk cId="1149603422" sldId="2147483768"/>
          </pc:sldLayoutMkLst>
          <pc:spChg chg="add">
            <ac:chgData name="Elisabetta Ghisu" userId="98219b6a-1020-491a-888d-24163e026072" providerId="ADAL" clId="{317F599E-7B8E-4EFA-B8FE-31EC620AEA7A}" dt="2020-02-13T10:53:06.248" v="67"/>
            <ac:spMkLst>
              <pc:docMk/>
              <pc:sldMasterMk cId="3814597502" sldId="2147483750"/>
              <pc:sldLayoutMk cId="1149603422" sldId="2147483768"/>
              <ac:spMk id="6" creationId="{86FA566C-6C17-460F-B39B-AE5633BA8B8D}"/>
            </ac:spMkLst>
          </pc:spChg>
          <pc:spChg chg="del">
            <ac:chgData name="Elisabetta Ghisu" userId="98219b6a-1020-491a-888d-24163e026072" providerId="ADAL" clId="{317F599E-7B8E-4EFA-B8FE-31EC620AEA7A}" dt="2020-02-13T10:48:55.881" v="38" actId="478"/>
            <ac:spMkLst>
              <pc:docMk/>
              <pc:sldMasterMk cId="3814597502" sldId="2147483750"/>
              <pc:sldLayoutMk cId="1149603422" sldId="2147483768"/>
              <ac:spMk id="9" creationId="{ACB17B2A-33FB-2D44-9A75-340D4F05F0E3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16.681" v="75"/>
          <pc:sldLayoutMkLst>
            <pc:docMk/>
            <pc:sldMasterMk cId="3814597502" sldId="2147483750"/>
            <pc:sldLayoutMk cId="1898211684" sldId="2147483769"/>
          </pc:sldLayoutMkLst>
          <pc:spChg chg="add">
            <ac:chgData name="Elisabetta Ghisu" userId="98219b6a-1020-491a-888d-24163e026072" providerId="ADAL" clId="{317F599E-7B8E-4EFA-B8FE-31EC620AEA7A}" dt="2020-02-13T10:53:16.681" v="75"/>
            <ac:spMkLst>
              <pc:docMk/>
              <pc:sldMasterMk cId="3814597502" sldId="2147483750"/>
              <pc:sldLayoutMk cId="1898211684" sldId="2147483769"/>
              <ac:spMk id="5" creationId="{BD679BBD-5C67-44A7-8B85-F2B9FE01AF3E}"/>
            </ac:spMkLst>
          </pc:spChg>
          <pc:spChg chg="del">
            <ac:chgData name="Elisabetta Ghisu" userId="98219b6a-1020-491a-888d-24163e026072" providerId="ADAL" clId="{317F599E-7B8E-4EFA-B8FE-31EC620AEA7A}" dt="2020-02-13T10:49:08.960" v="44" actId="478"/>
            <ac:spMkLst>
              <pc:docMk/>
              <pc:sldMasterMk cId="3814597502" sldId="2147483750"/>
              <pc:sldLayoutMk cId="1898211684" sldId="2147483769"/>
              <ac:spMk id="10" creationId="{0FE0F291-ED78-6446-9C8A-A324ADCD782F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18.583" v="77"/>
          <pc:sldLayoutMkLst>
            <pc:docMk/>
            <pc:sldMasterMk cId="3814597502" sldId="2147483750"/>
            <pc:sldLayoutMk cId="202179460" sldId="2147483770"/>
          </pc:sldLayoutMkLst>
          <pc:spChg chg="del">
            <ac:chgData name="Elisabetta Ghisu" userId="98219b6a-1020-491a-888d-24163e026072" providerId="ADAL" clId="{317F599E-7B8E-4EFA-B8FE-31EC620AEA7A}" dt="2020-02-13T10:49:19.249" v="46" actId="478"/>
            <ac:spMkLst>
              <pc:docMk/>
              <pc:sldMasterMk cId="3814597502" sldId="2147483750"/>
              <pc:sldLayoutMk cId="202179460" sldId="2147483770"/>
              <ac:spMk id="6" creationId="{A5C844D6-63D4-2940-8A3A-AA957D8A6762}"/>
            </ac:spMkLst>
          </pc:spChg>
          <pc:spChg chg="add">
            <ac:chgData name="Elisabetta Ghisu" userId="98219b6a-1020-491a-888d-24163e026072" providerId="ADAL" clId="{317F599E-7B8E-4EFA-B8FE-31EC620AEA7A}" dt="2020-02-13T10:53:18.583" v="77"/>
            <ac:spMkLst>
              <pc:docMk/>
              <pc:sldMasterMk cId="3814597502" sldId="2147483750"/>
              <pc:sldLayoutMk cId="202179460" sldId="2147483770"/>
              <ac:spMk id="24" creationId="{8CCD0F8C-A1F9-430E-AFB1-589E57F859A9}"/>
            </ac:spMkLst>
          </pc:spChg>
        </pc:sldLayoutChg>
        <pc:sldLayoutChg chg="addSp delSp">
          <pc:chgData name="Elisabetta Ghisu" userId="98219b6a-1020-491a-888d-24163e026072" providerId="ADAL" clId="{317F599E-7B8E-4EFA-B8FE-31EC620AEA7A}" dt="2020-02-13T10:53:11.160" v="72"/>
          <pc:sldLayoutMkLst>
            <pc:docMk/>
            <pc:sldMasterMk cId="3814597502" sldId="2147483750"/>
            <pc:sldLayoutMk cId="3009159676" sldId="2147483771"/>
          </pc:sldLayoutMkLst>
          <pc:spChg chg="add">
            <ac:chgData name="Elisabetta Ghisu" userId="98219b6a-1020-491a-888d-24163e026072" providerId="ADAL" clId="{317F599E-7B8E-4EFA-B8FE-31EC620AEA7A}" dt="2020-02-13T10:53:11.160" v="72"/>
            <ac:spMkLst>
              <pc:docMk/>
              <pc:sldMasterMk cId="3814597502" sldId="2147483750"/>
              <pc:sldLayoutMk cId="3009159676" sldId="2147483771"/>
              <ac:spMk id="10" creationId="{1CDA0D84-FAD0-4C0C-A78A-918EF285BC44}"/>
            </ac:spMkLst>
          </pc:spChg>
          <pc:spChg chg="del">
            <ac:chgData name="Elisabetta Ghisu" userId="98219b6a-1020-491a-888d-24163e026072" providerId="ADAL" clId="{317F599E-7B8E-4EFA-B8FE-31EC620AEA7A}" dt="2020-02-13T10:49:00.720" v="41" actId="478"/>
            <ac:spMkLst>
              <pc:docMk/>
              <pc:sldMasterMk cId="3814597502" sldId="2147483750"/>
              <pc:sldLayoutMk cId="3009159676" sldId="2147483771"/>
              <ac:spMk id="10" creationId="{D5C91B67-E10B-E449-AAB7-C60A9F3A3873}"/>
            </ac:spMkLst>
          </pc:spChg>
        </pc:sldLayoutChg>
      </pc:sldMasterChg>
      <pc:sldMasterChg chg="addSp modSldLayout">
        <pc:chgData name="Elisabetta Ghisu" userId="98219b6a-1020-491a-888d-24163e026072" providerId="ADAL" clId="{317F599E-7B8E-4EFA-B8FE-31EC620AEA7A}" dt="2020-02-13T10:53:21.207" v="79"/>
        <pc:sldMasterMkLst>
          <pc:docMk/>
          <pc:sldMasterMk cId="1668372705" sldId="2147483772"/>
        </pc:sldMasterMkLst>
        <pc:spChg chg="add">
          <ac:chgData name="Elisabetta Ghisu" userId="98219b6a-1020-491a-888d-24163e026072" providerId="ADAL" clId="{317F599E-7B8E-4EFA-B8FE-31EC620AEA7A}" dt="2020-02-13T10:53:19.511" v="78"/>
          <ac:spMkLst>
            <pc:docMk/>
            <pc:sldMasterMk cId="1668372705" sldId="2147483772"/>
            <ac:spMk id="2" creationId="{3E3A8B29-6A22-4311-9009-07F22434FBA9}"/>
          </ac:spMkLst>
        </pc:spChg>
        <pc:sldLayoutChg chg="addSp">
          <pc:chgData name="Elisabetta Ghisu" userId="98219b6a-1020-491a-888d-24163e026072" providerId="ADAL" clId="{317F599E-7B8E-4EFA-B8FE-31EC620AEA7A}" dt="2020-02-13T10:53:21.207" v="79"/>
          <pc:sldLayoutMkLst>
            <pc:docMk/>
            <pc:sldMasterMk cId="1668372705" sldId="2147483772"/>
            <pc:sldLayoutMk cId="1214745255" sldId="2147483774"/>
          </pc:sldLayoutMkLst>
          <pc:spChg chg="add">
            <ac:chgData name="Elisabetta Ghisu" userId="98219b6a-1020-491a-888d-24163e026072" providerId="ADAL" clId="{317F599E-7B8E-4EFA-B8FE-31EC620AEA7A}" dt="2020-02-13T10:53:21.207" v="79"/>
            <ac:spMkLst>
              <pc:docMk/>
              <pc:sldMasterMk cId="1668372705" sldId="2147483772"/>
              <pc:sldLayoutMk cId="1214745255" sldId="2147483774"/>
              <ac:spMk id="9" creationId="{40189EE0-6F90-4F0E-8BF5-EA547ED552A7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A7573-77B4-4266-8503-9FEFE08BE17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ED35F9-8AD8-4536-9341-39885003C9C0}">
      <dgm:prSet phldrT="[Text]"/>
      <dgm:spPr/>
      <dgm:t>
        <a:bodyPr/>
        <a:lstStyle/>
        <a:p>
          <a:r>
            <a:rPr lang="it-IT" dirty="0"/>
            <a:t>Not a contest</a:t>
          </a:r>
          <a:endParaRPr lang="en-US" dirty="0"/>
        </a:p>
      </dgm:t>
    </dgm:pt>
    <dgm:pt modelId="{88CDBCD6-D894-4204-A7D5-911E91F2CCC7}" type="parTrans" cxnId="{B0953222-B097-4BE3-B4F7-378204E82F42}">
      <dgm:prSet/>
      <dgm:spPr/>
      <dgm:t>
        <a:bodyPr/>
        <a:lstStyle/>
        <a:p>
          <a:endParaRPr lang="en-US"/>
        </a:p>
      </dgm:t>
    </dgm:pt>
    <dgm:pt modelId="{6C671750-E03B-46FB-9161-632AE4281860}" type="sibTrans" cxnId="{B0953222-B097-4BE3-B4F7-378204E82F42}">
      <dgm:prSet/>
      <dgm:spPr/>
      <dgm:t>
        <a:bodyPr/>
        <a:lstStyle/>
        <a:p>
          <a:endParaRPr lang="en-US"/>
        </a:p>
      </dgm:t>
    </dgm:pt>
    <dgm:pt modelId="{41D019E3-249A-479B-AF18-98918C6A8F4B}">
      <dgm:prSet phldrT="[Text]"/>
      <dgm:spPr/>
      <dgm:t>
        <a:bodyPr/>
        <a:lstStyle/>
        <a:p>
          <a:r>
            <a:rPr lang="it-IT" dirty="0"/>
            <a:t>Relational is great</a:t>
          </a:r>
          <a:endParaRPr lang="en-US" dirty="0"/>
        </a:p>
      </dgm:t>
    </dgm:pt>
    <dgm:pt modelId="{A01C02C2-B6C3-4480-8E25-F91D5BDA9AF4}" type="parTrans" cxnId="{5B0C55A4-7FBB-4B08-A9C4-EE286E6808EC}">
      <dgm:prSet/>
      <dgm:spPr/>
      <dgm:t>
        <a:bodyPr/>
        <a:lstStyle/>
        <a:p>
          <a:endParaRPr lang="en-US"/>
        </a:p>
      </dgm:t>
    </dgm:pt>
    <dgm:pt modelId="{EBE901E0-95A3-41EA-B2F9-1458A46CB754}" type="sibTrans" cxnId="{5B0C55A4-7FBB-4B08-A9C4-EE286E6808EC}">
      <dgm:prSet/>
      <dgm:spPr/>
      <dgm:t>
        <a:bodyPr/>
        <a:lstStyle/>
        <a:p>
          <a:endParaRPr lang="en-US"/>
        </a:p>
      </dgm:t>
    </dgm:pt>
    <dgm:pt modelId="{D54C2192-9317-49B8-9FC2-6602A7865459}">
      <dgm:prSet phldrT="[Text]"/>
      <dgm:spPr/>
      <dgm:t>
        <a:bodyPr/>
        <a:lstStyle/>
        <a:p>
          <a:r>
            <a:rPr lang="it-IT" dirty="0"/>
            <a:t>NoSQL is awesome</a:t>
          </a:r>
          <a:endParaRPr lang="en-US" dirty="0"/>
        </a:p>
      </dgm:t>
    </dgm:pt>
    <dgm:pt modelId="{69C56B41-4567-491A-AA45-329F7A70F3F2}" type="parTrans" cxnId="{990AAF80-EC63-4A83-AF48-FF7D59323E69}">
      <dgm:prSet/>
      <dgm:spPr/>
      <dgm:t>
        <a:bodyPr/>
        <a:lstStyle/>
        <a:p>
          <a:endParaRPr lang="en-US"/>
        </a:p>
      </dgm:t>
    </dgm:pt>
    <dgm:pt modelId="{31BB12D2-9A17-4593-9AFE-F3BC142B792D}" type="sibTrans" cxnId="{990AAF80-EC63-4A83-AF48-FF7D59323E69}">
      <dgm:prSet/>
      <dgm:spPr/>
      <dgm:t>
        <a:bodyPr/>
        <a:lstStyle/>
        <a:p>
          <a:endParaRPr lang="en-US"/>
        </a:p>
      </dgm:t>
    </dgm:pt>
    <dgm:pt modelId="{8BB9A16A-C40E-49D6-B565-A0D2742AE5B0}">
      <dgm:prSet phldrT="[Text]"/>
      <dgm:spPr/>
      <dgm:t>
        <a:bodyPr/>
        <a:lstStyle/>
        <a:p>
          <a:r>
            <a:rPr lang="it-IT" dirty="0"/>
            <a:t>This (integration) is the way</a:t>
          </a:r>
          <a:endParaRPr lang="en-US" dirty="0"/>
        </a:p>
      </dgm:t>
    </dgm:pt>
    <dgm:pt modelId="{503B984B-DF43-4A74-A33E-01C0A945C5E7}" type="parTrans" cxnId="{70DE75D0-6D67-4E9E-8A3B-74611D3C521D}">
      <dgm:prSet/>
      <dgm:spPr/>
      <dgm:t>
        <a:bodyPr/>
        <a:lstStyle/>
        <a:p>
          <a:endParaRPr lang="en-US"/>
        </a:p>
      </dgm:t>
    </dgm:pt>
    <dgm:pt modelId="{6578111E-D3A9-485F-9130-16DFBCB67279}" type="sibTrans" cxnId="{70DE75D0-6D67-4E9E-8A3B-74611D3C521D}">
      <dgm:prSet/>
      <dgm:spPr/>
      <dgm:t>
        <a:bodyPr/>
        <a:lstStyle/>
        <a:p>
          <a:endParaRPr lang="en-US"/>
        </a:p>
      </dgm:t>
    </dgm:pt>
    <dgm:pt modelId="{1F2D4725-6ECD-40A6-83CC-3B4F779DB736}" type="pres">
      <dgm:prSet presAssocID="{894A7573-77B4-4266-8503-9FEFE08BE171}" presName="vert0" presStyleCnt="0">
        <dgm:presLayoutVars>
          <dgm:dir/>
          <dgm:animOne val="branch"/>
          <dgm:animLvl val="lvl"/>
        </dgm:presLayoutVars>
      </dgm:prSet>
      <dgm:spPr/>
    </dgm:pt>
    <dgm:pt modelId="{A6DFC1DF-0A0C-4312-B401-CB9DD1320B0D}" type="pres">
      <dgm:prSet presAssocID="{77ED35F9-8AD8-4536-9341-39885003C9C0}" presName="thickLine" presStyleLbl="alignNode1" presStyleIdx="0" presStyleCnt="4"/>
      <dgm:spPr/>
    </dgm:pt>
    <dgm:pt modelId="{77AB68C5-6CFE-4659-A49A-0AD389981674}" type="pres">
      <dgm:prSet presAssocID="{77ED35F9-8AD8-4536-9341-39885003C9C0}" presName="horz1" presStyleCnt="0"/>
      <dgm:spPr/>
    </dgm:pt>
    <dgm:pt modelId="{BEEE6911-90BA-4ACC-913F-86962D7FFC07}" type="pres">
      <dgm:prSet presAssocID="{77ED35F9-8AD8-4536-9341-39885003C9C0}" presName="tx1" presStyleLbl="revTx" presStyleIdx="0" presStyleCnt="4"/>
      <dgm:spPr/>
    </dgm:pt>
    <dgm:pt modelId="{CAB9282A-F2D9-4D25-A0BC-12BAC0C5D9DC}" type="pres">
      <dgm:prSet presAssocID="{77ED35F9-8AD8-4536-9341-39885003C9C0}" presName="vert1" presStyleCnt="0"/>
      <dgm:spPr/>
    </dgm:pt>
    <dgm:pt modelId="{5DCEA4D7-5641-4D52-8D9D-F785F35778BA}" type="pres">
      <dgm:prSet presAssocID="{41D019E3-249A-479B-AF18-98918C6A8F4B}" presName="thickLine" presStyleLbl="alignNode1" presStyleIdx="1" presStyleCnt="4"/>
      <dgm:spPr/>
    </dgm:pt>
    <dgm:pt modelId="{01698D44-F1B3-45C8-A943-8460DE6969AD}" type="pres">
      <dgm:prSet presAssocID="{41D019E3-249A-479B-AF18-98918C6A8F4B}" presName="horz1" presStyleCnt="0"/>
      <dgm:spPr/>
    </dgm:pt>
    <dgm:pt modelId="{4C4AB29B-9E62-40F4-B5F3-6ACA83B59E6B}" type="pres">
      <dgm:prSet presAssocID="{41D019E3-249A-479B-AF18-98918C6A8F4B}" presName="tx1" presStyleLbl="revTx" presStyleIdx="1" presStyleCnt="4"/>
      <dgm:spPr/>
    </dgm:pt>
    <dgm:pt modelId="{B5B4BA18-4C6A-4023-A2DA-D87E9152BB87}" type="pres">
      <dgm:prSet presAssocID="{41D019E3-249A-479B-AF18-98918C6A8F4B}" presName="vert1" presStyleCnt="0"/>
      <dgm:spPr/>
    </dgm:pt>
    <dgm:pt modelId="{05C543E5-B04D-45F1-821C-E9748D40B80A}" type="pres">
      <dgm:prSet presAssocID="{D54C2192-9317-49B8-9FC2-6602A7865459}" presName="thickLine" presStyleLbl="alignNode1" presStyleIdx="2" presStyleCnt="4"/>
      <dgm:spPr/>
    </dgm:pt>
    <dgm:pt modelId="{E7FFD8CC-D727-42B1-A642-43E2ECB88ABD}" type="pres">
      <dgm:prSet presAssocID="{D54C2192-9317-49B8-9FC2-6602A7865459}" presName="horz1" presStyleCnt="0"/>
      <dgm:spPr/>
    </dgm:pt>
    <dgm:pt modelId="{5EC6C40D-083C-43C5-95BA-BE8035B77E9E}" type="pres">
      <dgm:prSet presAssocID="{D54C2192-9317-49B8-9FC2-6602A7865459}" presName="tx1" presStyleLbl="revTx" presStyleIdx="2" presStyleCnt="4"/>
      <dgm:spPr/>
    </dgm:pt>
    <dgm:pt modelId="{07270DB8-C277-4257-9FBC-666BEC5BDB7E}" type="pres">
      <dgm:prSet presAssocID="{D54C2192-9317-49B8-9FC2-6602A7865459}" presName="vert1" presStyleCnt="0"/>
      <dgm:spPr/>
    </dgm:pt>
    <dgm:pt modelId="{D0162780-EBEA-412B-AFC2-4E4CD6A5A0C5}" type="pres">
      <dgm:prSet presAssocID="{8BB9A16A-C40E-49D6-B565-A0D2742AE5B0}" presName="thickLine" presStyleLbl="alignNode1" presStyleIdx="3" presStyleCnt="4"/>
      <dgm:spPr/>
    </dgm:pt>
    <dgm:pt modelId="{4720985A-91E6-496B-8A87-D26685D16A4F}" type="pres">
      <dgm:prSet presAssocID="{8BB9A16A-C40E-49D6-B565-A0D2742AE5B0}" presName="horz1" presStyleCnt="0"/>
      <dgm:spPr/>
    </dgm:pt>
    <dgm:pt modelId="{4C92B165-A170-4C6A-9AE6-98E28594208E}" type="pres">
      <dgm:prSet presAssocID="{8BB9A16A-C40E-49D6-B565-A0D2742AE5B0}" presName="tx1" presStyleLbl="revTx" presStyleIdx="3" presStyleCnt="4"/>
      <dgm:spPr/>
    </dgm:pt>
    <dgm:pt modelId="{1BD662D5-0832-4B82-8753-64B0AC44860B}" type="pres">
      <dgm:prSet presAssocID="{8BB9A16A-C40E-49D6-B565-A0D2742AE5B0}" presName="vert1" presStyleCnt="0"/>
      <dgm:spPr/>
    </dgm:pt>
  </dgm:ptLst>
  <dgm:cxnLst>
    <dgm:cxn modelId="{74D35B04-D71D-48F3-A679-04DECE6554A0}" type="presOf" srcId="{77ED35F9-8AD8-4536-9341-39885003C9C0}" destId="{BEEE6911-90BA-4ACC-913F-86962D7FFC07}" srcOrd="0" destOrd="0" presId="urn:microsoft.com/office/officeart/2008/layout/LinedList"/>
    <dgm:cxn modelId="{B0953222-B097-4BE3-B4F7-378204E82F42}" srcId="{894A7573-77B4-4266-8503-9FEFE08BE171}" destId="{77ED35F9-8AD8-4536-9341-39885003C9C0}" srcOrd="0" destOrd="0" parTransId="{88CDBCD6-D894-4204-A7D5-911E91F2CCC7}" sibTransId="{6C671750-E03B-46FB-9161-632AE4281860}"/>
    <dgm:cxn modelId="{61636A7F-300F-48C2-965C-73A053C8D95D}" type="presOf" srcId="{D54C2192-9317-49B8-9FC2-6602A7865459}" destId="{5EC6C40D-083C-43C5-95BA-BE8035B77E9E}" srcOrd="0" destOrd="0" presId="urn:microsoft.com/office/officeart/2008/layout/LinedList"/>
    <dgm:cxn modelId="{990AAF80-EC63-4A83-AF48-FF7D59323E69}" srcId="{894A7573-77B4-4266-8503-9FEFE08BE171}" destId="{D54C2192-9317-49B8-9FC2-6602A7865459}" srcOrd="2" destOrd="0" parTransId="{69C56B41-4567-491A-AA45-329F7A70F3F2}" sibTransId="{31BB12D2-9A17-4593-9AFE-F3BC142B792D}"/>
    <dgm:cxn modelId="{5B0C55A4-7FBB-4B08-A9C4-EE286E6808EC}" srcId="{894A7573-77B4-4266-8503-9FEFE08BE171}" destId="{41D019E3-249A-479B-AF18-98918C6A8F4B}" srcOrd="1" destOrd="0" parTransId="{A01C02C2-B6C3-4480-8E25-F91D5BDA9AF4}" sibTransId="{EBE901E0-95A3-41EA-B2F9-1458A46CB754}"/>
    <dgm:cxn modelId="{70DE75D0-6D67-4E9E-8A3B-74611D3C521D}" srcId="{894A7573-77B4-4266-8503-9FEFE08BE171}" destId="{8BB9A16A-C40E-49D6-B565-A0D2742AE5B0}" srcOrd="3" destOrd="0" parTransId="{503B984B-DF43-4A74-A33E-01C0A945C5E7}" sibTransId="{6578111E-D3A9-485F-9130-16DFBCB67279}"/>
    <dgm:cxn modelId="{F2CDB3D5-614B-49FA-9E36-245B05DE9024}" type="presOf" srcId="{8BB9A16A-C40E-49D6-B565-A0D2742AE5B0}" destId="{4C92B165-A170-4C6A-9AE6-98E28594208E}" srcOrd="0" destOrd="0" presId="urn:microsoft.com/office/officeart/2008/layout/LinedList"/>
    <dgm:cxn modelId="{1F4BE1E2-6B4E-4D6E-B5E8-851C9B6B244B}" type="presOf" srcId="{894A7573-77B4-4266-8503-9FEFE08BE171}" destId="{1F2D4725-6ECD-40A6-83CC-3B4F779DB736}" srcOrd="0" destOrd="0" presId="urn:microsoft.com/office/officeart/2008/layout/LinedList"/>
    <dgm:cxn modelId="{C1E2A0EB-C558-490F-ACBC-A32FEF723D04}" type="presOf" srcId="{41D019E3-249A-479B-AF18-98918C6A8F4B}" destId="{4C4AB29B-9E62-40F4-B5F3-6ACA83B59E6B}" srcOrd="0" destOrd="0" presId="urn:microsoft.com/office/officeart/2008/layout/LinedList"/>
    <dgm:cxn modelId="{5ACADF4F-03B0-4FBB-8E9B-6DC6F0D50203}" type="presParOf" srcId="{1F2D4725-6ECD-40A6-83CC-3B4F779DB736}" destId="{A6DFC1DF-0A0C-4312-B401-CB9DD1320B0D}" srcOrd="0" destOrd="0" presId="urn:microsoft.com/office/officeart/2008/layout/LinedList"/>
    <dgm:cxn modelId="{7E812012-5F35-43E8-A1A1-97BA5B6E4F5F}" type="presParOf" srcId="{1F2D4725-6ECD-40A6-83CC-3B4F779DB736}" destId="{77AB68C5-6CFE-4659-A49A-0AD389981674}" srcOrd="1" destOrd="0" presId="urn:microsoft.com/office/officeart/2008/layout/LinedList"/>
    <dgm:cxn modelId="{9C049F9A-B60A-46B3-B202-E4499E261774}" type="presParOf" srcId="{77AB68C5-6CFE-4659-A49A-0AD389981674}" destId="{BEEE6911-90BA-4ACC-913F-86962D7FFC07}" srcOrd="0" destOrd="0" presId="urn:microsoft.com/office/officeart/2008/layout/LinedList"/>
    <dgm:cxn modelId="{BCC14FEC-DE5D-4DAB-BBC0-2366C51BE5D1}" type="presParOf" srcId="{77AB68C5-6CFE-4659-A49A-0AD389981674}" destId="{CAB9282A-F2D9-4D25-A0BC-12BAC0C5D9DC}" srcOrd="1" destOrd="0" presId="urn:microsoft.com/office/officeart/2008/layout/LinedList"/>
    <dgm:cxn modelId="{3459A7D0-A56A-4FB0-9440-D1A8B02A05BB}" type="presParOf" srcId="{1F2D4725-6ECD-40A6-83CC-3B4F779DB736}" destId="{5DCEA4D7-5641-4D52-8D9D-F785F35778BA}" srcOrd="2" destOrd="0" presId="urn:microsoft.com/office/officeart/2008/layout/LinedList"/>
    <dgm:cxn modelId="{F4FCFEA3-189B-4B1B-BBA5-EECD806C7C9B}" type="presParOf" srcId="{1F2D4725-6ECD-40A6-83CC-3B4F779DB736}" destId="{01698D44-F1B3-45C8-A943-8460DE6969AD}" srcOrd="3" destOrd="0" presId="urn:microsoft.com/office/officeart/2008/layout/LinedList"/>
    <dgm:cxn modelId="{44856AC0-71C0-4065-98B8-37A2C96584A5}" type="presParOf" srcId="{01698D44-F1B3-45C8-A943-8460DE6969AD}" destId="{4C4AB29B-9E62-40F4-B5F3-6ACA83B59E6B}" srcOrd="0" destOrd="0" presId="urn:microsoft.com/office/officeart/2008/layout/LinedList"/>
    <dgm:cxn modelId="{F438D8C5-9AD7-486B-AD7C-836838240482}" type="presParOf" srcId="{01698D44-F1B3-45C8-A943-8460DE6969AD}" destId="{B5B4BA18-4C6A-4023-A2DA-D87E9152BB87}" srcOrd="1" destOrd="0" presId="urn:microsoft.com/office/officeart/2008/layout/LinedList"/>
    <dgm:cxn modelId="{2C1249B4-B674-4821-94F4-4F9AA93718F8}" type="presParOf" srcId="{1F2D4725-6ECD-40A6-83CC-3B4F779DB736}" destId="{05C543E5-B04D-45F1-821C-E9748D40B80A}" srcOrd="4" destOrd="0" presId="urn:microsoft.com/office/officeart/2008/layout/LinedList"/>
    <dgm:cxn modelId="{F82F5E0B-B5C7-4D4C-BB97-95EFF1AD3705}" type="presParOf" srcId="{1F2D4725-6ECD-40A6-83CC-3B4F779DB736}" destId="{E7FFD8CC-D727-42B1-A642-43E2ECB88ABD}" srcOrd="5" destOrd="0" presId="urn:microsoft.com/office/officeart/2008/layout/LinedList"/>
    <dgm:cxn modelId="{253EF9C3-5081-4158-BEB8-C021E7A9447C}" type="presParOf" srcId="{E7FFD8CC-D727-42B1-A642-43E2ECB88ABD}" destId="{5EC6C40D-083C-43C5-95BA-BE8035B77E9E}" srcOrd="0" destOrd="0" presId="urn:microsoft.com/office/officeart/2008/layout/LinedList"/>
    <dgm:cxn modelId="{B682669E-C525-4142-B6F3-CBD0647F32F7}" type="presParOf" srcId="{E7FFD8CC-D727-42B1-A642-43E2ECB88ABD}" destId="{07270DB8-C277-4257-9FBC-666BEC5BDB7E}" srcOrd="1" destOrd="0" presId="urn:microsoft.com/office/officeart/2008/layout/LinedList"/>
    <dgm:cxn modelId="{FCE33250-677F-472F-A112-86D806D51484}" type="presParOf" srcId="{1F2D4725-6ECD-40A6-83CC-3B4F779DB736}" destId="{D0162780-EBEA-412B-AFC2-4E4CD6A5A0C5}" srcOrd="6" destOrd="0" presId="urn:microsoft.com/office/officeart/2008/layout/LinedList"/>
    <dgm:cxn modelId="{CBC5E2EA-89FC-420C-962E-CBC2D6234440}" type="presParOf" srcId="{1F2D4725-6ECD-40A6-83CC-3B4F779DB736}" destId="{4720985A-91E6-496B-8A87-D26685D16A4F}" srcOrd="7" destOrd="0" presId="urn:microsoft.com/office/officeart/2008/layout/LinedList"/>
    <dgm:cxn modelId="{F5E026B3-0EC4-4F38-B57B-47F8A6DD8A97}" type="presParOf" srcId="{4720985A-91E6-496B-8A87-D26685D16A4F}" destId="{4C92B165-A170-4C6A-9AE6-98E28594208E}" srcOrd="0" destOrd="0" presId="urn:microsoft.com/office/officeart/2008/layout/LinedList"/>
    <dgm:cxn modelId="{9D896ABD-22B0-4843-B110-30D9B1D202AD}" type="presParOf" srcId="{4720985A-91E6-496B-8A87-D26685D16A4F}" destId="{1BD662D5-0832-4B82-8753-64B0AC44860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94A7573-77B4-4266-8503-9FEFE08BE17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6156BA-6246-4D83-91C9-FCA2D86F43A0}">
      <dgm:prSet custT="1"/>
      <dgm:spPr/>
      <dgm:t>
        <a:bodyPr/>
        <a:lstStyle/>
        <a:p>
          <a:r>
            <a:rPr lang="it-IT" sz="4000" dirty="0"/>
            <a:t>Relational stays for a huge set of needs</a:t>
          </a:r>
          <a:endParaRPr lang="en-US" sz="4000" dirty="0"/>
        </a:p>
      </dgm:t>
    </dgm:pt>
    <dgm:pt modelId="{52B9EDC0-BC30-4730-94D5-F87019E72CE4}" type="parTrans" cxnId="{9BE4257C-7FAD-4A96-A710-286B051E5E58}">
      <dgm:prSet/>
      <dgm:spPr/>
      <dgm:t>
        <a:bodyPr/>
        <a:lstStyle/>
        <a:p>
          <a:endParaRPr lang="en-US"/>
        </a:p>
      </dgm:t>
    </dgm:pt>
    <dgm:pt modelId="{B8FCCC46-B721-4A1E-BAD2-E9B62E09C957}" type="sibTrans" cxnId="{9BE4257C-7FAD-4A96-A710-286B051E5E58}">
      <dgm:prSet/>
      <dgm:spPr/>
      <dgm:t>
        <a:bodyPr/>
        <a:lstStyle/>
        <a:p>
          <a:endParaRPr lang="en-US"/>
        </a:p>
      </dgm:t>
    </dgm:pt>
    <dgm:pt modelId="{948FCEB0-B345-4A46-BC30-1C7E55E9056A}">
      <dgm:prSet custT="1"/>
      <dgm:spPr/>
      <dgm:t>
        <a:bodyPr/>
        <a:lstStyle/>
        <a:p>
          <a:r>
            <a:rPr lang="it-IT" sz="4000" dirty="0"/>
            <a:t>Denormalization for long-term storage of JSON</a:t>
          </a:r>
          <a:endParaRPr lang="en-US" sz="4000" dirty="0"/>
        </a:p>
      </dgm:t>
    </dgm:pt>
    <dgm:pt modelId="{DB38ECD3-B22A-4454-A31B-389A07084101}" type="parTrans" cxnId="{8ADE6271-F714-4D14-B121-05B0574D3E0D}">
      <dgm:prSet/>
      <dgm:spPr/>
      <dgm:t>
        <a:bodyPr/>
        <a:lstStyle/>
        <a:p>
          <a:endParaRPr lang="en-US"/>
        </a:p>
      </dgm:t>
    </dgm:pt>
    <dgm:pt modelId="{2814C8B4-C02C-47D3-8596-D792F9A9C956}" type="sibTrans" cxnId="{8ADE6271-F714-4D14-B121-05B0574D3E0D}">
      <dgm:prSet/>
      <dgm:spPr/>
      <dgm:t>
        <a:bodyPr/>
        <a:lstStyle/>
        <a:p>
          <a:endParaRPr lang="en-US"/>
        </a:p>
      </dgm:t>
    </dgm:pt>
    <dgm:pt modelId="{96E66D5C-C861-4184-B010-27BB7D5790CE}">
      <dgm:prSet custT="1"/>
      <dgm:spPr/>
      <dgm:t>
        <a:bodyPr/>
        <a:lstStyle/>
        <a:p>
          <a:r>
            <a:rPr lang="it-IT" sz="4000"/>
            <a:t>JSON </a:t>
          </a:r>
          <a:r>
            <a:rPr lang="it-IT" sz="4000" dirty="0"/>
            <a:t>can enhance productivity and change</a:t>
          </a:r>
          <a:endParaRPr lang="en-US" sz="4000" dirty="0"/>
        </a:p>
      </dgm:t>
    </dgm:pt>
    <dgm:pt modelId="{716138BF-1186-45BE-B9B4-74C12673A59D}" type="parTrans" cxnId="{FCCAFBA0-390E-4D40-BFF6-ABE65D90BF91}">
      <dgm:prSet/>
      <dgm:spPr/>
      <dgm:t>
        <a:bodyPr/>
        <a:lstStyle/>
        <a:p>
          <a:endParaRPr lang="en-US"/>
        </a:p>
      </dgm:t>
    </dgm:pt>
    <dgm:pt modelId="{D63FD9C4-1A66-4AF2-94B7-D419DB2050B0}" type="sibTrans" cxnId="{FCCAFBA0-390E-4D40-BFF6-ABE65D90BF91}">
      <dgm:prSet/>
      <dgm:spPr/>
      <dgm:t>
        <a:bodyPr/>
        <a:lstStyle/>
        <a:p>
          <a:endParaRPr lang="en-US"/>
        </a:p>
      </dgm:t>
    </dgm:pt>
    <dgm:pt modelId="{BC6430F9-80D5-4900-B321-56F30EC82CF9}">
      <dgm:prSet custT="1"/>
      <dgm:spPr/>
      <dgm:t>
        <a:bodyPr/>
        <a:lstStyle/>
        <a:p>
          <a:r>
            <a:rPr lang="it-IT" sz="4000" dirty="0"/>
            <a:t>JSON-in-SQL results can be improved with indexes</a:t>
          </a:r>
          <a:endParaRPr lang="en-US" sz="4000" dirty="0"/>
        </a:p>
      </dgm:t>
    </dgm:pt>
    <dgm:pt modelId="{2E7373F1-50AD-4525-B8EF-54B6CEB86421}" type="parTrans" cxnId="{B642EC37-E145-462D-8107-B10AA6DDFE85}">
      <dgm:prSet/>
      <dgm:spPr/>
      <dgm:t>
        <a:bodyPr/>
        <a:lstStyle/>
        <a:p>
          <a:endParaRPr lang="en-US"/>
        </a:p>
      </dgm:t>
    </dgm:pt>
    <dgm:pt modelId="{58775580-CECE-4866-8156-1F481577D61B}" type="sibTrans" cxnId="{B642EC37-E145-462D-8107-B10AA6DDFE85}">
      <dgm:prSet/>
      <dgm:spPr/>
      <dgm:t>
        <a:bodyPr/>
        <a:lstStyle/>
        <a:p>
          <a:endParaRPr lang="en-US"/>
        </a:p>
      </dgm:t>
    </dgm:pt>
    <dgm:pt modelId="{1F2D4725-6ECD-40A6-83CC-3B4F779DB736}" type="pres">
      <dgm:prSet presAssocID="{894A7573-77B4-4266-8503-9FEFE08BE171}" presName="vert0" presStyleCnt="0">
        <dgm:presLayoutVars>
          <dgm:dir/>
          <dgm:animOne val="branch"/>
          <dgm:animLvl val="lvl"/>
        </dgm:presLayoutVars>
      </dgm:prSet>
      <dgm:spPr/>
    </dgm:pt>
    <dgm:pt modelId="{B033DBC4-993C-43F8-A6D8-A430E0839B6A}" type="pres">
      <dgm:prSet presAssocID="{DE6156BA-6246-4D83-91C9-FCA2D86F43A0}" presName="thickLine" presStyleLbl="alignNode1" presStyleIdx="0" presStyleCnt="4"/>
      <dgm:spPr/>
    </dgm:pt>
    <dgm:pt modelId="{CFA5C0ED-9921-47D1-A381-90D8C833B770}" type="pres">
      <dgm:prSet presAssocID="{DE6156BA-6246-4D83-91C9-FCA2D86F43A0}" presName="horz1" presStyleCnt="0"/>
      <dgm:spPr/>
    </dgm:pt>
    <dgm:pt modelId="{31CDA237-8A33-4F09-9802-B4092481B198}" type="pres">
      <dgm:prSet presAssocID="{DE6156BA-6246-4D83-91C9-FCA2D86F43A0}" presName="tx1" presStyleLbl="revTx" presStyleIdx="0" presStyleCnt="4"/>
      <dgm:spPr/>
    </dgm:pt>
    <dgm:pt modelId="{30ADF735-743F-40AF-88A0-DEDEF7C1BDDB}" type="pres">
      <dgm:prSet presAssocID="{DE6156BA-6246-4D83-91C9-FCA2D86F43A0}" presName="vert1" presStyleCnt="0"/>
      <dgm:spPr/>
    </dgm:pt>
    <dgm:pt modelId="{4EEE7C06-2883-4913-8253-32435C4AAC37}" type="pres">
      <dgm:prSet presAssocID="{96E66D5C-C861-4184-B010-27BB7D5790CE}" presName="thickLine" presStyleLbl="alignNode1" presStyleIdx="1" presStyleCnt="4"/>
      <dgm:spPr/>
    </dgm:pt>
    <dgm:pt modelId="{A9EE5FAB-1D0E-42A8-975C-27A63060419A}" type="pres">
      <dgm:prSet presAssocID="{96E66D5C-C861-4184-B010-27BB7D5790CE}" presName="horz1" presStyleCnt="0"/>
      <dgm:spPr/>
    </dgm:pt>
    <dgm:pt modelId="{4BBDB568-308A-4D7B-BF66-DB83A69BC64E}" type="pres">
      <dgm:prSet presAssocID="{96E66D5C-C861-4184-B010-27BB7D5790CE}" presName="tx1" presStyleLbl="revTx" presStyleIdx="1" presStyleCnt="4"/>
      <dgm:spPr/>
    </dgm:pt>
    <dgm:pt modelId="{BAD4E17F-921B-4B4D-8BF6-45C6480FB8B0}" type="pres">
      <dgm:prSet presAssocID="{96E66D5C-C861-4184-B010-27BB7D5790CE}" presName="vert1" presStyleCnt="0"/>
      <dgm:spPr/>
    </dgm:pt>
    <dgm:pt modelId="{9AC41A0D-B6D7-4937-89E2-54D6DF969669}" type="pres">
      <dgm:prSet presAssocID="{948FCEB0-B345-4A46-BC30-1C7E55E9056A}" presName="thickLine" presStyleLbl="alignNode1" presStyleIdx="2" presStyleCnt="4"/>
      <dgm:spPr/>
    </dgm:pt>
    <dgm:pt modelId="{6D125FB0-612C-42B2-B9DB-704CB53681B8}" type="pres">
      <dgm:prSet presAssocID="{948FCEB0-B345-4A46-BC30-1C7E55E9056A}" presName="horz1" presStyleCnt="0"/>
      <dgm:spPr/>
    </dgm:pt>
    <dgm:pt modelId="{8D3D9FD5-C4A3-487E-8312-4EDDD95B704D}" type="pres">
      <dgm:prSet presAssocID="{948FCEB0-B345-4A46-BC30-1C7E55E9056A}" presName="tx1" presStyleLbl="revTx" presStyleIdx="2" presStyleCnt="4"/>
      <dgm:spPr/>
    </dgm:pt>
    <dgm:pt modelId="{C663969D-8C4C-48BA-9045-7E6BF7A17A1B}" type="pres">
      <dgm:prSet presAssocID="{948FCEB0-B345-4A46-BC30-1C7E55E9056A}" presName="vert1" presStyleCnt="0"/>
      <dgm:spPr/>
    </dgm:pt>
    <dgm:pt modelId="{D1C6C965-B12A-4F1F-A8E1-D6CA30E7BDD7}" type="pres">
      <dgm:prSet presAssocID="{BC6430F9-80D5-4900-B321-56F30EC82CF9}" presName="thickLine" presStyleLbl="alignNode1" presStyleIdx="3" presStyleCnt="4"/>
      <dgm:spPr/>
    </dgm:pt>
    <dgm:pt modelId="{BF8DDDC4-8740-483D-AD8D-24E2710A8BA1}" type="pres">
      <dgm:prSet presAssocID="{BC6430F9-80D5-4900-B321-56F30EC82CF9}" presName="horz1" presStyleCnt="0"/>
      <dgm:spPr/>
    </dgm:pt>
    <dgm:pt modelId="{73EB4600-16CD-41AE-ABBF-5FC639645527}" type="pres">
      <dgm:prSet presAssocID="{BC6430F9-80D5-4900-B321-56F30EC82CF9}" presName="tx1" presStyleLbl="revTx" presStyleIdx="3" presStyleCnt="4"/>
      <dgm:spPr/>
    </dgm:pt>
    <dgm:pt modelId="{828991BE-20EC-41E6-AA82-06A76C96A075}" type="pres">
      <dgm:prSet presAssocID="{BC6430F9-80D5-4900-B321-56F30EC82CF9}" presName="vert1" presStyleCnt="0"/>
      <dgm:spPr/>
    </dgm:pt>
  </dgm:ptLst>
  <dgm:cxnLst>
    <dgm:cxn modelId="{6A05A710-BE74-4323-918A-D8B6131C6C64}" type="presOf" srcId="{BC6430F9-80D5-4900-B321-56F30EC82CF9}" destId="{73EB4600-16CD-41AE-ABBF-5FC639645527}" srcOrd="0" destOrd="0" presId="urn:microsoft.com/office/officeart/2008/layout/LinedList"/>
    <dgm:cxn modelId="{71292B30-F44F-4D4D-BC19-D30B0D768A46}" type="presOf" srcId="{DE6156BA-6246-4D83-91C9-FCA2D86F43A0}" destId="{31CDA237-8A33-4F09-9802-B4092481B198}" srcOrd="0" destOrd="0" presId="urn:microsoft.com/office/officeart/2008/layout/LinedList"/>
    <dgm:cxn modelId="{B642EC37-E145-462D-8107-B10AA6DDFE85}" srcId="{894A7573-77B4-4266-8503-9FEFE08BE171}" destId="{BC6430F9-80D5-4900-B321-56F30EC82CF9}" srcOrd="3" destOrd="0" parTransId="{2E7373F1-50AD-4525-B8EF-54B6CEB86421}" sibTransId="{58775580-CECE-4866-8156-1F481577D61B}"/>
    <dgm:cxn modelId="{8ADE6271-F714-4D14-B121-05B0574D3E0D}" srcId="{894A7573-77B4-4266-8503-9FEFE08BE171}" destId="{948FCEB0-B345-4A46-BC30-1C7E55E9056A}" srcOrd="2" destOrd="0" parTransId="{DB38ECD3-B22A-4454-A31B-389A07084101}" sibTransId="{2814C8B4-C02C-47D3-8596-D792F9A9C956}"/>
    <dgm:cxn modelId="{9BE4257C-7FAD-4A96-A710-286B051E5E58}" srcId="{894A7573-77B4-4266-8503-9FEFE08BE171}" destId="{DE6156BA-6246-4D83-91C9-FCA2D86F43A0}" srcOrd="0" destOrd="0" parTransId="{52B9EDC0-BC30-4730-94D5-F87019E72CE4}" sibTransId="{B8FCCC46-B721-4A1E-BAD2-E9B62E09C957}"/>
    <dgm:cxn modelId="{FCCAFBA0-390E-4D40-BFF6-ABE65D90BF91}" srcId="{894A7573-77B4-4266-8503-9FEFE08BE171}" destId="{96E66D5C-C861-4184-B010-27BB7D5790CE}" srcOrd="1" destOrd="0" parTransId="{716138BF-1186-45BE-B9B4-74C12673A59D}" sibTransId="{D63FD9C4-1A66-4AF2-94B7-D419DB2050B0}"/>
    <dgm:cxn modelId="{2148ACB6-6190-439B-B03B-9A341912ADAD}" type="presOf" srcId="{96E66D5C-C861-4184-B010-27BB7D5790CE}" destId="{4BBDB568-308A-4D7B-BF66-DB83A69BC64E}" srcOrd="0" destOrd="0" presId="urn:microsoft.com/office/officeart/2008/layout/LinedList"/>
    <dgm:cxn modelId="{1F4BE1E2-6B4E-4D6E-B5E8-851C9B6B244B}" type="presOf" srcId="{894A7573-77B4-4266-8503-9FEFE08BE171}" destId="{1F2D4725-6ECD-40A6-83CC-3B4F779DB736}" srcOrd="0" destOrd="0" presId="urn:microsoft.com/office/officeart/2008/layout/LinedList"/>
    <dgm:cxn modelId="{1D4B5BF4-F13F-4DAD-8FDC-C34D48A8B735}" type="presOf" srcId="{948FCEB0-B345-4A46-BC30-1C7E55E9056A}" destId="{8D3D9FD5-C4A3-487E-8312-4EDDD95B704D}" srcOrd="0" destOrd="0" presId="urn:microsoft.com/office/officeart/2008/layout/LinedList"/>
    <dgm:cxn modelId="{1CDD443B-ED4C-447A-8206-4324B0805F4E}" type="presParOf" srcId="{1F2D4725-6ECD-40A6-83CC-3B4F779DB736}" destId="{B033DBC4-993C-43F8-A6D8-A430E0839B6A}" srcOrd="0" destOrd="0" presId="urn:microsoft.com/office/officeart/2008/layout/LinedList"/>
    <dgm:cxn modelId="{61916A4E-B0AA-47A6-85FB-DD76510F0D28}" type="presParOf" srcId="{1F2D4725-6ECD-40A6-83CC-3B4F779DB736}" destId="{CFA5C0ED-9921-47D1-A381-90D8C833B770}" srcOrd="1" destOrd="0" presId="urn:microsoft.com/office/officeart/2008/layout/LinedList"/>
    <dgm:cxn modelId="{5102B377-ACCC-4AD4-90BE-162273375EE3}" type="presParOf" srcId="{CFA5C0ED-9921-47D1-A381-90D8C833B770}" destId="{31CDA237-8A33-4F09-9802-B4092481B198}" srcOrd="0" destOrd="0" presId="urn:microsoft.com/office/officeart/2008/layout/LinedList"/>
    <dgm:cxn modelId="{EF5C32F3-9E5F-4D7B-9035-D71888CE9E10}" type="presParOf" srcId="{CFA5C0ED-9921-47D1-A381-90D8C833B770}" destId="{30ADF735-743F-40AF-88A0-DEDEF7C1BDDB}" srcOrd="1" destOrd="0" presId="urn:microsoft.com/office/officeart/2008/layout/LinedList"/>
    <dgm:cxn modelId="{6AE2753A-E5BD-4DAC-B11F-F5088749B3F9}" type="presParOf" srcId="{1F2D4725-6ECD-40A6-83CC-3B4F779DB736}" destId="{4EEE7C06-2883-4913-8253-32435C4AAC37}" srcOrd="2" destOrd="0" presId="urn:microsoft.com/office/officeart/2008/layout/LinedList"/>
    <dgm:cxn modelId="{B9F5CE49-9B03-48EF-92F4-1A9525AB5387}" type="presParOf" srcId="{1F2D4725-6ECD-40A6-83CC-3B4F779DB736}" destId="{A9EE5FAB-1D0E-42A8-975C-27A63060419A}" srcOrd="3" destOrd="0" presId="urn:microsoft.com/office/officeart/2008/layout/LinedList"/>
    <dgm:cxn modelId="{4E0B5471-D762-4D23-B20D-E001DA7B2EC2}" type="presParOf" srcId="{A9EE5FAB-1D0E-42A8-975C-27A63060419A}" destId="{4BBDB568-308A-4D7B-BF66-DB83A69BC64E}" srcOrd="0" destOrd="0" presId="urn:microsoft.com/office/officeart/2008/layout/LinedList"/>
    <dgm:cxn modelId="{6BC9ABC1-9605-4015-A6DA-66F9F38E41AB}" type="presParOf" srcId="{A9EE5FAB-1D0E-42A8-975C-27A63060419A}" destId="{BAD4E17F-921B-4B4D-8BF6-45C6480FB8B0}" srcOrd="1" destOrd="0" presId="urn:microsoft.com/office/officeart/2008/layout/LinedList"/>
    <dgm:cxn modelId="{D76EBD87-4A2D-4C58-B9C9-4A319950E9F3}" type="presParOf" srcId="{1F2D4725-6ECD-40A6-83CC-3B4F779DB736}" destId="{9AC41A0D-B6D7-4937-89E2-54D6DF969669}" srcOrd="4" destOrd="0" presId="urn:microsoft.com/office/officeart/2008/layout/LinedList"/>
    <dgm:cxn modelId="{56E6B132-FA22-4C90-B13D-8B2C23112A7D}" type="presParOf" srcId="{1F2D4725-6ECD-40A6-83CC-3B4F779DB736}" destId="{6D125FB0-612C-42B2-B9DB-704CB53681B8}" srcOrd="5" destOrd="0" presId="urn:microsoft.com/office/officeart/2008/layout/LinedList"/>
    <dgm:cxn modelId="{36B81DBA-EA4E-46FD-AB5D-2D815276911A}" type="presParOf" srcId="{6D125FB0-612C-42B2-B9DB-704CB53681B8}" destId="{8D3D9FD5-C4A3-487E-8312-4EDDD95B704D}" srcOrd="0" destOrd="0" presId="urn:microsoft.com/office/officeart/2008/layout/LinedList"/>
    <dgm:cxn modelId="{B4BAE24C-6C33-4B8C-ADF2-14037949C379}" type="presParOf" srcId="{6D125FB0-612C-42B2-B9DB-704CB53681B8}" destId="{C663969D-8C4C-48BA-9045-7E6BF7A17A1B}" srcOrd="1" destOrd="0" presId="urn:microsoft.com/office/officeart/2008/layout/LinedList"/>
    <dgm:cxn modelId="{77A4E32A-30DC-4B5D-BE16-D52B106D3619}" type="presParOf" srcId="{1F2D4725-6ECD-40A6-83CC-3B4F779DB736}" destId="{D1C6C965-B12A-4F1F-A8E1-D6CA30E7BDD7}" srcOrd="6" destOrd="0" presId="urn:microsoft.com/office/officeart/2008/layout/LinedList"/>
    <dgm:cxn modelId="{59EB8DE8-292B-45AD-ABBB-2B107577637F}" type="presParOf" srcId="{1F2D4725-6ECD-40A6-83CC-3B4F779DB736}" destId="{BF8DDDC4-8740-483D-AD8D-24E2710A8BA1}" srcOrd="7" destOrd="0" presId="urn:microsoft.com/office/officeart/2008/layout/LinedList"/>
    <dgm:cxn modelId="{B57F8227-511A-46E6-A49A-560C51F93E2F}" type="presParOf" srcId="{BF8DDDC4-8740-483D-AD8D-24E2710A8BA1}" destId="{73EB4600-16CD-41AE-ABBF-5FC639645527}" srcOrd="0" destOrd="0" presId="urn:microsoft.com/office/officeart/2008/layout/LinedList"/>
    <dgm:cxn modelId="{8D91A158-A59C-4E0F-9969-74B42CB1E4A6}" type="presParOf" srcId="{BF8DDDC4-8740-483D-AD8D-24E2710A8BA1}" destId="{828991BE-20EC-41E6-AA82-06A76C96A0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D6618A-71D1-4D9C-BD90-FBBC050E08E0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38F2E8-D6B3-4DC5-BBEC-7BCF8AFC9EAA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Data comes in a given format (i.e. JSON)</a:t>
          </a:r>
          <a:endParaRPr lang="en-US" dirty="0">
            <a:solidFill>
              <a:schemeClr val="tx1"/>
            </a:solidFill>
          </a:endParaRPr>
        </a:p>
      </dgm:t>
    </dgm:pt>
    <dgm:pt modelId="{F0B7785E-4E71-4829-97A5-FA5E5181D9C4}" type="parTrans" cxnId="{F72FB321-3E7C-460A-BD1C-6F83290ED6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C5593D-FD48-4A86-AB11-E6B64E502F6B}" type="sibTrans" cxnId="{F72FB321-3E7C-460A-BD1C-6F83290ED6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A1767F2-6A6C-427A-BB98-2451BBF14654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A) Clean</a:t>
          </a:r>
          <a:endParaRPr lang="en-US" dirty="0">
            <a:solidFill>
              <a:schemeClr val="tx1"/>
            </a:solidFill>
          </a:endParaRPr>
        </a:p>
      </dgm:t>
    </dgm:pt>
    <dgm:pt modelId="{0AA230AB-2902-4A86-8B8D-B904744D3E64}" type="parTrans" cxnId="{2CE6B835-983B-43B8-870D-95E120C095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13689E9-01C4-443F-838E-E7EA52A4A5E8}" type="sibTrans" cxnId="{2CE6B835-983B-43B8-870D-95E120C095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FA1E32-88EF-4585-BB4A-0EE13374E761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C) Ingest</a:t>
          </a:r>
          <a:endParaRPr lang="en-US" dirty="0">
            <a:solidFill>
              <a:schemeClr val="tx1"/>
            </a:solidFill>
          </a:endParaRPr>
        </a:p>
      </dgm:t>
    </dgm:pt>
    <dgm:pt modelId="{3D0B34FD-C8E2-4594-A8F5-F7E9787FAC99}" type="parTrans" cxnId="{BA5CF7D4-D8F1-4331-B0C4-3CA4DB31F0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5D7F85E-8107-4D79-9D6C-54ED39DA4339}" type="sibTrans" cxnId="{BA5CF7D4-D8F1-4331-B0C4-3CA4DB31F0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A4DD11-DB34-4222-AB08-82EEB5280591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D) Production</a:t>
          </a:r>
          <a:endParaRPr lang="en-US" dirty="0">
            <a:solidFill>
              <a:schemeClr val="tx1"/>
            </a:solidFill>
          </a:endParaRPr>
        </a:p>
      </dgm:t>
    </dgm:pt>
    <dgm:pt modelId="{08E334DF-B564-4176-8416-77B3E2148C9F}" type="parTrans" cxnId="{4E7483C6-17A6-435D-8302-E651997A04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9149A7F-F82C-49DF-97BE-43E083441EFD}" type="sibTrans" cxnId="{4E7483C6-17A6-435D-8302-E651997A04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105D356-528D-43B8-BC2E-A4336C00AF01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B) Engineering</a:t>
          </a:r>
          <a:endParaRPr lang="en-US" dirty="0">
            <a:solidFill>
              <a:schemeClr val="tx1"/>
            </a:solidFill>
          </a:endParaRPr>
        </a:p>
      </dgm:t>
    </dgm:pt>
    <dgm:pt modelId="{0133174E-CAB1-479B-82F2-520B4014686B}" type="parTrans" cxnId="{E6995CC9-730D-497B-9941-2F0A5E68E6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D939DA-B19B-40A5-945B-6F8D0DFA4CAE}" type="sibTrans" cxnId="{E6995CC9-730D-497B-9941-2F0A5E68E6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F757966-D7F9-4E2A-B131-DB5DE4E8ED85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Data consumption</a:t>
          </a:r>
          <a:endParaRPr lang="en-US" dirty="0">
            <a:solidFill>
              <a:schemeClr val="tx1"/>
            </a:solidFill>
          </a:endParaRPr>
        </a:p>
      </dgm:t>
    </dgm:pt>
    <dgm:pt modelId="{F5EE7DE0-9882-4FDD-8934-6B66EF22EEFF}" type="parTrans" cxnId="{7F66B856-C188-4589-8C5B-C5C3F98BB9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BA98C5-8B00-4620-98ED-1696F061EC19}" type="sibTrans" cxnId="{7F66B856-C188-4589-8C5B-C5C3F98BB9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F17AB3D-40B6-4D8A-8447-51D23C8AD196}" type="pres">
      <dgm:prSet presAssocID="{A3D6618A-71D1-4D9C-BD90-FBBC050E08E0}" presName="diagram" presStyleCnt="0">
        <dgm:presLayoutVars>
          <dgm:dir/>
          <dgm:resizeHandles/>
        </dgm:presLayoutVars>
      </dgm:prSet>
      <dgm:spPr/>
    </dgm:pt>
    <dgm:pt modelId="{165C143E-7E74-44F2-BA69-BA2DCC849333}" type="pres">
      <dgm:prSet presAssocID="{B838F2E8-D6B3-4DC5-BBEC-7BCF8AFC9EAA}" presName="firstNode" presStyleLbl="node1" presStyleIdx="0" presStyleCnt="6">
        <dgm:presLayoutVars>
          <dgm:bulletEnabled val="1"/>
        </dgm:presLayoutVars>
      </dgm:prSet>
      <dgm:spPr/>
    </dgm:pt>
    <dgm:pt modelId="{E4C283D9-4B87-4D08-9671-967B5AA9846B}" type="pres">
      <dgm:prSet presAssocID="{21C5593D-FD48-4A86-AB11-E6B64E502F6B}" presName="sibTrans" presStyleLbl="sibTrans2D1" presStyleIdx="0" presStyleCnt="5"/>
      <dgm:spPr/>
    </dgm:pt>
    <dgm:pt modelId="{E5941C2D-86BC-48F3-A5F3-41D8F0B2FD6B}" type="pres">
      <dgm:prSet presAssocID="{FA1767F2-6A6C-427A-BB98-2451BBF14654}" presName="middleNode" presStyleCnt="0"/>
      <dgm:spPr/>
    </dgm:pt>
    <dgm:pt modelId="{5493BA2D-BB97-40D2-9727-E4A9CF26553F}" type="pres">
      <dgm:prSet presAssocID="{FA1767F2-6A6C-427A-BB98-2451BBF14654}" presName="padding" presStyleLbl="node1" presStyleIdx="0" presStyleCnt="6"/>
      <dgm:spPr/>
    </dgm:pt>
    <dgm:pt modelId="{2AA42E53-F62A-4F32-A81D-721DA0DD2EBD}" type="pres">
      <dgm:prSet presAssocID="{FA1767F2-6A6C-427A-BB98-2451BBF14654}" presName="shape" presStyleLbl="node1" presStyleIdx="1" presStyleCnt="6">
        <dgm:presLayoutVars>
          <dgm:bulletEnabled val="1"/>
        </dgm:presLayoutVars>
      </dgm:prSet>
      <dgm:spPr/>
    </dgm:pt>
    <dgm:pt modelId="{0EC38311-E58A-4A07-9C70-701A9B7E0A38}" type="pres">
      <dgm:prSet presAssocID="{713689E9-01C4-443F-838E-E7EA52A4A5E8}" presName="sibTrans" presStyleLbl="sibTrans2D1" presStyleIdx="1" presStyleCnt="5"/>
      <dgm:spPr/>
    </dgm:pt>
    <dgm:pt modelId="{4150E573-7CC9-4C40-A7E4-84DD2BD3EE79}" type="pres">
      <dgm:prSet presAssocID="{D105D356-528D-43B8-BC2E-A4336C00AF01}" presName="middleNode" presStyleCnt="0"/>
      <dgm:spPr/>
    </dgm:pt>
    <dgm:pt modelId="{F62D7220-2369-4F6F-BADA-DDB4FA363015}" type="pres">
      <dgm:prSet presAssocID="{D105D356-528D-43B8-BC2E-A4336C00AF01}" presName="padding" presStyleLbl="node1" presStyleIdx="1" presStyleCnt="6"/>
      <dgm:spPr/>
    </dgm:pt>
    <dgm:pt modelId="{39839854-6E78-4C0D-A5EE-675D9654F04B}" type="pres">
      <dgm:prSet presAssocID="{D105D356-528D-43B8-BC2E-A4336C00AF01}" presName="shape" presStyleLbl="node1" presStyleIdx="2" presStyleCnt="6">
        <dgm:presLayoutVars>
          <dgm:bulletEnabled val="1"/>
        </dgm:presLayoutVars>
      </dgm:prSet>
      <dgm:spPr/>
    </dgm:pt>
    <dgm:pt modelId="{0CC29AB7-6712-439D-A5AA-61A326A3F926}" type="pres">
      <dgm:prSet presAssocID="{3ED939DA-B19B-40A5-945B-6F8D0DFA4CAE}" presName="sibTrans" presStyleLbl="sibTrans2D1" presStyleIdx="2" presStyleCnt="5"/>
      <dgm:spPr/>
    </dgm:pt>
    <dgm:pt modelId="{1D85A507-6DF3-4A62-9EC9-B883E277AB84}" type="pres">
      <dgm:prSet presAssocID="{D2FA1E32-88EF-4585-BB4A-0EE13374E761}" presName="middleNode" presStyleCnt="0"/>
      <dgm:spPr/>
    </dgm:pt>
    <dgm:pt modelId="{930D43AA-48D5-40C7-AD33-21693AFFA845}" type="pres">
      <dgm:prSet presAssocID="{D2FA1E32-88EF-4585-BB4A-0EE13374E761}" presName="padding" presStyleLbl="node1" presStyleIdx="2" presStyleCnt="6"/>
      <dgm:spPr/>
    </dgm:pt>
    <dgm:pt modelId="{A84B7E22-5B73-4D23-BF7C-5BB3B0BFA6F0}" type="pres">
      <dgm:prSet presAssocID="{D2FA1E32-88EF-4585-BB4A-0EE13374E761}" presName="shape" presStyleLbl="node1" presStyleIdx="3" presStyleCnt="6">
        <dgm:presLayoutVars>
          <dgm:bulletEnabled val="1"/>
        </dgm:presLayoutVars>
      </dgm:prSet>
      <dgm:spPr/>
    </dgm:pt>
    <dgm:pt modelId="{9DBB0FF4-BB13-4375-B4AB-C20621C6ABA7}" type="pres">
      <dgm:prSet presAssocID="{45D7F85E-8107-4D79-9D6C-54ED39DA4339}" presName="sibTrans" presStyleLbl="sibTrans2D1" presStyleIdx="3" presStyleCnt="5"/>
      <dgm:spPr/>
    </dgm:pt>
    <dgm:pt modelId="{E9B44D5C-0DE6-4389-9A3C-56F823EF700C}" type="pres">
      <dgm:prSet presAssocID="{41A4DD11-DB34-4222-AB08-82EEB5280591}" presName="middleNode" presStyleCnt="0"/>
      <dgm:spPr/>
    </dgm:pt>
    <dgm:pt modelId="{4D0F9BAD-2751-47B8-941F-CA5CF23A6FDC}" type="pres">
      <dgm:prSet presAssocID="{41A4DD11-DB34-4222-AB08-82EEB5280591}" presName="padding" presStyleLbl="node1" presStyleIdx="3" presStyleCnt="6"/>
      <dgm:spPr/>
    </dgm:pt>
    <dgm:pt modelId="{30AC3089-E852-40A0-9435-CE42C8D3261A}" type="pres">
      <dgm:prSet presAssocID="{41A4DD11-DB34-4222-AB08-82EEB5280591}" presName="shape" presStyleLbl="node1" presStyleIdx="4" presStyleCnt="6">
        <dgm:presLayoutVars>
          <dgm:bulletEnabled val="1"/>
        </dgm:presLayoutVars>
      </dgm:prSet>
      <dgm:spPr/>
    </dgm:pt>
    <dgm:pt modelId="{39DBE55B-7F44-4DEE-84A3-E3B6912980EE}" type="pres">
      <dgm:prSet presAssocID="{D9149A7F-F82C-49DF-97BE-43E083441EFD}" presName="sibTrans" presStyleLbl="sibTrans2D1" presStyleIdx="4" presStyleCnt="5"/>
      <dgm:spPr/>
    </dgm:pt>
    <dgm:pt modelId="{733047FB-0E25-479D-94E7-3976D6FF6D63}" type="pres">
      <dgm:prSet presAssocID="{DF757966-D7F9-4E2A-B131-DB5DE4E8ED85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E0C5E200-E3F9-449D-9D1F-A0CD6B8EB0C0}" type="presOf" srcId="{FA1767F2-6A6C-427A-BB98-2451BBF14654}" destId="{2AA42E53-F62A-4F32-A81D-721DA0DD2EBD}" srcOrd="0" destOrd="0" presId="urn:microsoft.com/office/officeart/2005/8/layout/bProcess2"/>
    <dgm:cxn modelId="{4621580F-3D9A-44D1-8E54-A526273355BE}" type="presOf" srcId="{D2FA1E32-88EF-4585-BB4A-0EE13374E761}" destId="{A84B7E22-5B73-4D23-BF7C-5BB3B0BFA6F0}" srcOrd="0" destOrd="0" presId="urn:microsoft.com/office/officeart/2005/8/layout/bProcess2"/>
    <dgm:cxn modelId="{0018BD18-3FC4-4054-9595-3FBFC08C3683}" type="presOf" srcId="{21C5593D-FD48-4A86-AB11-E6B64E502F6B}" destId="{E4C283D9-4B87-4D08-9671-967B5AA9846B}" srcOrd="0" destOrd="0" presId="urn:microsoft.com/office/officeart/2005/8/layout/bProcess2"/>
    <dgm:cxn modelId="{F72FB321-3E7C-460A-BD1C-6F83290ED65C}" srcId="{A3D6618A-71D1-4D9C-BD90-FBBC050E08E0}" destId="{B838F2E8-D6B3-4DC5-BBEC-7BCF8AFC9EAA}" srcOrd="0" destOrd="0" parTransId="{F0B7785E-4E71-4829-97A5-FA5E5181D9C4}" sibTransId="{21C5593D-FD48-4A86-AB11-E6B64E502F6B}"/>
    <dgm:cxn modelId="{FBDF3F2C-97D7-4B6C-BBA2-F3EE9D001068}" type="presOf" srcId="{45D7F85E-8107-4D79-9D6C-54ED39DA4339}" destId="{9DBB0FF4-BB13-4375-B4AB-C20621C6ABA7}" srcOrd="0" destOrd="0" presId="urn:microsoft.com/office/officeart/2005/8/layout/bProcess2"/>
    <dgm:cxn modelId="{2CE6B835-983B-43B8-870D-95E120C095A5}" srcId="{A3D6618A-71D1-4D9C-BD90-FBBC050E08E0}" destId="{FA1767F2-6A6C-427A-BB98-2451BBF14654}" srcOrd="1" destOrd="0" parTransId="{0AA230AB-2902-4A86-8B8D-B904744D3E64}" sibTransId="{713689E9-01C4-443F-838E-E7EA52A4A5E8}"/>
    <dgm:cxn modelId="{2D41263D-BE18-43A0-B9C6-B2BF83D36E94}" type="presOf" srcId="{3ED939DA-B19B-40A5-945B-6F8D0DFA4CAE}" destId="{0CC29AB7-6712-439D-A5AA-61A326A3F926}" srcOrd="0" destOrd="0" presId="urn:microsoft.com/office/officeart/2005/8/layout/bProcess2"/>
    <dgm:cxn modelId="{90F5F268-D3B8-4B0A-9575-EA7778D3B5C1}" type="presOf" srcId="{DF757966-D7F9-4E2A-B131-DB5DE4E8ED85}" destId="{733047FB-0E25-479D-94E7-3976D6FF6D63}" srcOrd="0" destOrd="0" presId="urn:microsoft.com/office/officeart/2005/8/layout/bProcess2"/>
    <dgm:cxn modelId="{81F69F72-4434-4F2C-B032-81AD77BF5A46}" type="presOf" srcId="{41A4DD11-DB34-4222-AB08-82EEB5280591}" destId="{30AC3089-E852-40A0-9435-CE42C8D3261A}" srcOrd="0" destOrd="0" presId="urn:microsoft.com/office/officeart/2005/8/layout/bProcess2"/>
    <dgm:cxn modelId="{7F66B856-C188-4589-8C5B-C5C3F98BB9D5}" srcId="{A3D6618A-71D1-4D9C-BD90-FBBC050E08E0}" destId="{DF757966-D7F9-4E2A-B131-DB5DE4E8ED85}" srcOrd="5" destOrd="0" parTransId="{F5EE7DE0-9882-4FDD-8934-6B66EF22EEFF}" sibTransId="{C2BA98C5-8B00-4620-98ED-1696F061EC19}"/>
    <dgm:cxn modelId="{95FEF67A-4FF9-4E64-A437-D93994D831A4}" type="presOf" srcId="{B838F2E8-D6B3-4DC5-BBEC-7BCF8AFC9EAA}" destId="{165C143E-7E74-44F2-BA69-BA2DCC849333}" srcOrd="0" destOrd="0" presId="urn:microsoft.com/office/officeart/2005/8/layout/bProcess2"/>
    <dgm:cxn modelId="{2ABC7B87-4C9E-418C-B4A3-BCDB73B139D8}" type="presOf" srcId="{A3D6618A-71D1-4D9C-BD90-FBBC050E08E0}" destId="{AF17AB3D-40B6-4D8A-8447-51D23C8AD196}" srcOrd="0" destOrd="0" presId="urn:microsoft.com/office/officeart/2005/8/layout/bProcess2"/>
    <dgm:cxn modelId="{4886ACA1-9B73-4725-922B-FA685168915C}" type="presOf" srcId="{713689E9-01C4-443F-838E-E7EA52A4A5E8}" destId="{0EC38311-E58A-4A07-9C70-701A9B7E0A38}" srcOrd="0" destOrd="0" presId="urn:microsoft.com/office/officeart/2005/8/layout/bProcess2"/>
    <dgm:cxn modelId="{51707CB8-31EF-44DE-B84B-9A26B67273D6}" type="presOf" srcId="{D9149A7F-F82C-49DF-97BE-43E083441EFD}" destId="{39DBE55B-7F44-4DEE-84A3-E3B6912980EE}" srcOrd="0" destOrd="0" presId="urn:microsoft.com/office/officeart/2005/8/layout/bProcess2"/>
    <dgm:cxn modelId="{4E7483C6-17A6-435D-8302-E651997A04DE}" srcId="{A3D6618A-71D1-4D9C-BD90-FBBC050E08E0}" destId="{41A4DD11-DB34-4222-AB08-82EEB5280591}" srcOrd="4" destOrd="0" parTransId="{08E334DF-B564-4176-8416-77B3E2148C9F}" sibTransId="{D9149A7F-F82C-49DF-97BE-43E083441EFD}"/>
    <dgm:cxn modelId="{E6995CC9-730D-497B-9941-2F0A5E68E697}" srcId="{A3D6618A-71D1-4D9C-BD90-FBBC050E08E0}" destId="{D105D356-528D-43B8-BC2E-A4336C00AF01}" srcOrd="2" destOrd="0" parTransId="{0133174E-CAB1-479B-82F2-520B4014686B}" sibTransId="{3ED939DA-B19B-40A5-945B-6F8D0DFA4CAE}"/>
    <dgm:cxn modelId="{BA5CF7D4-D8F1-4331-B0C4-3CA4DB31F0DE}" srcId="{A3D6618A-71D1-4D9C-BD90-FBBC050E08E0}" destId="{D2FA1E32-88EF-4585-BB4A-0EE13374E761}" srcOrd="3" destOrd="0" parTransId="{3D0B34FD-C8E2-4594-A8F5-F7E9787FAC99}" sibTransId="{45D7F85E-8107-4D79-9D6C-54ED39DA4339}"/>
    <dgm:cxn modelId="{BA19A8F2-E942-49E2-BB84-0EB37C7D0AEC}" type="presOf" srcId="{D105D356-528D-43B8-BC2E-A4336C00AF01}" destId="{39839854-6E78-4C0D-A5EE-675D9654F04B}" srcOrd="0" destOrd="0" presId="urn:microsoft.com/office/officeart/2005/8/layout/bProcess2"/>
    <dgm:cxn modelId="{E619C949-B696-48F8-9F54-5039E1293632}" type="presParOf" srcId="{AF17AB3D-40B6-4D8A-8447-51D23C8AD196}" destId="{165C143E-7E74-44F2-BA69-BA2DCC849333}" srcOrd="0" destOrd="0" presId="urn:microsoft.com/office/officeart/2005/8/layout/bProcess2"/>
    <dgm:cxn modelId="{726CFD40-8517-4552-BCB8-395339C62B2C}" type="presParOf" srcId="{AF17AB3D-40B6-4D8A-8447-51D23C8AD196}" destId="{E4C283D9-4B87-4D08-9671-967B5AA9846B}" srcOrd="1" destOrd="0" presId="urn:microsoft.com/office/officeart/2005/8/layout/bProcess2"/>
    <dgm:cxn modelId="{4DC3610F-47DF-45B4-808B-169680974237}" type="presParOf" srcId="{AF17AB3D-40B6-4D8A-8447-51D23C8AD196}" destId="{E5941C2D-86BC-48F3-A5F3-41D8F0B2FD6B}" srcOrd="2" destOrd="0" presId="urn:microsoft.com/office/officeart/2005/8/layout/bProcess2"/>
    <dgm:cxn modelId="{F27C81F7-1D3D-49F9-9D3F-65E7A7F2F244}" type="presParOf" srcId="{E5941C2D-86BC-48F3-A5F3-41D8F0B2FD6B}" destId="{5493BA2D-BB97-40D2-9727-E4A9CF26553F}" srcOrd="0" destOrd="0" presId="urn:microsoft.com/office/officeart/2005/8/layout/bProcess2"/>
    <dgm:cxn modelId="{3C68063B-9CE2-4179-9C8F-7C4F5899D202}" type="presParOf" srcId="{E5941C2D-86BC-48F3-A5F3-41D8F0B2FD6B}" destId="{2AA42E53-F62A-4F32-A81D-721DA0DD2EBD}" srcOrd="1" destOrd="0" presId="urn:microsoft.com/office/officeart/2005/8/layout/bProcess2"/>
    <dgm:cxn modelId="{96657D01-3727-49C0-B892-C493ED18AD45}" type="presParOf" srcId="{AF17AB3D-40B6-4D8A-8447-51D23C8AD196}" destId="{0EC38311-E58A-4A07-9C70-701A9B7E0A38}" srcOrd="3" destOrd="0" presId="urn:microsoft.com/office/officeart/2005/8/layout/bProcess2"/>
    <dgm:cxn modelId="{21876459-4A4C-4A33-85C8-AB6046EA03D2}" type="presParOf" srcId="{AF17AB3D-40B6-4D8A-8447-51D23C8AD196}" destId="{4150E573-7CC9-4C40-A7E4-84DD2BD3EE79}" srcOrd="4" destOrd="0" presId="urn:microsoft.com/office/officeart/2005/8/layout/bProcess2"/>
    <dgm:cxn modelId="{1600CFA8-9787-4490-8CEE-322E056714A7}" type="presParOf" srcId="{4150E573-7CC9-4C40-A7E4-84DD2BD3EE79}" destId="{F62D7220-2369-4F6F-BADA-DDB4FA363015}" srcOrd="0" destOrd="0" presId="urn:microsoft.com/office/officeart/2005/8/layout/bProcess2"/>
    <dgm:cxn modelId="{F58A77E0-464C-4519-91B3-B605D6AAB745}" type="presParOf" srcId="{4150E573-7CC9-4C40-A7E4-84DD2BD3EE79}" destId="{39839854-6E78-4C0D-A5EE-675D9654F04B}" srcOrd="1" destOrd="0" presId="urn:microsoft.com/office/officeart/2005/8/layout/bProcess2"/>
    <dgm:cxn modelId="{8A93EDBA-352E-4542-B287-BE1E2EEA8655}" type="presParOf" srcId="{AF17AB3D-40B6-4D8A-8447-51D23C8AD196}" destId="{0CC29AB7-6712-439D-A5AA-61A326A3F926}" srcOrd="5" destOrd="0" presId="urn:microsoft.com/office/officeart/2005/8/layout/bProcess2"/>
    <dgm:cxn modelId="{12BBFDA9-90A3-41B9-BF3C-D51DE34B3461}" type="presParOf" srcId="{AF17AB3D-40B6-4D8A-8447-51D23C8AD196}" destId="{1D85A507-6DF3-4A62-9EC9-B883E277AB84}" srcOrd="6" destOrd="0" presId="urn:microsoft.com/office/officeart/2005/8/layout/bProcess2"/>
    <dgm:cxn modelId="{4C9F3669-D8A4-4584-8F7E-B63D0B0EA88F}" type="presParOf" srcId="{1D85A507-6DF3-4A62-9EC9-B883E277AB84}" destId="{930D43AA-48D5-40C7-AD33-21693AFFA845}" srcOrd="0" destOrd="0" presId="urn:microsoft.com/office/officeart/2005/8/layout/bProcess2"/>
    <dgm:cxn modelId="{10411F60-2EEC-48EF-AE05-1411EEDB93E1}" type="presParOf" srcId="{1D85A507-6DF3-4A62-9EC9-B883E277AB84}" destId="{A84B7E22-5B73-4D23-BF7C-5BB3B0BFA6F0}" srcOrd="1" destOrd="0" presId="urn:microsoft.com/office/officeart/2005/8/layout/bProcess2"/>
    <dgm:cxn modelId="{263B3CA0-BE5F-41BB-BF61-B212DC5FC82F}" type="presParOf" srcId="{AF17AB3D-40B6-4D8A-8447-51D23C8AD196}" destId="{9DBB0FF4-BB13-4375-B4AB-C20621C6ABA7}" srcOrd="7" destOrd="0" presId="urn:microsoft.com/office/officeart/2005/8/layout/bProcess2"/>
    <dgm:cxn modelId="{9F0C1403-31B1-440E-8C84-909708D31E59}" type="presParOf" srcId="{AF17AB3D-40B6-4D8A-8447-51D23C8AD196}" destId="{E9B44D5C-0DE6-4389-9A3C-56F823EF700C}" srcOrd="8" destOrd="0" presId="urn:microsoft.com/office/officeart/2005/8/layout/bProcess2"/>
    <dgm:cxn modelId="{37A583B0-DB43-41BE-B925-951C8D491FAC}" type="presParOf" srcId="{E9B44D5C-0DE6-4389-9A3C-56F823EF700C}" destId="{4D0F9BAD-2751-47B8-941F-CA5CF23A6FDC}" srcOrd="0" destOrd="0" presId="urn:microsoft.com/office/officeart/2005/8/layout/bProcess2"/>
    <dgm:cxn modelId="{BBAC2990-482A-48FA-ADFB-A412CC45D5F3}" type="presParOf" srcId="{E9B44D5C-0DE6-4389-9A3C-56F823EF700C}" destId="{30AC3089-E852-40A0-9435-CE42C8D3261A}" srcOrd="1" destOrd="0" presId="urn:microsoft.com/office/officeart/2005/8/layout/bProcess2"/>
    <dgm:cxn modelId="{9515A643-80B5-4FE5-AD65-77C337B17864}" type="presParOf" srcId="{AF17AB3D-40B6-4D8A-8447-51D23C8AD196}" destId="{39DBE55B-7F44-4DEE-84A3-E3B6912980EE}" srcOrd="9" destOrd="0" presId="urn:microsoft.com/office/officeart/2005/8/layout/bProcess2"/>
    <dgm:cxn modelId="{16663CC6-4A36-4CCD-AE79-3ED8C1011D30}" type="presParOf" srcId="{AF17AB3D-40B6-4D8A-8447-51D23C8AD196}" destId="{733047FB-0E25-479D-94E7-3976D6FF6D63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BD75B6-89BF-421E-9736-142A6C276793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8B2D55-E887-4942-80E4-FDE1794D0CCF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Incoming data may change</a:t>
          </a:r>
          <a:endParaRPr lang="en-US" dirty="0">
            <a:solidFill>
              <a:schemeClr val="tx1"/>
            </a:solidFill>
          </a:endParaRPr>
        </a:p>
      </dgm:t>
    </dgm:pt>
    <dgm:pt modelId="{3792D4AD-8026-4816-A4BA-7C14E664A3BC}" type="parTrans" cxnId="{1784CDD3-FE42-4CB8-A9BC-DEE5232814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E632EA4-1F72-4F5B-81D9-A23B2D74A09F}" type="sibTrans" cxnId="{1784CDD3-FE42-4CB8-A9BC-DEE5232814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2523C40-A58D-43CA-986A-A7A77E0E2A29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Unexpected entities</a:t>
          </a:r>
          <a:endParaRPr lang="en-US" dirty="0">
            <a:solidFill>
              <a:schemeClr val="tx1"/>
            </a:solidFill>
          </a:endParaRPr>
        </a:p>
      </dgm:t>
    </dgm:pt>
    <dgm:pt modelId="{00E2B1A7-2BE2-4B18-8E60-3CF5189A1373}" type="parTrans" cxnId="{203404BA-C19E-448A-90B7-2043F20F956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E3B6917-D861-42E8-BC6E-5F004F08BA22}" type="sibTrans" cxnId="{203404BA-C19E-448A-90B7-2043F20F956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6E8984D-22D6-4CDC-BCA9-75B9C0A9DDC5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Cleaning/filtering processes must be aligned</a:t>
          </a:r>
          <a:endParaRPr lang="en-US" dirty="0">
            <a:solidFill>
              <a:schemeClr val="tx1"/>
            </a:solidFill>
          </a:endParaRPr>
        </a:p>
      </dgm:t>
    </dgm:pt>
    <dgm:pt modelId="{995FA7F1-15C5-43A7-8A93-C0CDBF684243}" type="parTrans" cxnId="{7AD458E2-9994-4A00-940C-D928BD79359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05530EA-368B-4A1A-B68C-705DC1CB0172}" type="sibTrans" cxnId="{7AD458E2-9994-4A00-940C-D928BD79359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FC70DB8-D0B7-4ABF-B8A1-6BF9D53B0BF8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New fields</a:t>
          </a:r>
          <a:endParaRPr lang="en-US" dirty="0">
            <a:solidFill>
              <a:schemeClr val="tx1"/>
            </a:solidFill>
          </a:endParaRPr>
        </a:p>
      </dgm:t>
    </dgm:pt>
    <dgm:pt modelId="{9860AE37-B0EA-4188-BF0C-1E496283E7E2}" type="parTrans" cxnId="{E8ED4E24-BC1A-4E07-8589-E864A8C1676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5ACC784-04ED-4C79-9A2B-2459CACE24AF}" type="sibTrans" cxnId="{E8ED4E24-BC1A-4E07-8589-E864A8C1676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FFE3F38-88E3-4D66-B75A-1A0D143D9191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Relational tables must be enhanced</a:t>
          </a:r>
          <a:endParaRPr lang="en-US" dirty="0">
            <a:solidFill>
              <a:schemeClr val="tx1"/>
            </a:solidFill>
          </a:endParaRPr>
        </a:p>
      </dgm:t>
    </dgm:pt>
    <dgm:pt modelId="{CB8C4FB5-0697-49A4-87A9-3ECF1F3B0C2A}" type="parTrans" cxnId="{A9CFD43F-3F3A-45C8-8B67-ACF4CCF0E35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664B38-135A-4E58-B05B-74AE0E7C1653}" type="sibTrans" cxnId="{A9CFD43F-3F3A-45C8-8B67-ACF4CCF0E35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181EF72-B19A-4D3A-B761-151A3EED989A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Could lead to re-indexing</a:t>
          </a:r>
          <a:endParaRPr lang="en-US" dirty="0">
            <a:solidFill>
              <a:schemeClr val="tx1"/>
            </a:solidFill>
          </a:endParaRPr>
        </a:p>
      </dgm:t>
    </dgm:pt>
    <dgm:pt modelId="{E42FEB2F-44FE-46E5-806D-2440FE26FF97}" type="parTrans" cxnId="{99E1B349-39C9-4DC9-BDA6-CA24F32C5B6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3C91F0F-F4A3-4888-AE15-FE9D5563C447}" type="sibTrans" cxnId="{99E1B349-39C9-4DC9-BDA6-CA24F32C5B6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4E2C0A9-1498-4DAB-AFCD-C9060C0C8BC4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Missing fields</a:t>
          </a:r>
          <a:endParaRPr lang="en-US" dirty="0">
            <a:solidFill>
              <a:schemeClr val="tx1"/>
            </a:solidFill>
          </a:endParaRPr>
        </a:p>
      </dgm:t>
    </dgm:pt>
    <dgm:pt modelId="{8F7DFBCB-BA9A-40DD-9116-4AAB044A6F60}" type="parTrans" cxnId="{5C592579-CE70-42A2-8FC9-F055FAFC8FC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18D2FF-32BF-47BC-90EC-5CEB2D2C727B}" type="sibTrans" cxnId="{5C592579-CE70-42A2-8FC9-F055FAFC8FC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02A7BB4-9BC8-4738-B3AC-E0D7673592ED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Surrogated values</a:t>
          </a:r>
          <a:endParaRPr lang="en-US" dirty="0">
            <a:solidFill>
              <a:schemeClr val="tx1"/>
            </a:solidFill>
          </a:endParaRPr>
        </a:p>
      </dgm:t>
    </dgm:pt>
    <dgm:pt modelId="{3212C548-475F-41AF-88B0-68E7B3C807BC}" type="parTrans" cxnId="{AE5373DD-FBEE-4D09-94FF-7B57CC4739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99BB29-3118-4188-A0CF-341CF36E9FE7}" type="sibTrans" cxnId="{AE5373DD-FBEE-4D09-94FF-7B57CC4739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527483B-9A50-4172-AF0C-D132FC8D5275}" type="pres">
      <dgm:prSet presAssocID="{F5BD75B6-89BF-421E-9736-142A6C27679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0D763F-1DE9-4C09-845B-166304179E18}" type="pres">
      <dgm:prSet presAssocID="{0A8B2D55-E887-4942-80E4-FDE1794D0CCF}" presName="vertOne" presStyleCnt="0"/>
      <dgm:spPr/>
    </dgm:pt>
    <dgm:pt modelId="{E563F667-CB53-497C-B311-E8E5203AC1AD}" type="pres">
      <dgm:prSet presAssocID="{0A8B2D55-E887-4942-80E4-FDE1794D0CCF}" presName="txOne" presStyleLbl="node0" presStyleIdx="0" presStyleCnt="1">
        <dgm:presLayoutVars>
          <dgm:chPref val="3"/>
        </dgm:presLayoutVars>
      </dgm:prSet>
      <dgm:spPr/>
    </dgm:pt>
    <dgm:pt modelId="{1DD469EF-8E59-4604-92E2-886F8444B7F5}" type="pres">
      <dgm:prSet presAssocID="{0A8B2D55-E887-4942-80E4-FDE1794D0CCF}" presName="parTransOne" presStyleCnt="0"/>
      <dgm:spPr/>
    </dgm:pt>
    <dgm:pt modelId="{3C9E9C74-2EFC-413C-8F48-10BA13E01D7A}" type="pres">
      <dgm:prSet presAssocID="{0A8B2D55-E887-4942-80E4-FDE1794D0CCF}" presName="horzOne" presStyleCnt="0"/>
      <dgm:spPr/>
    </dgm:pt>
    <dgm:pt modelId="{593C7BC2-634B-46E7-9150-AE42B3071DF5}" type="pres">
      <dgm:prSet presAssocID="{72523C40-A58D-43CA-986A-A7A77E0E2A29}" presName="vertTwo" presStyleCnt="0"/>
      <dgm:spPr/>
    </dgm:pt>
    <dgm:pt modelId="{72D4F020-312E-4E20-9171-1F8448ED9BE0}" type="pres">
      <dgm:prSet presAssocID="{72523C40-A58D-43CA-986A-A7A77E0E2A29}" presName="txTwo" presStyleLbl="node2" presStyleIdx="0" presStyleCnt="3">
        <dgm:presLayoutVars>
          <dgm:chPref val="3"/>
        </dgm:presLayoutVars>
      </dgm:prSet>
      <dgm:spPr/>
    </dgm:pt>
    <dgm:pt modelId="{853EA1EA-4E85-4B8D-9EAC-D143CC7FD83D}" type="pres">
      <dgm:prSet presAssocID="{72523C40-A58D-43CA-986A-A7A77E0E2A29}" presName="parTransTwo" presStyleCnt="0"/>
      <dgm:spPr/>
    </dgm:pt>
    <dgm:pt modelId="{DA078E82-C01A-4D99-87FB-8BED3325485B}" type="pres">
      <dgm:prSet presAssocID="{72523C40-A58D-43CA-986A-A7A77E0E2A29}" presName="horzTwo" presStyleCnt="0"/>
      <dgm:spPr/>
    </dgm:pt>
    <dgm:pt modelId="{7477CD69-B8D7-45E4-888B-686F01778368}" type="pres">
      <dgm:prSet presAssocID="{B6E8984D-22D6-4CDC-BCA9-75B9C0A9DDC5}" presName="vertThree" presStyleCnt="0"/>
      <dgm:spPr/>
    </dgm:pt>
    <dgm:pt modelId="{72F3BB3A-660C-474B-8CC1-F0DF7F930D82}" type="pres">
      <dgm:prSet presAssocID="{B6E8984D-22D6-4CDC-BCA9-75B9C0A9DDC5}" presName="txThree" presStyleLbl="node3" presStyleIdx="0" presStyleCnt="4">
        <dgm:presLayoutVars>
          <dgm:chPref val="3"/>
        </dgm:presLayoutVars>
      </dgm:prSet>
      <dgm:spPr/>
    </dgm:pt>
    <dgm:pt modelId="{C4A64500-E50A-4AB6-A459-DA17274B793A}" type="pres">
      <dgm:prSet presAssocID="{B6E8984D-22D6-4CDC-BCA9-75B9C0A9DDC5}" presName="horzThree" presStyleCnt="0"/>
      <dgm:spPr/>
    </dgm:pt>
    <dgm:pt modelId="{1E1F6A1D-5E8D-403D-A0F3-4E460B0B09EB}" type="pres">
      <dgm:prSet presAssocID="{DE3B6917-D861-42E8-BC6E-5F004F08BA22}" presName="sibSpaceTwo" presStyleCnt="0"/>
      <dgm:spPr/>
    </dgm:pt>
    <dgm:pt modelId="{4A28D8EC-7BDE-4A32-BBBE-727AC3F06AC6}" type="pres">
      <dgm:prSet presAssocID="{EFC70DB8-D0B7-4ABF-B8A1-6BF9D53B0BF8}" presName="vertTwo" presStyleCnt="0"/>
      <dgm:spPr/>
    </dgm:pt>
    <dgm:pt modelId="{6740C9E8-BECB-4A54-ACBB-7827A2BE9062}" type="pres">
      <dgm:prSet presAssocID="{EFC70DB8-D0B7-4ABF-B8A1-6BF9D53B0BF8}" presName="txTwo" presStyleLbl="node2" presStyleIdx="1" presStyleCnt="3">
        <dgm:presLayoutVars>
          <dgm:chPref val="3"/>
        </dgm:presLayoutVars>
      </dgm:prSet>
      <dgm:spPr/>
    </dgm:pt>
    <dgm:pt modelId="{4650A9AB-D22D-447A-84BE-3F761CD34DED}" type="pres">
      <dgm:prSet presAssocID="{EFC70DB8-D0B7-4ABF-B8A1-6BF9D53B0BF8}" presName="parTransTwo" presStyleCnt="0"/>
      <dgm:spPr/>
    </dgm:pt>
    <dgm:pt modelId="{644EEE15-D62C-40CE-856E-D95491565831}" type="pres">
      <dgm:prSet presAssocID="{EFC70DB8-D0B7-4ABF-B8A1-6BF9D53B0BF8}" presName="horzTwo" presStyleCnt="0"/>
      <dgm:spPr/>
    </dgm:pt>
    <dgm:pt modelId="{ACBF6D87-F73D-46CB-A780-93570C0C8945}" type="pres">
      <dgm:prSet presAssocID="{0FFE3F38-88E3-4D66-B75A-1A0D143D9191}" presName="vertThree" presStyleCnt="0"/>
      <dgm:spPr/>
    </dgm:pt>
    <dgm:pt modelId="{358DC625-6386-4277-B1C2-32BF55A7C3CD}" type="pres">
      <dgm:prSet presAssocID="{0FFE3F38-88E3-4D66-B75A-1A0D143D9191}" presName="txThree" presStyleLbl="node3" presStyleIdx="1" presStyleCnt="4">
        <dgm:presLayoutVars>
          <dgm:chPref val="3"/>
        </dgm:presLayoutVars>
      </dgm:prSet>
      <dgm:spPr/>
    </dgm:pt>
    <dgm:pt modelId="{F0B4D487-B43C-469A-A067-750E9B9FB16E}" type="pres">
      <dgm:prSet presAssocID="{0FFE3F38-88E3-4D66-B75A-1A0D143D9191}" presName="horzThree" presStyleCnt="0"/>
      <dgm:spPr/>
    </dgm:pt>
    <dgm:pt modelId="{DAA7F256-5422-4778-9F0F-3942298EAFDC}" type="pres">
      <dgm:prSet presAssocID="{8A664B38-135A-4E58-B05B-74AE0E7C1653}" presName="sibSpaceThree" presStyleCnt="0"/>
      <dgm:spPr/>
    </dgm:pt>
    <dgm:pt modelId="{C49DB265-BF96-4FE7-A25A-E5FE9E804A91}" type="pres">
      <dgm:prSet presAssocID="{6181EF72-B19A-4D3A-B761-151A3EED989A}" presName="vertThree" presStyleCnt="0"/>
      <dgm:spPr/>
    </dgm:pt>
    <dgm:pt modelId="{F7DBCE89-011A-468E-838E-CCE5EEDDCEFF}" type="pres">
      <dgm:prSet presAssocID="{6181EF72-B19A-4D3A-B761-151A3EED989A}" presName="txThree" presStyleLbl="node3" presStyleIdx="2" presStyleCnt="4">
        <dgm:presLayoutVars>
          <dgm:chPref val="3"/>
        </dgm:presLayoutVars>
      </dgm:prSet>
      <dgm:spPr/>
    </dgm:pt>
    <dgm:pt modelId="{1152D57B-594D-44C1-B5E3-AAF86BE56478}" type="pres">
      <dgm:prSet presAssocID="{6181EF72-B19A-4D3A-B761-151A3EED989A}" presName="horzThree" presStyleCnt="0"/>
      <dgm:spPr/>
    </dgm:pt>
    <dgm:pt modelId="{08B800A8-6C1C-4B16-B515-188580DF2188}" type="pres">
      <dgm:prSet presAssocID="{E5ACC784-04ED-4C79-9A2B-2459CACE24AF}" presName="sibSpaceTwo" presStyleCnt="0"/>
      <dgm:spPr/>
    </dgm:pt>
    <dgm:pt modelId="{FBC333D0-4B11-4B9A-9425-56BB5389E1D9}" type="pres">
      <dgm:prSet presAssocID="{44E2C0A9-1498-4DAB-AFCD-C9060C0C8BC4}" presName="vertTwo" presStyleCnt="0"/>
      <dgm:spPr/>
    </dgm:pt>
    <dgm:pt modelId="{8BCEF62D-6F21-4850-AA5D-A31A69BBEA24}" type="pres">
      <dgm:prSet presAssocID="{44E2C0A9-1498-4DAB-AFCD-C9060C0C8BC4}" presName="txTwo" presStyleLbl="node2" presStyleIdx="2" presStyleCnt="3">
        <dgm:presLayoutVars>
          <dgm:chPref val="3"/>
        </dgm:presLayoutVars>
      </dgm:prSet>
      <dgm:spPr/>
    </dgm:pt>
    <dgm:pt modelId="{BFDA797A-235E-4C66-B773-03820C22B912}" type="pres">
      <dgm:prSet presAssocID="{44E2C0A9-1498-4DAB-AFCD-C9060C0C8BC4}" presName="parTransTwo" presStyleCnt="0"/>
      <dgm:spPr/>
    </dgm:pt>
    <dgm:pt modelId="{B8CD7F3A-EF48-4A74-B404-8B7187465051}" type="pres">
      <dgm:prSet presAssocID="{44E2C0A9-1498-4DAB-AFCD-C9060C0C8BC4}" presName="horzTwo" presStyleCnt="0"/>
      <dgm:spPr/>
    </dgm:pt>
    <dgm:pt modelId="{1B1F247A-4D87-4F07-8EA8-4CED44B869F1}" type="pres">
      <dgm:prSet presAssocID="{B02A7BB4-9BC8-4738-B3AC-E0D7673592ED}" presName="vertThree" presStyleCnt="0"/>
      <dgm:spPr/>
    </dgm:pt>
    <dgm:pt modelId="{2040E8F7-0DE6-4D00-8A6A-0988E8A5C5C0}" type="pres">
      <dgm:prSet presAssocID="{B02A7BB4-9BC8-4738-B3AC-E0D7673592ED}" presName="txThree" presStyleLbl="node3" presStyleIdx="3" presStyleCnt="4">
        <dgm:presLayoutVars>
          <dgm:chPref val="3"/>
        </dgm:presLayoutVars>
      </dgm:prSet>
      <dgm:spPr/>
    </dgm:pt>
    <dgm:pt modelId="{A22A2820-9378-4542-81EC-809D2E3DE51F}" type="pres">
      <dgm:prSet presAssocID="{B02A7BB4-9BC8-4738-B3AC-E0D7673592ED}" presName="horzThree" presStyleCnt="0"/>
      <dgm:spPr/>
    </dgm:pt>
  </dgm:ptLst>
  <dgm:cxnLst>
    <dgm:cxn modelId="{D8B51102-6D7A-43D0-AB0A-6A6125D2FF54}" type="presOf" srcId="{0A8B2D55-E887-4942-80E4-FDE1794D0CCF}" destId="{E563F667-CB53-497C-B311-E8E5203AC1AD}" srcOrd="0" destOrd="0" presId="urn:microsoft.com/office/officeart/2005/8/layout/hierarchy4"/>
    <dgm:cxn modelId="{4AF36018-7843-48E7-AA9C-6EABAC5B2891}" type="presOf" srcId="{6181EF72-B19A-4D3A-B761-151A3EED989A}" destId="{F7DBCE89-011A-468E-838E-CCE5EEDDCEFF}" srcOrd="0" destOrd="0" presId="urn:microsoft.com/office/officeart/2005/8/layout/hierarchy4"/>
    <dgm:cxn modelId="{E8ED4E24-BC1A-4E07-8589-E864A8C16768}" srcId="{0A8B2D55-E887-4942-80E4-FDE1794D0CCF}" destId="{EFC70DB8-D0B7-4ABF-B8A1-6BF9D53B0BF8}" srcOrd="1" destOrd="0" parTransId="{9860AE37-B0EA-4188-BF0C-1E496283E7E2}" sibTransId="{E5ACC784-04ED-4C79-9A2B-2459CACE24AF}"/>
    <dgm:cxn modelId="{CA315C3B-FEDF-4BD6-A311-A2DB3BE802B8}" type="presOf" srcId="{44E2C0A9-1498-4DAB-AFCD-C9060C0C8BC4}" destId="{8BCEF62D-6F21-4850-AA5D-A31A69BBEA24}" srcOrd="0" destOrd="0" presId="urn:microsoft.com/office/officeart/2005/8/layout/hierarchy4"/>
    <dgm:cxn modelId="{A9CFD43F-3F3A-45C8-8B67-ACF4CCF0E353}" srcId="{EFC70DB8-D0B7-4ABF-B8A1-6BF9D53B0BF8}" destId="{0FFE3F38-88E3-4D66-B75A-1A0D143D9191}" srcOrd="0" destOrd="0" parTransId="{CB8C4FB5-0697-49A4-87A9-3ECF1F3B0C2A}" sibTransId="{8A664B38-135A-4E58-B05B-74AE0E7C1653}"/>
    <dgm:cxn modelId="{9E1C815D-2615-49D3-975B-D8B2AD3995AE}" type="presOf" srcId="{72523C40-A58D-43CA-986A-A7A77E0E2A29}" destId="{72D4F020-312E-4E20-9171-1F8448ED9BE0}" srcOrd="0" destOrd="0" presId="urn:microsoft.com/office/officeart/2005/8/layout/hierarchy4"/>
    <dgm:cxn modelId="{19425A66-F183-4BF4-BA86-8045CB950667}" type="presOf" srcId="{EFC70DB8-D0B7-4ABF-B8A1-6BF9D53B0BF8}" destId="{6740C9E8-BECB-4A54-ACBB-7827A2BE9062}" srcOrd="0" destOrd="0" presId="urn:microsoft.com/office/officeart/2005/8/layout/hierarchy4"/>
    <dgm:cxn modelId="{99E1B349-39C9-4DC9-BDA6-CA24F32C5B65}" srcId="{EFC70DB8-D0B7-4ABF-B8A1-6BF9D53B0BF8}" destId="{6181EF72-B19A-4D3A-B761-151A3EED989A}" srcOrd="1" destOrd="0" parTransId="{E42FEB2F-44FE-46E5-806D-2440FE26FF97}" sibTransId="{53C91F0F-F4A3-4888-AE15-FE9D5563C447}"/>
    <dgm:cxn modelId="{05D31E55-F36D-4BA8-A175-ECE0189A5469}" type="presOf" srcId="{0FFE3F38-88E3-4D66-B75A-1A0D143D9191}" destId="{358DC625-6386-4277-B1C2-32BF55A7C3CD}" srcOrd="0" destOrd="0" presId="urn:microsoft.com/office/officeart/2005/8/layout/hierarchy4"/>
    <dgm:cxn modelId="{64CEC376-422B-4E1D-957E-C392C584B3BC}" type="presOf" srcId="{B02A7BB4-9BC8-4738-B3AC-E0D7673592ED}" destId="{2040E8F7-0DE6-4D00-8A6A-0988E8A5C5C0}" srcOrd="0" destOrd="0" presId="urn:microsoft.com/office/officeart/2005/8/layout/hierarchy4"/>
    <dgm:cxn modelId="{5C592579-CE70-42A2-8FC9-F055FAFC8FCD}" srcId="{0A8B2D55-E887-4942-80E4-FDE1794D0CCF}" destId="{44E2C0A9-1498-4DAB-AFCD-C9060C0C8BC4}" srcOrd="2" destOrd="0" parTransId="{8F7DFBCB-BA9A-40DD-9116-4AAB044A6F60}" sibTransId="{2118D2FF-32BF-47BC-90EC-5CEB2D2C727B}"/>
    <dgm:cxn modelId="{203404BA-C19E-448A-90B7-2043F20F9564}" srcId="{0A8B2D55-E887-4942-80E4-FDE1794D0CCF}" destId="{72523C40-A58D-43CA-986A-A7A77E0E2A29}" srcOrd="0" destOrd="0" parTransId="{00E2B1A7-2BE2-4B18-8E60-3CF5189A1373}" sibTransId="{DE3B6917-D861-42E8-BC6E-5F004F08BA22}"/>
    <dgm:cxn modelId="{1784CDD3-FE42-4CB8-A9BC-DEE5232814FE}" srcId="{F5BD75B6-89BF-421E-9736-142A6C276793}" destId="{0A8B2D55-E887-4942-80E4-FDE1794D0CCF}" srcOrd="0" destOrd="0" parTransId="{3792D4AD-8026-4816-A4BA-7C14E664A3BC}" sibTransId="{0E632EA4-1F72-4F5B-81D9-A23B2D74A09F}"/>
    <dgm:cxn modelId="{60ED58D9-2486-44EC-B97A-EE227CD1FD03}" type="presOf" srcId="{F5BD75B6-89BF-421E-9736-142A6C276793}" destId="{7527483B-9A50-4172-AF0C-D132FC8D5275}" srcOrd="0" destOrd="0" presId="urn:microsoft.com/office/officeart/2005/8/layout/hierarchy4"/>
    <dgm:cxn modelId="{AE5373DD-FBEE-4D09-94FF-7B57CC47399C}" srcId="{44E2C0A9-1498-4DAB-AFCD-C9060C0C8BC4}" destId="{B02A7BB4-9BC8-4738-B3AC-E0D7673592ED}" srcOrd="0" destOrd="0" parTransId="{3212C548-475F-41AF-88B0-68E7B3C807BC}" sibTransId="{3E99BB29-3118-4188-A0CF-341CF36E9FE7}"/>
    <dgm:cxn modelId="{7AD458E2-9994-4A00-940C-D928BD793596}" srcId="{72523C40-A58D-43CA-986A-A7A77E0E2A29}" destId="{B6E8984D-22D6-4CDC-BCA9-75B9C0A9DDC5}" srcOrd="0" destOrd="0" parTransId="{995FA7F1-15C5-43A7-8A93-C0CDBF684243}" sibTransId="{305530EA-368B-4A1A-B68C-705DC1CB0172}"/>
    <dgm:cxn modelId="{427B2EF1-7853-4B46-9A1A-166072656E39}" type="presOf" srcId="{B6E8984D-22D6-4CDC-BCA9-75B9C0A9DDC5}" destId="{72F3BB3A-660C-474B-8CC1-F0DF7F930D82}" srcOrd="0" destOrd="0" presId="urn:microsoft.com/office/officeart/2005/8/layout/hierarchy4"/>
    <dgm:cxn modelId="{3DB81109-09F7-4F60-A96E-963369C61D9C}" type="presParOf" srcId="{7527483B-9A50-4172-AF0C-D132FC8D5275}" destId="{080D763F-1DE9-4C09-845B-166304179E18}" srcOrd="0" destOrd="0" presId="urn:microsoft.com/office/officeart/2005/8/layout/hierarchy4"/>
    <dgm:cxn modelId="{7ACB03A2-0D37-4F16-A1C2-270F50575941}" type="presParOf" srcId="{080D763F-1DE9-4C09-845B-166304179E18}" destId="{E563F667-CB53-497C-B311-E8E5203AC1AD}" srcOrd="0" destOrd="0" presId="urn:microsoft.com/office/officeart/2005/8/layout/hierarchy4"/>
    <dgm:cxn modelId="{99432605-2AC4-4BCB-AE6A-FFCFC80762CE}" type="presParOf" srcId="{080D763F-1DE9-4C09-845B-166304179E18}" destId="{1DD469EF-8E59-4604-92E2-886F8444B7F5}" srcOrd="1" destOrd="0" presId="urn:microsoft.com/office/officeart/2005/8/layout/hierarchy4"/>
    <dgm:cxn modelId="{6D03643C-FC7E-4762-8E4E-5D9469940755}" type="presParOf" srcId="{080D763F-1DE9-4C09-845B-166304179E18}" destId="{3C9E9C74-2EFC-413C-8F48-10BA13E01D7A}" srcOrd="2" destOrd="0" presId="urn:microsoft.com/office/officeart/2005/8/layout/hierarchy4"/>
    <dgm:cxn modelId="{35A1E87F-1D65-41A9-BF2B-6709648656D1}" type="presParOf" srcId="{3C9E9C74-2EFC-413C-8F48-10BA13E01D7A}" destId="{593C7BC2-634B-46E7-9150-AE42B3071DF5}" srcOrd="0" destOrd="0" presId="urn:microsoft.com/office/officeart/2005/8/layout/hierarchy4"/>
    <dgm:cxn modelId="{E35FFB94-E7BA-4122-8948-4CCD3B9B2841}" type="presParOf" srcId="{593C7BC2-634B-46E7-9150-AE42B3071DF5}" destId="{72D4F020-312E-4E20-9171-1F8448ED9BE0}" srcOrd="0" destOrd="0" presId="urn:microsoft.com/office/officeart/2005/8/layout/hierarchy4"/>
    <dgm:cxn modelId="{EE55A86F-E915-45F9-AE22-A19BB1E593AB}" type="presParOf" srcId="{593C7BC2-634B-46E7-9150-AE42B3071DF5}" destId="{853EA1EA-4E85-4B8D-9EAC-D143CC7FD83D}" srcOrd="1" destOrd="0" presId="urn:microsoft.com/office/officeart/2005/8/layout/hierarchy4"/>
    <dgm:cxn modelId="{BF4AA7FB-B90C-496A-89B5-E9A19862918E}" type="presParOf" srcId="{593C7BC2-634B-46E7-9150-AE42B3071DF5}" destId="{DA078E82-C01A-4D99-87FB-8BED3325485B}" srcOrd="2" destOrd="0" presId="urn:microsoft.com/office/officeart/2005/8/layout/hierarchy4"/>
    <dgm:cxn modelId="{3588DB1C-6968-4E91-9552-E6C893BA67D2}" type="presParOf" srcId="{DA078E82-C01A-4D99-87FB-8BED3325485B}" destId="{7477CD69-B8D7-45E4-888B-686F01778368}" srcOrd="0" destOrd="0" presId="urn:microsoft.com/office/officeart/2005/8/layout/hierarchy4"/>
    <dgm:cxn modelId="{6F9CE506-2BA8-4D9C-84E3-1DC4FEA3041C}" type="presParOf" srcId="{7477CD69-B8D7-45E4-888B-686F01778368}" destId="{72F3BB3A-660C-474B-8CC1-F0DF7F930D82}" srcOrd="0" destOrd="0" presId="urn:microsoft.com/office/officeart/2005/8/layout/hierarchy4"/>
    <dgm:cxn modelId="{A2E6ECC3-1634-445B-B33B-05E3283B287B}" type="presParOf" srcId="{7477CD69-B8D7-45E4-888B-686F01778368}" destId="{C4A64500-E50A-4AB6-A459-DA17274B793A}" srcOrd="1" destOrd="0" presId="urn:microsoft.com/office/officeart/2005/8/layout/hierarchy4"/>
    <dgm:cxn modelId="{1FA53867-6CDC-40F2-BC4C-E63BB82EE9D0}" type="presParOf" srcId="{3C9E9C74-2EFC-413C-8F48-10BA13E01D7A}" destId="{1E1F6A1D-5E8D-403D-A0F3-4E460B0B09EB}" srcOrd="1" destOrd="0" presId="urn:microsoft.com/office/officeart/2005/8/layout/hierarchy4"/>
    <dgm:cxn modelId="{1073B600-9C9F-4DD4-BC3F-24705D1CAB95}" type="presParOf" srcId="{3C9E9C74-2EFC-413C-8F48-10BA13E01D7A}" destId="{4A28D8EC-7BDE-4A32-BBBE-727AC3F06AC6}" srcOrd="2" destOrd="0" presId="urn:microsoft.com/office/officeart/2005/8/layout/hierarchy4"/>
    <dgm:cxn modelId="{9A87EB18-E522-46BD-A357-41558982E51B}" type="presParOf" srcId="{4A28D8EC-7BDE-4A32-BBBE-727AC3F06AC6}" destId="{6740C9E8-BECB-4A54-ACBB-7827A2BE9062}" srcOrd="0" destOrd="0" presId="urn:microsoft.com/office/officeart/2005/8/layout/hierarchy4"/>
    <dgm:cxn modelId="{0569DF40-D4C2-4D95-B70B-67E77510F10E}" type="presParOf" srcId="{4A28D8EC-7BDE-4A32-BBBE-727AC3F06AC6}" destId="{4650A9AB-D22D-447A-84BE-3F761CD34DED}" srcOrd="1" destOrd="0" presId="urn:microsoft.com/office/officeart/2005/8/layout/hierarchy4"/>
    <dgm:cxn modelId="{FB5EFE84-9671-4D3F-B198-A974886841D6}" type="presParOf" srcId="{4A28D8EC-7BDE-4A32-BBBE-727AC3F06AC6}" destId="{644EEE15-D62C-40CE-856E-D95491565831}" srcOrd="2" destOrd="0" presId="urn:microsoft.com/office/officeart/2005/8/layout/hierarchy4"/>
    <dgm:cxn modelId="{898B3A46-9738-491E-BEE0-ADF8D6D7E01E}" type="presParOf" srcId="{644EEE15-D62C-40CE-856E-D95491565831}" destId="{ACBF6D87-F73D-46CB-A780-93570C0C8945}" srcOrd="0" destOrd="0" presId="urn:microsoft.com/office/officeart/2005/8/layout/hierarchy4"/>
    <dgm:cxn modelId="{6C7468F7-8255-46E4-9281-215DBAE8563B}" type="presParOf" srcId="{ACBF6D87-F73D-46CB-A780-93570C0C8945}" destId="{358DC625-6386-4277-B1C2-32BF55A7C3CD}" srcOrd="0" destOrd="0" presId="urn:microsoft.com/office/officeart/2005/8/layout/hierarchy4"/>
    <dgm:cxn modelId="{66841BA7-E378-457A-8070-9753AF9DFEB4}" type="presParOf" srcId="{ACBF6D87-F73D-46CB-A780-93570C0C8945}" destId="{F0B4D487-B43C-469A-A067-750E9B9FB16E}" srcOrd="1" destOrd="0" presId="urn:microsoft.com/office/officeart/2005/8/layout/hierarchy4"/>
    <dgm:cxn modelId="{7718290F-747E-4DCB-B83B-3304B2D3E343}" type="presParOf" srcId="{644EEE15-D62C-40CE-856E-D95491565831}" destId="{DAA7F256-5422-4778-9F0F-3942298EAFDC}" srcOrd="1" destOrd="0" presId="urn:microsoft.com/office/officeart/2005/8/layout/hierarchy4"/>
    <dgm:cxn modelId="{4C6F0D5A-4694-4584-B83E-6BD91FE54B19}" type="presParOf" srcId="{644EEE15-D62C-40CE-856E-D95491565831}" destId="{C49DB265-BF96-4FE7-A25A-E5FE9E804A91}" srcOrd="2" destOrd="0" presId="urn:microsoft.com/office/officeart/2005/8/layout/hierarchy4"/>
    <dgm:cxn modelId="{FC903279-AE50-4F6C-A719-E21F08A15493}" type="presParOf" srcId="{C49DB265-BF96-4FE7-A25A-E5FE9E804A91}" destId="{F7DBCE89-011A-468E-838E-CCE5EEDDCEFF}" srcOrd="0" destOrd="0" presId="urn:microsoft.com/office/officeart/2005/8/layout/hierarchy4"/>
    <dgm:cxn modelId="{468F2AD5-1001-4F89-B589-B5AC8A6993CE}" type="presParOf" srcId="{C49DB265-BF96-4FE7-A25A-E5FE9E804A91}" destId="{1152D57B-594D-44C1-B5E3-AAF86BE56478}" srcOrd="1" destOrd="0" presId="urn:microsoft.com/office/officeart/2005/8/layout/hierarchy4"/>
    <dgm:cxn modelId="{0222F661-5DC1-45FC-9F9E-57644FB708E2}" type="presParOf" srcId="{3C9E9C74-2EFC-413C-8F48-10BA13E01D7A}" destId="{08B800A8-6C1C-4B16-B515-188580DF2188}" srcOrd="3" destOrd="0" presId="urn:microsoft.com/office/officeart/2005/8/layout/hierarchy4"/>
    <dgm:cxn modelId="{F5348FCE-7BFF-4739-A723-11FD32B15B73}" type="presParOf" srcId="{3C9E9C74-2EFC-413C-8F48-10BA13E01D7A}" destId="{FBC333D0-4B11-4B9A-9425-56BB5389E1D9}" srcOrd="4" destOrd="0" presId="urn:microsoft.com/office/officeart/2005/8/layout/hierarchy4"/>
    <dgm:cxn modelId="{B0E3C9FA-4EFC-40E9-8F34-AF0DC628475C}" type="presParOf" srcId="{FBC333D0-4B11-4B9A-9425-56BB5389E1D9}" destId="{8BCEF62D-6F21-4850-AA5D-A31A69BBEA24}" srcOrd="0" destOrd="0" presId="urn:microsoft.com/office/officeart/2005/8/layout/hierarchy4"/>
    <dgm:cxn modelId="{8D52DDD1-6D41-48B6-8DC6-ACE317A9F8A9}" type="presParOf" srcId="{FBC333D0-4B11-4B9A-9425-56BB5389E1D9}" destId="{BFDA797A-235E-4C66-B773-03820C22B912}" srcOrd="1" destOrd="0" presId="urn:microsoft.com/office/officeart/2005/8/layout/hierarchy4"/>
    <dgm:cxn modelId="{D13C8554-64FB-4550-8E8A-0B9739D1B156}" type="presParOf" srcId="{FBC333D0-4B11-4B9A-9425-56BB5389E1D9}" destId="{B8CD7F3A-EF48-4A74-B404-8B7187465051}" srcOrd="2" destOrd="0" presId="urn:microsoft.com/office/officeart/2005/8/layout/hierarchy4"/>
    <dgm:cxn modelId="{64B3C231-E19C-4E31-88DF-09878C56F5C4}" type="presParOf" srcId="{B8CD7F3A-EF48-4A74-B404-8B7187465051}" destId="{1B1F247A-4D87-4F07-8EA8-4CED44B869F1}" srcOrd="0" destOrd="0" presId="urn:microsoft.com/office/officeart/2005/8/layout/hierarchy4"/>
    <dgm:cxn modelId="{D6C256E1-283E-49EF-A759-E3B59FDF948D}" type="presParOf" srcId="{1B1F247A-4D87-4F07-8EA8-4CED44B869F1}" destId="{2040E8F7-0DE6-4D00-8A6A-0988E8A5C5C0}" srcOrd="0" destOrd="0" presId="urn:microsoft.com/office/officeart/2005/8/layout/hierarchy4"/>
    <dgm:cxn modelId="{A2C8CBF8-3222-4814-A817-82C8E9F21557}" type="presParOf" srcId="{1B1F247A-4D87-4F07-8EA8-4CED44B869F1}" destId="{A22A2820-9378-4542-81EC-809D2E3DE51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B2AACA-A757-4F7F-A673-99D6FB3C916F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049E08-CD0C-497B-BDD3-FF521678F1A9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Consolidated Relational View</a:t>
          </a:r>
          <a:endParaRPr lang="en-US" dirty="0">
            <a:solidFill>
              <a:schemeClr val="tx1"/>
            </a:solidFill>
          </a:endParaRPr>
        </a:p>
      </dgm:t>
    </dgm:pt>
    <dgm:pt modelId="{6B5E850C-DC85-4DF3-AEB0-5A2C02EC3738}" type="parTrans" cxnId="{BCB361EB-BF8E-463E-AE06-5C26742866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B14615-8512-4C46-98F9-6D11A7F8D006}" type="sibTrans" cxnId="{BCB361EB-BF8E-463E-AE06-5C26742866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AE3F4D7-D625-4B5B-BF5B-1AD0542A8601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Movies JSON</a:t>
          </a:r>
          <a:endParaRPr lang="en-US" dirty="0">
            <a:solidFill>
              <a:schemeClr val="tx1"/>
            </a:solidFill>
          </a:endParaRPr>
        </a:p>
      </dgm:t>
    </dgm:pt>
    <dgm:pt modelId="{809E3983-7AB8-4D30-9D84-C16E5624751F}" type="parTrans" cxnId="{47047B60-92A2-4965-A408-1CC6FE4CB2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EB7F0A7-7E2B-4348-892E-AF5DDCD6EA4A}" type="sibTrans" cxnId="{47047B60-92A2-4965-A408-1CC6FE4CB2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0186343-AB13-4E31-950E-7B3966233811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Reviews-of-movies JSON</a:t>
          </a:r>
          <a:endParaRPr lang="en-US" dirty="0">
            <a:solidFill>
              <a:schemeClr val="tx1"/>
            </a:solidFill>
          </a:endParaRPr>
        </a:p>
      </dgm:t>
    </dgm:pt>
    <dgm:pt modelId="{9350C351-3F57-4421-AA81-69BDC31D1B5C}" type="parTrans" cxnId="{547859B6-15E9-4C57-B19C-97D57A449E3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DEC8B7-B5AA-49F1-8137-C63F38A81225}" type="sibTrans" cxnId="{547859B6-15E9-4C57-B19C-97D57A449E3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0E9E70F-5249-44E0-A398-5FD8E2FADD94}" type="pres">
      <dgm:prSet presAssocID="{AFB2AACA-A757-4F7F-A673-99D6FB3C916F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A7FB8066-4E66-43C5-BC90-B258506CC3F2}" type="pres">
      <dgm:prSet presAssocID="{BC049E08-CD0C-497B-BDD3-FF521678F1A9}" presName="composite" presStyleCnt="0"/>
      <dgm:spPr/>
    </dgm:pt>
    <dgm:pt modelId="{2AA182D2-C64D-42F7-BC77-DF86D66E0981}" type="pres">
      <dgm:prSet presAssocID="{BC049E08-CD0C-497B-BDD3-FF521678F1A9}" presName="ParentAccent1" presStyleLbl="alignNode1" presStyleIdx="0" presStyleCnt="27"/>
      <dgm:spPr/>
    </dgm:pt>
    <dgm:pt modelId="{0529A84D-3515-4221-AAB2-70AEC884539D}" type="pres">
      <dgm:prSet presAssocID="{BC049E08-CD0C-497B-BDD3-FF521678F1A9}" presName="ParentAccent2" presStyleLbl="alignNode1" presStyleIdx="1" presStyleCnt="27"/>
      <dgm:spPr/>
    </dgm:pt>
    <dgm:pt modelId="{7F5AA66C-C7F1-458C-8F71-410F9670883E}" type="pres">
      <dgm:prSet presAssocID="{BC049E08-CD0C-497B-BDD3-FF521678F1A9}" presName="ParentAccent3" presStyleLbl="alignNode1" presStyleIdx="2" presStyleCnt="27"/>
      <dgm:spPr/>
    </dgm:pt>
    <dgm:pt modelId="{72CE99A3-274D-4DB8-BB12-D71C1BE8AF4B}" type="pres">
      <dgm:prSet presAssocID="{BC049E08-CD0C-497B-BDD3-FF521678F1A9}" presName="ParentAccent4" presStyleLbl="alignNode1" presStyleIdx="3" presStyleCnt="27"/>
      <dgm:spPr/>
    </dgm:pt>
    <dgm:pt modelId="{D84D921C-52F9-40D4-815A-69BAA0AE68D1}" type="pres">
      <dgm:prSet presAssocID="{BC049E08-CD0C-497B-BDD3-FF521678F1A9}" presName="ParentAccent5" presStyleLbl="alignNode1" presStyleIdx="4" presStyleCnt="27"/>
      <dgm:spPr/>
    </dgm:pt>
    <dgm:pt modelId="{9C92E315-8C16-4F76-A8BE-67D27136AEEC}" type="pres">
      <dgm:prSet presAssocID="{BC049E08-CD0C-497B-BDD3-FF521678F1A9}" presName="ParentAccent6" presStyleLbl="alignNode1" presStyleIdx="5" presStyleCnt="27"/>
      <dgm:spPr/>
    </dgm:pt>
    <dgm:pt modelId="{EAFFA75E-5300-428E-9F1D-7A44B0B40ECD}" type="pres">
      <dgm:prSet presAssocID="{BC049E08-CD0C-497B-BDD3-FF521678F1A9}" presName="ParentAccent7" presStyleLbl="alignNode1" presStyleIdx="6" presStyleCnt="27"/>
      <dgm:spPr/>
    </dgm:pt>
    <dgm:pt modelId="{6033A5D8-310C-4FD5-AFDE-4A00A02AB8F5}" type="pres">
      <dgm:prSet presAssocID="{BC049E08-CD0C-497B-BDD3-FF521678F1A9}" presName="ParentAccent8" presStyleLbl="alignNode1" presStyleIdx="7" presStyleCnt="27"/>
      <dgm:spPr/>
    </dgm:pt>
    <dgm:pt modelId="{F7C6D288-5B6E-4C43-BBB4-4BC75A22DCC5}" type="pres">
      <dgm:prSet presAssocID="{BC049E08-CD0C-497B-BDD3-FF521678F1A9}" presName="ParentAccent9" presStyleLbl="alignNode1" presStyleIdx="8" presStyleCnt="27"/>
      <dgm:spPr/>
    </dgm:pt>
    <dgm:pt modelId="{37F58C4F-F0F9-473C-9893-086E22C2DAB4}" type="pres">
      <dgm:prSet presAssocID="{BC049E08-CD0C-497B-BDD3-FF521678F1A9}" presName="ParentAccent10" presStyleLbl="alignNode1" presStyleIdx="9" presStyleCnt="27"/>
      <dgm:spPr/>
    </dgm:pt>
    <dgm:pt modelId="{4B445442-A307-4537-AE5D-5A5A48F4A3BF}" type="pres">
      <dgm:prSet presAssocID="{BC049E08-CD0C-497B-BDD3-FF521678F1A9}" presName="Parent" presStyleLbl="alignNode1" presStyleIdx="10" presStyleCnt="27">
        <dgm:presLayoutVars>
          <dgm:chMax val="5"/>
          <dgm:chPref val="3"/>
          <dgm:bulletEnabled val="1"/>
        </dgm:presLayoutVars>
      </dgm:prSet>
      <dgm:spPr/>
    </dgm:pt>
    <dgm:pt modelId="{2067586D-A80B-4D35-845E-8A3A2DCA2FD4}" type="pres">
      <dgm:prSet presAssocID="{2AE3F4D7-D625-4B5B-BF5B-1AD0542A8601}" presName="Child1Accent1" presStyleLbl="alignNode1" presStyleIdx="11" presStyleCnt="27"/>
      <dgm:spPr/>
    </dgm:pt>
    <dgm:pt modelId="{D4C0179F-FAE5-49A5-AECA-90892D37AC4F}" type="pres">
      <dgm:prSet presAssocID="{2AE3F4D7-D625-4B5B-BF5B-1AD0542A8601}" presName="Child1Accent2" presStyleLbl="alignNode1" presStyleIdx="12" presStyleCnt="27"/>
      <dgm:spPr/>
    </dgm:pt>
    <dgm:pt modelId="{816F7B97-8858-4DD9-8149-221458A47CBF}" type="pres">
      <dgm:prSet presAssocID="{2AE3F4D7-D625-4B5B-BF5B-1AD0542A8601}" presName="Child1Accent3" presStyleLbl="alignNode1" presStyleIdx="13" presStyleCnt="27"/>
      <dgm:spPr/>
    </dgm:pt>
    <dgm:pt modelId="{B16BA054-A7A1-4B00-B67C-9BB845B99A6D}" type="pres">
      <dgm:prSet presAssocID="{2AE3F4D7-D625-4B5B-BF5B-1AD0542A8601}" presName="Child1Accent4" presStyleLbl="alignNode1" presStyleIdx="14" presStyleCnt="27"/>
      <dgm:spPr/>
    </dgm:pt>
    <dgm:pt modelId="{1B86E053-FAA7-4361-8EB1-08721E90E1B6}" type="pres">
      <dgm:prSet presAssocID="{2AE3F4D7-D625-4B5B-BF5B-1AD0542A8601}" presName="Child1Accent5" presStyleLbl="alignNode1" presStyleIdx="15" presStyleCnt="27"/>
      <dgm:spPr/>
    </dgm:pt>
    <dgm:pt modelId="{B2F71C18-FAFE-42F2-A437-9B5A82912092}" type="pres">
      <dgm:prSet presAssocID="{2AE3F4D7-D625-4B5B-BF5B-1AD0542A8601}" presName="Child1Accent6" presStyleLbl="alignNode1" presStyleIdx="16" presStyleCnt="27"/>
      <dgm:spPr/>
    </dgm:pt>
    <dgm:pt modelId="{A08B455E-08A6-49E5-8AA6-136591B7085C}" type="pres">
      <dgm:prSet presAssocID="{2AE3F4D7-D625-4B5B-BF5B-1AD0542A8601}" presName="Child1Accent7" presStyleLbl="alignNode1" presStyleIdx="17" presStyleCnt="27"/>
      <dgm:spPr/>
    </dgm:pt>
    <dgm:pt modelId="{BCBE4521-508A-4E85-9DEF-6B2D2438A1C5}" type="pres">
      <dgm:prSet presAssocID="{2AE3F4D7-D625-4B5B-BF5B-1AD0542A8601}" presName="Child1Accent8" presStyleLbl="alignNode1" presStyleIdx="18" presStyleCnt="27"/>
      <dgm:spPr/>
    </dgm:pt>
    <dgm:pt modelId="{866CB8B3-D3D1-499F-AF96-4746ECF9E947}" type="pres">
      <dgm:prSet presAssocID="{2AE3F4D7-D625-4B5B-BF5B-1AD0542A8601}" presName="Child1Accent9" presStyleLbl="alignNode1" presStyleIdx="19" presStyleCnt="27"/>
      <dgm:spPr/>
    </dgm:pt>
    <dgm:pt modelId="{10597ED3-68DB-4C6A-A8F5-5A8E1E74091F}" type="pres">
      <dgm:prSet presAssocID="{2AE3F4D7-D625-4B5B-BF5B-1AD0542A8601}" presName="Child1" presStyleLbl="revTx" presStyleIdx="0" presStyleCnt="2">
        <dgm:presLayoutVars>
          <dgm:chMax/>
          <dgm:chPref val="0"/>
          <dgm:bulletEnabled val="1"/>
        </dgm:presLayoutVars>
      </dgm:prSet>
      <dgm:spPr/>
    </dgm:pt>
    <dgm:pt modelId="{80BCB193-0928-493D-A68F-0CB3455C5576}" type="pres">
      <dgm:prSet presAssocID="{C0186343-AB13-4E31-950E-7B3966233811}" presName="Child2Accent1" presStyleLbl="alignNode1" presStyleIdx="20" presStyleCnt="27"/>
      <dgm:spPr/>
    </dgm:pt>
    <dgm:pt modelId="{EAAAA364-CA7B-4CF8-BA6A-CCF360260A50}" type="pres">
      <dgm:prSet presAssocID="{C0186343-AB13-4E31-950E-7B3966233811}" presName="Child2Accent2" presStyleLbl="alignNode1" presStyleIdx="21" presStyleCnt="27"/>
      <dgm:spPr/>
    </dgm:pt>
    <dgm:pt modelId="{7FF7041D-7F7B-4FAF-BC0A-B5D78EA3932F}" type="pres">
      <dgm:prSet presAssocID="{C0186343-AB13-4E31-950E-7B3966233811}" presName="Child2Accent3" presStyleLbl="alignNode1" presStyleIdx="22" presStyleCnt="27"/>
      <dgm:spPr/>
    </dgm:pt>
    <dgm:pt modelId="{1C089A6B-5BA3-4FB4-9865-569D7E74AFFB}" type="pres">
      <dgm:prSet presAssocID="{C0186343-AB13-4E31-950E-7B3966233811}" presName="Child2Accent4" presStyleLbl="alignNode1" presStyleIdx="23" presStyleCnt="27"/>
      <dgm:spPr/>
    </dgm:pt>
    <dgm:pt modelId="{9441C678-1085-47EA-B163-7677C05D0CD6}" type="pres">
      <dgm:prSet presAssocID="{C0186343-AB13-4E31-950E-7B3966233811}" presName="Child2Accent5" presStyleLbl="alignNode1" presStyleIdx="24" presStyleCnt="27"/>
      <dgm:spPr/>
    </dgm:pt>
    <dgm:pt modelId="{650B04DA-D03F-4877-ADDC-75E6105DF55E}" type="pres">
      <dgm:prSet presAssocID="{C0186343-AB13-4E31-950E-7B3966233811}" presName="Child2Accent6" presStyleLbl="alignNode1" presStyleIdx="25" presStyleCnt="27"/>
      <dgm:spPr/>
    </dgm:pt>
    <dgm:pt modelId="{AA0C6712-1B86-451F-8AFB-BF2581FC0D5B}" type="pres">
      <dgm:prSet presAssocID="{C0186343-AB13-4E31-950E-7B3966233811}" presName="Child2Accent7" presStyleLbl="alignNode1" presStyleIdx="26" presStyleCnt="27"/>
      <dgm:spPr/>
    </dgm:pt>
    <dgm:pt modelId="{B40F58A1-385A-4210-A84C-0311C9286DC7}" type="pres">
      <dgm:prSet presAssocID="{C0186343-AB13-4E31-950E-7B3966233811}" presName="Child2" presStyleLbl="revTx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47047B60-92A2-4965-A408-1CC6FE4CB2CF}" srcId="{BC049E08-CD0C-497B-BDD3-FF521678F1A9}" destId="{2AE3F4D7-D625-4B5B-BF5B-1AD0542A8601}" srcOrd="0" destOrd="0" parTransId="{809E3983-7AB8-4D30-9D84-C16E5624751F}" sibTransId="{8EB7F0A7-7E2B-4348-892E-AF5DDCD6EA4A}"/>
    <dgm:cxn modelId="{4232D763-297E-4007-802C-E253F659277C}" type="presOf" srcId="{2AE3F4D7-D625-4B5B-BF5B-1AD0542A8601}" destId="{10597ED3-68DB-4C6A-A8F5-5A8E1E74091F}" srcOrd="0" destOrd="0" presId="urn:microsoft.com/office/officeart/2011/layout/ConvergingText"/>
    <dgm:cxn modelId="{83DC1D6B-B42C-4468-ABE3-E5605BC06D43}" type="presOf" srcId="{AFB2AACA-A757-4F7F-A673-99D6FB3C916F}" destId="{E0E9E70F-5249-44E0-A398-5FD8E2FADD94}" srcOrd="0" destOrd="0" presId="urn:microsoft.com/office/officeart/2011/layout/ConvergingText"/>
    <dgm:cxn modelId="{1EB54286-7E3C-4ADB-A240-23355FC268BA}" type="presOf" srcId="{BC049E08-CD0C-497B-BDD3-FF521678F1A9}" destId="{4B445442-A307-4537-AE5D-5A5A48F4A3BF}" srcOrd="0" destOrd="0" presId="urn:microsoft.com/office/officeart/2011/layout/ConvergingText"/>
    <dgm:cxn modelId="{547859B6-15E9-4C57-B19C-97D57A449E38}" srcId="{BC049E08-CD0C-497B-BDD3-FF521678F1A9}" destId="{C0186343-AB13-4E31-950E-7B3966233811}" srcOrd="1" destOrd="0" parTransId="{9350C351-3F57-4421-AA81-69BDC31D1B5C}" sibTransId="{5BDEC8B7-B5AA-49F1-8137-C63F38A81225}"/>
    <dgm:cxn modelId="{FD1F32C4-0028-412B-9452-C3879FFF6F3A}" type="presOf" srcId="{C0186343-AB13-4E31-950E-7B3966233811}" destId="{B40F58A1-385A-4210-A84C-0311C9286DC7}" srcOrd="0" destOrd="0" presId="urn:microsoft.com/office/officeart/2011/layout/ConvergingText"/>
    <dgm:cxn modelId="{BCB361EB-BF8E-463E-AE06-5C2674286655}" srcId="{AFB2AACA-A757-4F7F-A673-99D6FB3C916F}" destId="{BC049E08-CD0C-497B-BDD3-FF521678F1A9}" srcOrd="0" destOrd="0" parTransId="{6B5E850C-DC85-4DF3-AEB0-5A2C02EC3738}" sibTransId="{7DB14615-8512-4C46-98F9-6D11A7F8D006}"/>
    <dgm:cxn modelId="{9C47543C-6AB0-4280-91F6-25BB16E48781}" type="presParOf" srcId="{E0E9E70F-5249-44E0-A398-5FD8E2FADD94}" destId="{A7FB8066-4E66-43C5-BC90-B258506CC3F2}" srcOrd="0" destOrd="0" presId="urn:microsoft.com/office/officeart/2011/layout/ConvergingText"/>
    <dgm:cxn modelId="{86C98C2E-3038-49F1-963A-8E9C5B3E0CA7}" type="presParOf" srcId="{A7FB8066-4E66-43C5-BC90-B258506CC3F2}" destId="{2AA182D2-C64D-42F7-BC77-DF86D66E0981}" srcOrd="0" destOrd="0" presId="urn:microsoft.com/office/officeart/2011/layout/ConvergingText"/>
    <dgm:cxn modelId="{46F6F064-00C1-46A4-B788-BC8374C006F3}" type="presParOf" srcId="{A7FB8066-4E66-43C5-BC90-B258506CC3F2}" destId="{0529A84D-3515-4221-AAB2-70AEC884539D}" srcOrd="1" destOrd="0" presId="urn:microsoft.com/office/officeart/2011/layout/ConvergingText"/>
    <dgm:cxn modelId="{DF7C6DAD-173A-4056-BEE4-1E77E6057662}" type="presParOf" srcId="{A7FB8066-4E66-43C5-BC90-B258506CC3F2}" destId="{7F5AA66C-C7F1-458C-8F71-410F9670883E}" srcOrd="2" destOrd="0" presId="urn:microsoft.com/office/officeart/2011/layout/ConvergingText"/>
    <dgm:cxn modelId="{5C8FB12A-DE38-436B-B5CF-F243E4711303}" type="presParOf" srcId="{A7FB8066-4E66-43C5-BC90-B258506CC3F2}" destId="{72CE99A3-274D-4DB8-BB12-D71C1BE8AF4B}" srcOrd="3" destOrd="0" presId="urn:microsoft.com/office/officeart/2011/layout/ConvergingText"/>
    <dgm:cxn modelId="{1AC0CC5C-1D96-4017-99AA-0C7A8EA8A2B2}" type="presParOf" srcId="{A7FB8066-4E66-43C5-BC90-B258506CC3F2}" destId="{D84D921C-52F9-40D4-815A-69BAA0AE68D1}" srcOrd="4" destOrd="0" presId="urn:microsoft.com/office/officeart/2011/layout/ConvergingText"/>
    <dgm:cxn modelId="{161C707A-2D50-4533-8385-805B2245A7E6}" type="presParOf" srcId="{A7FB8066-4E66-43C5-BC90-B258506CC3F2}" destId="{9C92E315-8C16-4F76-A8BE-67D27136AEEC}" srcOrd="5" destOrd="0" presId="urn:microsoft.com/office/officeart/2011/layout/ConvergingText"/>
    <dgm:cxn modelId="{10D3E764-2D7B-415C-BBCA-A37A33006212}" type="presParOf" srcId="{A7FB8066-4E66-43C5-BC90-B258506CC3F2}" destId="{EAFFA75E-5300-428E-9F1D-7A44B0B40ECD}" srcOrd="6" destOrd="0" presId="urn:microsoft.com/office/officeart/2011/layout/ConvergingText"/>
    <dgm:cxn modelId="{0047E3F8-B5ED-4B48-8F0D-270F18F52C3A}" type="presParOf" srcId="{A7FB8066-4E66-43C5-BC90-B258506CC3F2}" destId="{6033A5D8-310C-4FD5-AFDE-4A00A02AB8F5}" srcOrd="7" destOrd="0" presId="urn:microsoft.com/office/officeart/2011/layout/ConvergingText"/>
    <dgm:cxn modelId="{22F87031-E67D-4821-9CEA-CFDE673578F2}" type="presParOf" srcId="{A7FB8066-4E66-43C5-BC90-B258506CC3F2}" destId="{F7C6D288-5B6E-4C43-BBB4-4BC75A22DCC5}" srcOrd="8" destOrd="0" presId="urn:microsoft.com/office/officeart/2011/layout/ConvergingText"/>
    <dgm:cxn modelId="{BAE06C68-9B3C-4D9D-B82A-FCAB7E6887DA}" type="presParOf" srcId="{A7FB8066-4E66-43C5-BC90-B258506CC3F2}" destId="{37F58C4F-F0F9-473C-9893-086E22C2DAB4}" srcOrd="9" destOrd="0" presId="urn:microsoft.com/office/officeart/2011/layout/ConvergingText"/>
    <dgm:cxn modelId="{51FF2044-AF48-4BF2-B3DD-F9A13D77FA48}" type="presParOf" srcId="{A7FB8066-4E66-43C5-BC90-B258506CC3F2}" destId="{4B445442-A307-4537-AE5D-5A5A48F4A3BF}" srcOrd="10" destOrd="0" presId="urn:microsoft.com/office/officeart/2011/layout/ConvergingText"/>
    <dgm:cxn modelId="{4CB35586-80A4-4EC8-8255-4A7B816730B1}" type="presParOf" srcId="{A7FB8066-4E66-43C5-BC90-B258506CC3F2}" destId="{2067586D-A80B-4D35-845E-8A3A2DCA2FD4}" srcOrd="11" destOrd="0" presId="urn:microsoft.com/office/officeart/2011/layout/ConvergingText"/>
    <dgm:cxn modelId="{9C3F5EAB-1BBD-4ADE-9FD0-AA38DAA72D43}" type="presParOf" srcId="{A7FB8066-4E66-43C5-BC90-B258506CC3F2}" destId="{D4C0179F-FAE5-49A5-AECA-90892D37AC4F}" srcOrd="12" destOrd="0" presId="urn:microsoft.com/office/officeart/2011/layout/ConvergingText"/>
    <dgm:cxn modelId="{F51F8622-C41D-4F28-A050-CD16738BF526}" type="presParOf" srcId="{A7FB8066-4E66-43C5-BC90-B258506CC3F2}" destId="{816F7B97-8858-4DD9-8149-221458A47CBF}" srcOrd="13" destOrd="0" presId="urn:microsoft.com/office/officeart/2011/layout/ConvergingText"/>
    <dgm:cxn modelId="{5017B59E-1377-4AEC-B335-9D71FB7481FF}" type="presParOf" srcId="{A7FB8066-4E66-43C5-BC90-B258506CC3F2}" destId="{B16BA054-A7A1-4B00-B67C-9BB845B99A6D}" srcOrd="14" destOrd="0" presId="urn:microsoft.com/office/officeart/2011/layout/ConvergingText"/>
    <dgm:cxn modelId="{47CC3A15-28C8-4D56-87C9-828612C054DF}" type="presParOf" srcId="{A7FB8066-4E66-43C5-BC90-B258506CC3F2}" destId="{1B86E053-FAA7-4361-8EB1-08721E90E1B6}" srcOrd="15" destOrd="0" presId="urn:microsoft.com/office/officeart/2011/layout/ConvergingText"/>
    <dgm:cxn modelId="{5BAFCA32-0B18-4F9E-8FDD-829F90432EAB}" type="presParOf" srcId="{A7FB8066-4E66-43C5-BC90-B258506CC3F2}" destId="{B2F71C18-FAFE-42F2-A437-9B5A82912092}" srcOrd="16" destOrd="0" presId="urn:microsoft.com/office/officeart/2011/layout/ConvergingText"/>
    <dgm:cxn modelId="{772901AB-946A-46CE-B480-D3AF41B6D565}" type="presParOf" srcId="{A7FB8066-4E66-43C5-BC90-B258506CC3F2}" destId="{A08B455E-08A6-49E5-8AA6-136591B7085C}" srcOrd="17" destOrd="0" presId="urn:microsoft.com/office/officeart/2011/layout/ConvergingText"/>
    <dgm:cxn modelId="{181FA33D-6BD6-4A69-A03F-13CD48898088}" type="presParOf" srcId="{A7FB8066-4E66-43C5-BC90-B258506CC3F2}" destId="{BCBE4521-508A-4E85-9DEF-6B2D2438A1C5}" srcOrd="18" destOrd="0" presId="urn:microsoft.com/office/officeart/2011/layout/ConvergingText"/>
    <dgm:cxn modelId="{0B27DBB1-749B-4825-9A59-FCA3094BCE58}" type="presParOf" srcId="{A7FB8066-4E66-43C5-BC90-B258506CC3F2}" destId="{866CB8B3-D3D1-499F-AF96-4746ECF9E947}" srcOrd="19" destOrd="0" presId="urn:microsoft.com/office/officeart/2011/layout/ConvergingText"/>
    <dgm:cxn modelId="{DFADC70B-1721-4E20-BD8B-12E6A2273865}" type="presParOf" srcId="{A7FB8066-4E66-43C5-BC90-B258506CC3F2}" destId="{10597ED3-68DB-4C6A-A8F5-5A8E1E74091F}" srcOrd="20" destOrd="0" presId="urn:microsoft.com/office/officeart/2011/layout/ConvergingText"/>
    <dgm:cxn modelId="{D6CD09D4-2032-48CF-A1A9-67F3FB973492}" type="presParOf" srcId="{A7FB8066-4E66-43C5-BC90-B258506CC3F2}" destId="{80BCB193-0928-493D-A68F-0CB3455C5576}" srcOrd="21" destOrd="0" presId="urn:microsoft.com/office/officeart/2011/layout/ConvergingText"/>
    <dgm:cxn modelId="{09085F2F-359B-430B-8630-4E04FB53AF06}" type="presParOf" srcId="{A7FB8066-4E66-43C5-BC90-B258506CC3F2}" destId="{EAAAA364-CA7B-4CF8-BA6A-CCF360260A50}" srcOrd="22" destOrd="0" presId="urn:microsoft.com/office/officeart/2011/layout/ConvergingText"/>
    <dgm:cxn modelId="{AB3D03BF-3C10-4488-AC20-8934189F0EB8}" type="presParOf" srcId="{A7FB8066-4E66-43C5-BC90-B258506CC3F2}" destId="{7FF7041D-7F7B-4FAF-BC0A-B5D78EA3932F}" srcOrd="23" destOrd="0" presId="urn:microsoft.com/office/officeart/2011/layout/ConvergingText"/>
    <dgm:cxn modelId="{CBD73440-65FA-4AC5-AC9D-5D6CC4C259B2}" type="presParOf" srcId="{A7FB8066-4E66-43C5-BC90-B258506CC3F2}" destId="{1C089A6B-5BA3-4FB4-9865-569D7E74AFFB}" srcOrd="24" destOrd="0" presId="urn:microsoft.com/office/officeart/2011/layout/ConvergingText"/>
    <dgm:cxn modelId="{18F70AD9-EF06-46F2-96DD-A2CC1993B656}" type="presParOf" srcId="{A7FB8066-4E66-43C5-BC90-B258506CC3F2}" destId="{9441C678-1085-47EA-B163-7677C05D0CD6}" srcOrd="25" destOrd="0" presId="urn:microsoft.com/office/officeart/2011/layout/ConvergingText"/>
    <dgm:cxn modelId="{EB63E65F-C25C-4E28-A2FF-B6100050F43C}" type="presParOf" srcId="{A7FB8066-4E66-43C5-BC90-B258506CC3F2}" destId="{650B04DA-D03F-4877-ADDC-75E6105DF55E}" srcOrd="26" destOrd="0" presId="urn:microsoft.com/office/officeart/2011/layout/ConvergingText"/>
    <dgm:cxn modelId="{EA1ECA93-2321-4CB0-AAEF-06FC956B8B4B}" type="presParOf" srcId="{A7FB8066-4E66-43C5-BC90-B258506CC3F2}" destId="{AA0C6712-1B86-451F-8AFB-BF2581FC0D5B}" srcOrd="27" destOrd="0" presId="urn:microsoft.com/office/officeart/2011/layout/ConvergingText"/>
    <dgm:cxn modelId="{EEE6E397-EF7F-43B8-A4A6-BD52405A4E50}" type="presParOf" srcId="{A7FB8066-4E66-43C5-BC90-B258506CC3F2}" destId="{B40F58A1-385A-4210-A84C-0311C9286DC7}" srcOrd="28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D6618A-71D1-4D9C-BD90-FBBC050E08E0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38F2E8-D6B3-4DC5-BBEC-7BCF8AFC9EAA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Data comes in a given format (i.e. JSON)</a:t>
          </a:r>
          <a:endParaRPr lang="en-US" dirty="0">
            <a:solidFill>
              <a:schemeClr val="tx1"/>
            </a:solidFill>
          </a:endParaRPr>
        </a:p>
      </dgm:t>
    </dgm:pt>
    <dgm:pt modelId="{F0B7785E-4E71-4829-97A5-FA5E5181D9C4}" type="parTrans" cxnId="{F72FB321-3E7C-460A-BD1C-6F83290ED6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C5593D-FD48-4A86-AB11-E6B64E502F6B}" type="sibTrans" cxnId="{F72FB321-3E7C-460A-BD1C-6F83290ED6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A1767F2-6A6C-427A-BB98-2451BBF14654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A) Clean</a:t>
          </a:r>
          <a:endParaRPr lang="en-US" dirty="0">
            <a:solidFill>
              <a:schemeClr val="tx1"/>
            </a:solidFill>
          </a:endParaRPr>
        </a:p>
      </dgm:t>
    </dgm:pt>
    <dgm:pt modelId="{0AA230AB-2902-4A86-8B8D-B904744D3E64}" type="parTrans" cxnId="{2CE6B835-983B-43B8-870D-95E120C095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13689E9-01C4-443F-838E-E7EA52A4A5E8}" type="sibTrans" cxnId="{2CE6B835-983B-43B8-870D-95E120C095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FA1E32-88EF-4585-BB4A-0EE13374E761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C) Ingest</a:t>
          </a:r>
          <a:endParaRPr lang="en-US" dirty="0">
            <a:solidFill>
              <a:schemeClr val="tx1"/>
            </a:solidFill>
          </a:endParaRPr>
        </a:p>
      </dgm:t>
    </dgm:pt>
    <dgm:pt modelId="{3D0B34FD-C8E2-4594-A8F5-F7E9787FAC99}" type="parTrans" cxnId="{BA5CF7D4-D8F1-4331-B0C4-3CA4DB31F0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5D7F85E-8107-4D79-9D6C-54ED39DA4339}" type="sibTrans" cxnId="{BA5CF7D4-D8F1-4331-B0C4-3CA4DB31F0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A4DD11-DB34-4222-AB08-82EEB5280591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D) Production</a:t>
          </a:r>
          <a:endParaRPr lang="en-US" dirty="0">
            <a:solidFill>
              <a:schemeClr val="tx1"/>
            </a:solidFill>
          </a:endParaRPr>
        </a:p>
      </dgm:t>
    </dgm:pt>
    <dgm:pt modelId="{08E334DF-B564-4176-8416-77B3E2148C9F}" type="parTrans" cxnId="{4E7483C6-17A6-435D-8302-E651997A04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9149A7F-F82C-49DF-97BE-43E083441EFD}" type="sibTrans" cxnId="{4E7483C6-17A6-435D-8302-E651997A04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105D356-528D-43B8-BC2E-A4336C00AF01}">
      <dgm:prSet phldrT="[Text]"/>
      <dgm:spPr>
        <a:solidFill>
          <a:srgbClr val="002060"/>
        </a:solidFill>
      </dgm:spPr>
      <dgm:t>
        <a:bodyPr/>
        <a:lstStyle/>
        <a:p>
          <a:r>
            <a:rPr lang="it-IT" dirty="0">
              <a:solidFill>
                <a:schemeClr val="bg1"/>
              </a:solidFill>
            </a:rPr>
            <a:t>B) Engineering</a:t>
          </a:r>
          <a:endParaRPr lang="en-US" dirty="0">
            <a:solidFill>
              <a:schemeClr val="bg1"/>
            </a:solidFill>
          </a:endParaRPr>
        </a:p>
      </dgm:t>
    </dgm:pt>
    <dgm:pt modelId="{0133174E-CAB1-479B-82F2-520B4014686B}" type="parTrans" cxnId="{E6995CC9-730D-497B-9941-2F0A5E68E6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D939DA-B19B-40A5-945B-6F8D0DFA4CAE}" type="sibTrans" cxnId="{E6995CC9-730D-497B-9941-2F0A5E68E6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F757966-D7F9-4E2A-B131-DB5DE4E8ED85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Data consumption</a:t>
          </a:r>
          <a:endParaRPr lang="en-US" dirty="0">
            <a:solidFill>
              <a:schemeClr val="tx1"/>
            </a:solidFill>
          </a:endParaRPr>
        </a:p>
      </dgm:t>
    </dgm:pt>
    <dgm:pt modelId="{F5EE7DE0-9882-4FDD-8934-6B66EF22EEFF}" type="parTrans" cxnId="{7F66B856-C188-4589-8C5B-C5C3F98BB9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BA98C5-8B00-4620-98ED-1696F061EC19}" type="sibTrans" cxnId="{7F66B856-C188-4589-8C5B-C5C3F98BB9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F17AB3D-40B6-4D8A-8447-51D23C8AD196}" type="pres">
      <dgm:prSet presAssocID="{A3D6618A-71D1-4D9C-BD90-FBBC050E08E0}" presName="diagram" presStyleCnt="0">
        <dgm:presLayoutVars>
          <dgm:dir/>
          <dgm:resizeHandles/>
        </dgm:presLayoutVars>
      </dgm:prSet>
      <dgm:spPr/>
    </dgm:pt>
    <dgm:pt modelId="{165C143E-7E74-44F2-BA69-BA2DCC849333}" type="pres">
      <dgm:prSet presAssocID="{B838F2E8-D6B3-4DC5-BBEC-7BCF8AFC9EAA}" presName="firstNode" presStyleLbl="node1" presStyleIdx="0" presStyleCnt="6">
        <dgm:presLayoutVars>
          <dgm:bulletEnabled val="1"/>
        </dgm:presLayoutVars>
      </dgm:prSet>
      <dgm:spPr/>
    </dgm:pt>
    <dgm:pt modelId="{E4C283D9-4B87-4D08-9671-967B5AA9846B}" type="pres">
      <dgm:prSet presAssocID="{21C5593D-FD48-4A86-AB11-E6B64E502F6B}" presName="sibTrans" presStyleLbl="sibTrans2D1" presStyleIdx="0" presStyleCnt="5"/>
      <dgm:spPr/>
    </dgm:pt>
    <dgm:pt modelId="{E5941C2D-86BC-48F3-A5F3-41D8F0B2FD6B}" type="pres">
      <dgm:prSet presAssocID="{FA1767F2-6A6C-427A-BB98-2451BBF14654}" presName="middleNode" presStyleCnt="0"/>
      <dgm:spPr/>
    </dgm:pt>
    <dgm:pt modelId="{5493BA2D-BB97-40D2-9727-E4A9CF26553F}" type="pres">
      <dgm:prSet presAssocID="{FA1767F2-6A6C-427A-BB98-2451BBF14654}" presName="padding" presStyleLbl="node1" presStyleIdx="0" presStyleCnt="6"/>
      <dgm:spPr/>
    </dgm:pt>
    <dgm:pt modelId="{2AA42E53-F62A-4F32-A81D-721DA0DD2EBD}" type="pres">
      <dgm:prSet presAssocID="{FA1767F2-6A6C-427A-BB98-2451BBF14654}" presName="shape" presStyleLbl="node1" presStyleIdx="1" presStyleCnt="6">
        <dgm:presLayoutVars>
          <dgm:bulletEnabled val="1"/>
        </dgm:presLayoutVars>
      </dgm:prSet>
      <dgm:spPr/>
    </dgm:pt>
    <dgm:pt modelId="{0EC38311-E58A-4A07-9C70-701A9B7E0A38}" type="pres">
      <dgm:prSet presAssocID="{713689E9-01C4-443F-838E-E7EA52A4A5E8}" presName="sibTrans" presStyleLbl="sibTrans2D1" presStyleIdx="1" presStyleCnt="5"/>
      <dgm:spPr/>
    </dgm:pt>
    <dgm:pt modelId="{4150E573-7CC9-4C40-A7E4-84DD2BD3EE79}" type="pres">
      <dgm:prSet presAssocID="{D105D356-528D-43B8-BC2E-A4336C00AF01}" presName="middleNode" presStyleCnt="0"/>
      <dgm:spPr/>
    </dgm:pt>
    <dgm:pt modelId="{F62D7220-2369-4F6F-BADA-DDB4FA363015}" type="pres">
      <dgm:prSet presAssocID="{D105D356-528D-43B8-BC2E-A4336C00AF01}" presName="padding" presStyleLbl="node1" presStyleIdx="1" presStyleCnt="6"/>
      <dgm:spPr/>
    </dgm:pt>
    <dgm:pt modelId="{39839854-6E78-4C0D-A5EE-675D9654F04B}" type="pres">
      <dgm:prSet presAssocID="{D105D356-528D-43B8-BC2E-A4336C00AF01}" presName="shape" presStyleLbl="node1" presStyleIdx="2" presStyleCnt="6">
        <dgm:presLayoutVars>
          <dgm:bulletEnabled val="1"/>
        </dgm:presLayoutVars>
      </dgm:prSet>
      <dgm:spPr/>
    </dgm:pt>
    <dgm:pt modelId="{0CC29AB7-6712-439D-A5AA-61A326A3F926}" type="pres">
      <dgm:prSet presAssocID="{3ED939DA-B19B-40A5-945B-6F8D0DFA4CAE}" presName="sibTrans" presStyleLbl="sibTrans2D1" presStyleIdx="2" presStyleCnt="5"/>
      <dgm:spPr/>
    </dgm:pt>
    <dgm:pt modelId="{1D85A507-6DF3-4A62-9EC9-B883E277AB84}" type="pres">
      <dgm:prSet presAssocID="{D2FA1E32-88EF-4585-BB4A-0EE13374E761}" presName="middleNode" presStyleCnt="0"/>
      <dgm:spPr/>
    </dgm:pt>
    <dgm:pt modelId="{930D43AA-48D5-40C7-AD33-21693AFFA845}" type="pres">
      <dgm:prSet presAssocID="{D2FA1E32-88EF-4585-BB4A-0EE13374E761}" presName="padding" presStyleLbl="node1" presStyleIdx="2" presStyleCnt="6"/>
      <dgm:spPr/>
    </dgm:pt>
    <dgm:pt modelId="{A84B7E22-5B73-4D23-BF7C-5BB3B0BFA6F0}" type="pres">
      <dgm:prSet presAssocID="{D2FA1E32-88EF-4585-BB4A-0EE13374E761}" presName="shape" presStyleLbl="node1" presStyleIdx="3" presStyleCnt="6">
        <dgm:presLayoutVars>
          <dgm:bulletEnabled val="1"/>
        </dgm:presLayoutVars>
      </dgm:prSet>
      <dgm:spPr/>
    </dgm:pt>
    <dgm:pt modelId="{9DBB0FF4-BB13-4375-B4AB-C20621C6ABA7}" type="pres">
      <dgm:prSet presAssocID="{45D7F85E-8107-4D79-9D6C-54ED39DA4339}" presName="sibTrans" presStyleLbl="sibTrans2D1" presStyleIdx="3" presStyleCnt="5"/>
      <dgm:spPr/>
    </dgm:pt>
    <dgm:pt modelId="{E9B44D5C-0DE6-4389-9A3C-56F823EF700C}" type="pres">
      <dgm:prSet presAssocID="{41A4DD11-DB34-4222-AB08-82EEB5280591}" presName="middleNode" presStyleCnt="0"/>
      <dgm:spPr/>
    </dgm:pt>
    <dgm:pt modelId="{4D0F9BAD-2751-47B8-941F-CA5CF23A6FDC}" type="pres">
      <dgm:prSet presAssocID="{41A4DD11-DB34-4222-AB08-82EEB5280591}" presName="padding" presStyleLbl="node1" presStyleIdx="3" presStyleCnt="6"/>
      <dgm:spPr/>
    </dgm:pt>
    <dgm:pt modelId="{30AC3089-E852-40A0-9435-CE42C8D3261A}" type="pres">
      <dgm:prSet presAssocID="{41A4DD11-DB34-4222-AB08-82EEB5280591}" presName="shape" presStyleLbl="node1" presStyleIdx="4" presStyleCnt="6">
        <dgm:presLayoutVars>
          <dgm:bulletEnabled val="1"/>
        </dgm:presLayoutVars>
      </dgm:prSet>
      <dgm:spPr/>
    </dgm:pt>
    <dgm:pt modelId="{39DBE55B-7F44-4DEE-84A3-E3B6912980EE}" type="pres">
      <dgm:prSet presAssocID="{D9149A7F-F82C-49DF-97BE-43E083441EFD}" presName="sibTrans" presStyleLbl="sibTrans2D1" presStyleIdx="4" presStyleCnt="5"/>
      <dgm:spPr/>
    </dgm:pt>
    <dgm:pt modelId="{733047FB-0E25-479D-94E7-3976D6FF6D63}" type="pres">
      <dgm:prSet presAssocID="{DF757966-D7F9-4E2A-B131-DB5DE4E8ED85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E0C5E200-E3F9-449D-9D1F-A0CD6B8EB0C0}" type="presOf" srcId="{FA1767F2-6A6C-427A-BB98-2451BBF14654}" destId="{2AA42E53-F62A-4F32-A81D-721DA0DD2EBD}" srcOrd="0" destOrd="0" presId="urn:microsoft.com/office/officeart/2005/8/layout/bProcess2"/>
    <dgm:cxn modelId="{4621580F-3D9A-44D1-8E54-A526273355BE}" type="presOf" srcId="{D2FA1E32-88EF-4585-BB4A-0EE13374E761}" destId="{A84B7E22-5B73-4D23-BF7C-5BB3B0BFA6F0}" srcOrd="0" destOrd="0" presId="urn:microsoft.com/office/officeart/2005/8/layout/bProcess2"/>
    <dgm:cxn modelId="{0018BD18-3FC4-4054-9595-3FBFC08C3683}" type="presOf" srcId="{21C5593D-FD48-4A86-AB11-E6B64E502F6B}" destId="{E4C283D9-4B87-4D08-9671-967B5AA9846B}" srcOrd="0" destOrd="0" presId="urn:microsoft.com/office/officeart/2005/8/layout/bProcess2"/>
    <dgm:cxn modelId="{F72FB321-3E7C-460A-BD1C-6F83290ED65C}" srcId="{A3D6618A-71D1-4D9C-BD90-FBBC050E08E0}" destId="{B838F2E8-D6B3-4DC5-BBEC-7BCF8AFC9EAA}" srcOrd="0" destOrd="0" parTransId="{F0B7785E-4E71-4829-97A5-FA5E5181D9C4}" sibTransId="{21C5593D-FD48-4A86-AB11-E6B64E502F6B}"/>
    <dgm:cxn modelId="{FBDF3F2C-97D7-4B6C-BBA2-F3EE9D001068}" type="presOf" srcId="{45D7F85E-8107-4D79-9D6C-54ED39DA4339}" destId="{9DBB0FF4-BB13-4375-B4AB-C20621C6ABA7}" srcOrd="0" destOrd="0" presId="urn:microsoft.com/office/officeart/2005/8/layout/bProcess2"/>
    <dgm:cxn modelId="{2CE6B835-983B-43B8-870D-95E120C095A5}" srcId="{A3D6618A-71D1-4D9C-BD90-FBBC050E08E0}" destId="{FA1767F2-6A6C-427A-BB98-2451BBF14654}" srcOrd="1" destOrd="0" parTransId="{0AA230AB-2902-4A86-8B8D-B904744D3E64}" sibTransId="{713689E9-01C4-443F-838E-E7EA52A4A5E8}"/>
    <dgm:cxn modelId="{2D41263D-BE18-43A0-B9C6-B2BF83D36E94}" type="presOf" srcId="{3ED939DA-B19B-40A5-945B-6F8D0DFA4CAE}" destId="{0CC29AB7-6712-439D-A5AA-61A326A3F926}" srcOrd="0" destOrd="0" presId="urn:microsoft.com/office/officeart/2005/8/layout/bProcess2"/>
    <dgm:cxn modelId="{90F5F268-D3B8-4B0A-9575-EA7778D3B5C1}" type="presOf" srcId="{DF757966-D7F9-4E2A-B131-DB5DE4E8ED85}" destId="{733047FB-0E25-479D-94E7-3976D6FF6D63}" srcOrd="0" destOrd="0" presId="urn:microsoft.com/office/officeart/2005/8/layout/bProcess2"/>
    <dgm:cxn modelId="{81F69F72-4434-4F2C-B032-81AD77BF5A46}" type="presOf" srcId="{41A4DD11-DB34-4222-AB08-82EEB5280591}" destId="{30AC3089-E852-40A0-9435-CE42C8D3261A}" srcOrd="0" destOrd="0" presId="urn:microsoft.com/office/officeart/2005/8/layout/bProcess2"/>
    <dgm:cxn modelId="{7F66B856-C188-4589-8C5B-C5C3F98BB9D5}" srcId="{A3D6618A-71D1-4D9C-BD90-FBBC050E08E0}" destId="{DF757966-D7F9-4E2A-B131-DB5DE4E8ED85}" srcOrd="5" destOrd="0" parTransId="{F5EE7DE0-9882-4FDD-8934-6B66EF22EEFF}" sibTransId="{C2BA98C5-8B00-4620-98ED-1696F061EC19}"/>
    <dgm:cxn modelId="{95FEF67A-4FF9-4E64-A437-D93994D831A4}" type="presOf" srcId="{B838F2E8-D6B3-4DC5-BBEC-7BCF8AFC9EAA}" destId="{165C143E-7E74-44F2-BA69-BA2DCC849333}" srcOrd="0" destOrd="0" presId="urn:microsoft.com/office/officeart/2005/8/layout/bProcess2"/>
    <dgm:cxn modelId="{2ABC7B87-4C9E-418C-B4A3-BCDB73B139D8}" type="presOf" srcId="{A3D6618A-71D1-4D9C-BD90-FBBC050E08E0}" destId="{AF17AB3D-40B6-4D8A-8447-51D23C8AD196}" srcOrd="0" destOrd="0" presId="urn:microsoft.com/office/officeart/2005/8/layout/bProcess2"/>
    <dgm:cxn modelId="{4886ACA1-9B73-4725-922B-FA685168915C}" type="presOf" srcId="{713689E9-01C4-443F-838E-E7EA52A4A5E8}" destId="{0EC38311-E58A-4A07-9C70-701A9B7E0A38}" srcOrd="0" destOrd="0" presId="urn:microsoft.com/office/officeart/2005/8/layout/bProcess2"/>
    <dgm:cxn modelId="{51707CB8-31EF-44DE-B84B-9A26B67273D6}" type="presOf" srcId="{D9149A7F-F82C-49DF-97BE-43E083441EFD}" destId="{39DBE55B-7F44-4DEE-84A3-E3B6912980EE}" srcOrd="0" destOrd="0" presId="urn:microsoft.com/office/officeart/2005/8/layout/bProcess2"/>
    <dgm:cxn modelId="{4E7483C6-17A6-435D-8302-E651997A04DE}" srcId="{A3D6618A-71D1-4D9C-BD90-FBBC050E08E0}" destId="{41A4DD11-DB34-4222-AB08-82EEB5280591}" srcOrd="4" destOrd="0" parTransId="{08E334DF-B564-4176-8416-77B3E2148C9F}" sibTransId="{D9149A7F-F82C-49DF-97BE-43E083441EFD}"/>
    <dgm:cxn modelId="{E6995CC9-730D-497B-9941-2F0A5E68E697}" srcId="{A3D6618A-71D1-4D9C-BD90-FBBC050E08E0}" destId="{D105D356-528D-43B8-BC2E-A4336C00AF01}" srcOrd="2" destOrd="0" parTransId="{0133174E-CAB1-479B-82F2-520B4014686B}" sibTransId="{3ED939DA-B19B-40A5-945B-6F8D0DFA4CAE}"/>
    <dgm:cxn modelId="{BA5CF7D4-D8F1-4331-B0C4-3CA4DB31F0DE}" srcId="{A3D6618A-71D1-4D9C-BD90-FBBC050E08E0}" destId="{D2FA1E32-88EF-4585-BB4A-0EE13374E761}" srcOrd="3" destOrd="0" parTransId="{3D0B34FD-C8E2-4594-A8F5-F7E9787FAC99}" sibTransId="{45D7F85E-8107-4D79-9D6C-54ED39DA4339}"/>
    <dgm:cxn modelId="{BA19A8F2-E942-49E2-BB84-0EB37C7D0AEC}" type="presOf" srcId="{D105D356-528D-43B8-BC2E-A4336C00AF01}" destId="{39839854-6E78-4C0D-A5EE-675D9654F04B}" srcOrd="0" destOrd="0" presId="urn:microsoft.com/office/officeart/2005/8/layout/bProcess2"/>
    <dgm:cxn modelId="{E619C949-B696-48F8-9F54-5039E1293632}" type="presParOf" srcId="{AF17AB3D-40B6-4D8A-8447-51D23C8AD196}" destId="{165C143E-7E74-44F2-BA69-BA2DCC849333}" srcOrd="0" destOrd="0" presId="urn:microsoft.com/office/officeart/2005/8/layout/bProcess2"/>
    <dgm:cxn modelId="{726CFD40-8517-4552-BCB8-395339C62B2C}" type="presParOf" srcId="{AF17AB3D-40B6-4D8A-8447-51D23C8AD196}" destId="{E4C283D9-4B87-4D08-9671-967B5AA9846B}" srcOrd="1" destOrd="0" presId="urn:microsoft.com/office/officeart/2005/8/layout/bProcess2"/>
    <dgm:cxn modelId="{4DC3610F-47DF-45B4-808B-169680974237}" type="presParOf" srcId="{AF17AB3D-40B6-4D8A-8447-51D23C8AD196}" destId="{E5941C2D-86BC-48F3-A5F3-41D8F0B2FD6B}" srcOrd="2" destOrd="0" presId="urn:microsoft.com/office/officeart/2005/8/layout/bProcess2"/>
    <dgm:cxn modelId="{F27C81F7-1D3D-49F9-9D3F-65E7A7F2F244}" type="presParOf" srcId="{E5941C2D-86BC-48F3-A5F3-41D8F0B2FD6B}" destId="{5493BA2D-BB97-40D2-9727-E4A9CF26553F}" srcOrd="0" destOrd="0" presId="urn:microsoft.com/office/officeart/2005/8/layout/bProcess2"/>
    <dgm:cxn modelId="{3C68063B-9CE2-4179-9C8F-7C4F5899D202}" type="presParOf" srcId="{E5941C2D-86BC-48F3-A5F3-41D8F0B2FD6B}" destId="{2AA42E53-F62A-4F32-A81D-721DA0DD2EBD}" srcOrd="1" destOrd="0" presId="urn:microsoft.com/office/officeart/2005/8/layout/bProcess2"/>
    <dgm:cxn modelId="{96657D01-3727-49C0-B892-C493ED18AD45}" type="presParOf" srcId="{AF17AB3D-40B6-4D8A-8447-51D23C8AD196}" destId="{0EC38311-E58A-4A07-9C70-701A9B7E0A38}" srcOrd="3" destOrd="0" presId="urn:microsoft.com/office/officeart/2005/8/layout/bProcess2"/>
    <dgm:cxn modelId="{21876459-4A4C-4A33-85C8-AB6046EA03D2}" type="presParOf" srcId="{AF17AB3D-40B6-4D8A-8447-51D23C8AD196}" destId="{4150E573-7CC9-4C40-A7E4-84DD2BD3EE79}" srcOrd="4" destOrd="0" presId="urn:microsoft.com/office/officeart/2005/8/layout/bProcess2"/>
    <dgm:cxn modelId="{1600CFA8-9787-4490-8CEE-322E056714A7}" type="presParOf" srcId="{4150E573-7CC9-4C40-A7E4-84DD2BD3EE79}" destId="{F62D7220-2369-4F6F-BADA-DDB4FA363015}" srcOrd="0" destOrd="0" presId="urn:microsoft.com/office/officeart/2005/8/layout/bProcess2"/>
    <dgm:cxn modelId="{F58A77E0-464C-4519-91B3-B605D6AAB745}" type="presParOf" srcId="{4150E573-7CC9-4C40-A7E4-84DD2BD3EE79}" destId="{39839854-6E78-4C0D-A5EE-675D9654F04B}" srcOrd="1" destOrd="0" presId="urn:microsoft.com/office/officeart/2005/8/layout/bProcess2"/>
    <dgm:cxn modelId="{8A93EDBA-352E-4542-B287-BE1E2EEA8655}" type="presParOf" srcId="{AF17AB3D-40B6-4D8A-8447-51D23C8AD196}" destId="{0CC29AB7-6712-439D-A5AA-61A326A3F926}" srcOrd="5" destOrd="0" presId="urn:microsoft.com/office/officeart/2005/8/layout/bProcess2"/>
    <dgm:cxn modelId="{12BBFDA9-90A3-41B9-BF3C-D51DE34B3461}" type="presParOf" srcId="{AF17AB3D-40B6-4D8A-8447-51D23C8AD196}" destId="{1D85A507-6DF3-4A62-9EC9-B883E277AB84}" srcOrd="6" destOrd="0" presId="urn:microsoft.com/office/officeart/2005/8/layout/bProcess2"/>
    <dgm:cxn modelId="{4C9F3669-D8A4-4584-8F7E-B63D0B0EA88F}" type="presParOf" srcId="{1D85A507-6DF3-4A62-9EC9-B883E277AB84}" destId="{930D43AA-48D5-40C7-AD33-21693AFFA845}" srcOrd="0" destOrd="0" presId="urn:microsoft.com/office/officeart/2005/8/layout/bProcess2"/>
    <dgm:cxn modelId="{10411F60-2EEC-48EF-AE05-1411EEDB93E1}" type="presParOf" srcId="{1D85A507-6DF3-4A62-9EC9-B883E277AB84}" destId="{A84B7E22-5B73-4D23-BF7C-5BB3B0BFA6F0}" srcOrd="1" destOrd="0" presId="urn:microsoft.com/office/officeart/2005/8/layout/bProcess2"/>
    <dgm:cxn modelId="{263B3CA0-BE5F-41BB-BF61-B212DC5FC82F}" type="presParOf" srcId="{AF17AB3D-40B6-4D8A-8447-51D23C8AD196}" destId="{9DBB0FF4-BB13-4375-B4AB-C20621C6ABA7}" srcOrd="7" destOrd="0" presId="urn:microsoft.com/office/officeart/2005/8/layout/bProcess2"/>
    <dgm:cxn modelId="{9F0C1403-31B1-440E-8C84-909708D31E59}" type="presParOf" srcId="{AF17AB3D-40B6-4D8A-8447-51D23C8AD196}" destId="{E9B44D5C-0DE6-4389-9A3C-56F823EF700C}" srcOrd="8" destOrd="0" presId="urn:microsoft.com/office/officeart/2005/8/layout/bProcess2"/>
    <dgm:cxn modelId="{37A583B0-DB43-41BE-B925-951C8D491FAC}" type="presParOf" srcId="{E9B44D5C-0DE6-4389-9A3C-56F823EF700C}" destId="{4D0F9BAD-2751-47B8-941F-CA5CF23A6FDC}" srcOrd="0" destOrd="0" presId="urn:microsoft.com/office/officeart/2005/8/layout/bProcess2"/>
    <dgm:cxn modelId="{BBAC2990-482A-48FA-ADFB-A412CC45D5F3}" type="presParOf" srcId="{E9B44D5C-0DE6-4389-9A3C-56F823EF700C}" destId="{30AC3089-E852-40A0-9435-CE42C8D3261A}" srcOrd="1" destOrd="0" presId="urn:microsoft.com/office/officeart/2005/8/layout/bProcess2"/>
    <dgm:cxn modelId="{9515A643-80B5-4FE5-AD65-77C337B17864}" type="presParOf" srcId="{AF17AB3D-40B6-4D8A-8447-51D23C8AD196}" destId="{39DBE55B-7F44-4DEE-84A3-E3B6912980EE}" srcOrd="9" destOrd="0" presId="urn:microsoft.com/office/officeart/2005/8/layout/bProcess2"/>
    <dgm:cxn modelId="{16663CC6-4A36-4CCD-AE79-3ED8C1011D30}" type="presParOf" srcId="{AF17AB3D-40B6-4D8A-8447-51D23C8AD196}" destId="{733047FB-0E25-479D-94E7-3976D6FF6D63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D6618A-71D1-4D9C-BD90-FBBC050E08E0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38F2E8-D6B3-4DC5-BBEC-7BCF8AFC9EAA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Data comes in a given format (i.e. JSON)</a:t>
          </a:r>
          <a:endParaRPr lang="en-US" dirty="0">
            <a:solidFill>
              <a:schemeClr val="tx1"/>
            </a:solidFill>
          </a:endParaRPr>
        </a:p>
      </dgm:t>
    </dgm:pt>
    <dgm:pt modelId="{F0B7785E-4E71-4829-97A5-FA5E5181D9C4}" type="parTrans" cxnId="{F72FB321-3E7C-460A-BD1C-6F83290ED6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C5593D-FD48-4A86-AB11-E6B64E502F6B}" type="sibTrans" cxnId="{F72FB321-3E7C-460A-BD1C-6F83290ED6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A1767F2-6A6C-427A-BB98-2451BBF14654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A) Clean</a:t>
          </a:r>
          <a:endParaRPr lang="en-US" dirty="0">
            <a:solidFill>
              <a:schemeClr val="tx1"/>
            </a:solidFill>
          </a:endParaRPr>
        </a:p>
      </dgm:t>
    </dgm:pt>
    <dgm:pt modelId="{0AA230AB-2902-4A86-8B8D-B904744D3E64}" type="parTrans" cxnId="{2CE6B835-983B-43B8-870D-95E120C095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13689E9-01C4-443F-838E-E7EA52A4A5E8}" type="sibTrans" cxnId="{2CE6B835-983B-43B8-870D-95E120C095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FA1E32-88EF-4585-BB4A-0EE13374E761}">
      <dgm:prSet phldrT="[Text]"/>
      <dgm:spPr>
        <a:solidFill>
          <a:srgbClr val="002060"/>
        </a:solidFill>
      </dgm:spPr>
      <dgm:t>
        <a:bodyPr/>
        <a:lstStyle/>
        <a:p>
          <a:r>
            <a:rPr lang="it-IT" dirty="0">
              <a:solidFill>
                <a:schemeClr val="bg1"/>
              </a:solidFill>
            </a:rPr>
            <a:t>C) Ingest</a:t>
          </a:r>
          <a:endParaRPr lang="en-US" dirty="0">
            <a:solidFill>
              <a:schemeClr val="bg1"/>
            </a:solidFill>
          </a:endParaRPr>
        </a:p>
      </dgm:t>
    </dgm:pt>
    <dgm:pt modelId="{3D0B34FD-C8E2-4594-A8F5-F7E9787FAC99}" type="parTrans" cxnId="{BA5CF7D4-D8F1-4331-B0C4-3CA4DB31F0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5D7F85E-8107-4D79-9D6C-54ED39DA4339}" type="sibTrans" cxnId="{BA5CF7D4-D8F1-4331-B0C4-3CA4DB31F0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A4DD11-DB34-4222-AB08-82EEB5280591}">
      <dgm:prSet phldrT="[Text]"/>
      <dgm:spPr>
        <a:solidFill>
          <a:srgbClr val="002060"/>
        </a:solidFill>
      </dgm:spPr>
      <dgm:t>
        <a:bodyPr/>
        <a:lstStyle/>
        <a:p>
          <a:r>
            <a:rPr lang="it-IT" dirty="0">
              <a:solidFill>
                <a:schemeClr val="bg1"/>
              </a:solidFill>
            </a:rPr>
            <a:t>D) Production</a:t>
          </a:r>
          <a:endParaRPr lang="en-US" dirty="0">
            <a:solidFill>
              <a:schemeClr val="bg1"/>
            </a:solidFill>
          </a:endParaRPr>
        </a:p>
      </dgm:t>
    </dgm:pt>
    <dgm:pt modelId="{08E334DF-B564-4176-8416-77B3E2148C9F}" type="parTrans" cxnId="{4E7483C6-17A6-435D-8302-E651997A04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9149A7F-F82C-49DF-97BE-43E083441EFD}" type="sibTrans" cxnId="{4E7483C6-17A6-435D-8302-E651997A04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105D356-528D-43B8-BC2E-A4336C00AF01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B) Engineering</a:t>
          </a:r>
          <a:endParaRPr lang="en-US" dirty="0">
            <a:solidFill>
              <a:schemeClr val="tx1"/>
            </a:solidFill>
          </a:endParaRPr>
        </a:p>
      </dgm:t>
    </dgm:pt>
    <dgm:pt modelId="{0133174E-CAB1-479B-82F2-520B4014686B}" type="parTrans" cxnId="{E6995CC9-730D-497B-9941-2F0A5E68E6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D939DA-B19B-40A5-945B-6F8D0DFA4CAE}" type="sibTrans" cxnId="{E6995CC9-730D-497B-9941-2F0A5E68E6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F757966-D7F9-4E2A-B131-DB5DE4E8ED85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Data consumption</a:t>
          </a:r>
          <a:endParaRPr lang="en-US" dirty="0">
            <a:solidFill>
              <a:schemeClr val="tx1"/>
            </a:solidFill>
          </a:endParaRPr>
        </a:p>
      </dgm:t>
    </dgm:pt>
    <dgm:pt modelId="{F5EE7DE0-9882-4FDD-8934-6B66EF22EEFF}" type="parTrans" cxnId="{7F66B856-C188-4589-8C5B-C5C3F98BB9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BA98C5-8B00-4620-98ED-1696F061EC19}" type="sibTrans" cxnId="{7F66B856-C188-4589-8C5B-C5C3F98BB9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F17AB3D-40B6-4D8A-8447-51D23C8AD196}" type="pres">
      <dgm:prSet presAssocID="{A3D6618A-71D1-4D9C-BD90-FBBC050E08E0}" presName="diagram" presStyleCnt="0">
        <dgm:presLayoutVars>
          <dgm:dir/>
          <dgm:resizeHandles/>
        </dgm:presLayoutVars>
      </dgm:prSet>
      <dgm:spPr/>
    </dgm:pt>
    <dgm:pt modelId="{165C143E-7E74-44F2-BA69-BA2DCC849333}" type="pres">
      <dgm:prSet presAssocID="{B838F2E8-D6B3-4DC5-BBEC-7BCF8AFC9EAA}" presName="firstNode" presStyleLbl="node1" presStyleIdx="0" presStyleCnt="6">
        <dgm:presLayoutVars>
          <dgm:bulletEnabled val="1"/>
        </dgm:presLayoutVars>
      </dgm:prSet>
      <dgm:spPr/>
    </dgm:pt>
    <dgm:pt modelId="{E4C283D9-4B87-4D08-9671-967B5AA9846B}" type="pres">
      <dgm:prSet presAssocID="{21C5593D-FD48-4A86-AB11-E6B64E502F6B}" presName="sibTrans" presStyleLbl="sibTrans2D1" presStyleIdx="0" presStyleCnt="5"/>
      <dgm:spPr/>
    </dgm:pt>
    <dgm:pt modelId="{E5941C2D-86BC-48F3-A5F3-41D8F0B2FD6B}" type="pres">
      <dgm:prSet presAssocID="{FA1767F2-6A6C-427A-BB98-2451BBF14654}" presName="middleNode" presStyleCnt="0"/>
      <dgm:spPr/>
    </dgm:pt>
    <dgm:pt modelId="{5493BA2D-BB97-40D2-9727-E4A9CF26553F}" type="pres">
      <dgm:prSet presAssocID="{FA1767F2-6A6C-427A-BB98-2451BBF14654}" presName="padding" presStyleLbl="node1" presStyleIdx="0" presStyleCnt="6"/>
      <dgm:spPr/>
    </dgm:pt>
    <dgm:pt modelId="{2AA42E53-F62A-4F32-A81D-721DA0DD2EBD}" type="pres">
      <dgm:prSet presAssocID="{FA1767F2-6A6C-427A-BB98-2451BBF14654}" presName="shape" presStyleLbl="node1" presStyleIdx="1" presStyleCnt="6">
        <dgm:presLayoutVars>
          <dgm:bulletEnabled val="1"/>
        </dgm:presLayoutVars>
      </dgm:prSet>
      <dgm:spPr/>
    </dgm:pt>
    <dgm:pt modelId="{0EC38311-E58A-4A07-9C70-701A9B7E0A38}" type="pres">
      <dgm:prSet presAssocID="{713689E9-01C4-443F-838E-E7EA52A4A5E8}" presName="sibTrans" presStyleLbl="sibTrans2D1" presStyleIdx="1" presStyleCnt="5"/>
      <dgm:spPr/>
    </dgm:pt>
    <dgm:pt modelId="{4150E573-7CC9-4C40-A7E4-84DD2BD3EE79}" type="pres">
      <dgm:prSet presAssocID="{D105D356-528D-43B8-BC2E-A4336C00AF01}" presName="middleNode" presStyleCnt="0"/>
      <dgm:spPr/>
    </dgm:pt>
    <dgm:pt modelId="{F62D7220-2369-4F6F-BADA-DDB4FA363015}" type="pres">
      <dgm:prSet presAssocID="{D105D356-528D-43B8-BC2E-A4336C00AF01}" presName="padding" presStyleLbl="node1" presStyleIdx="1" presStyleCnt="6"/>
      <dgm:spPr/>
    </dgm:pt>
    <dgm:pt modelId="{39839854-6E78-4C0D-A5EE-675D9654F04B}" type="pres">
      <dgm:prSet presAssocID="{D105D356-528D-43B8-BC2E-A4336C00AF01}" presName="shape" presStyleLbl="node1" presStyleIdx="2" presStyleCnt="6">
        <dgm:presLayoutVars>
          <dgm:bulletEnabled val="1"/>
        </dgm:presLayoutVars>
      </dgm:prSet>
      <dgm:spPr/>
    </dgm:pt>
    <dgm:pt modelId="{0CC29AB7-6712-439D-A5AA-61A326A3F926}" type="pres">
      <dgm:prSet presAssocID="{3ED939DA-B19B-40A5-945B-6F8D0DFA4CAE}" presName="sibTrans" presStyleLbl="sibTrans2D1" presStyleIdx="2" presStyleCnt="5"/>
      <dgm:spPr/>
    </dgm:pt>
    <dgm:pt modelId="{1D85A507-6DF3-4A62-9EC9-B883E277AB84}" type="pres">
      <dgm:prSet presAssocID="{D2FA1E32-88EF-4585-BB4A-0EE13374E761}" presName="middleNode" presStyleCnt="0"/>
      <dgm:spPr/>
    </dgm:pt>
    <dgm:pt modelId="{930D43AA-48D5-40C7-AD33-21693AFFA845}" type="pres">
      <dgm:prSet presAssocID="{D2FA1E32-88EF-4585-BB4A-0EE13374E761}" presName="padding" presStyleLbl="node1" presStyleIdx="2" presStyleCnt="6"/>
      <dgm:spPr/>
    </dgm:pt>
    <dgm:pt modelId="{A84B7E22-5B73-4D23-BF7C-5BB3B0BFA6F0}" type="pres">
      <dgm:prSet presAssocID="{D2FA1E32-88EF-4585-BB4A-0EE13374E761}" presName="shape" presStyleLbl="node1" presStyleIdx="3" presStyleCnt="6">
        <dgm:presLayoutVars>
          <dgm:bulletEnabled val="1"/>
        </dgm:presLayoutVars>
      </dgm:prSet>
      <dgm:spPr/>
    </dgm:pt>
    <dgm:pt modelId="{9DBB0FF4-BB13-4375-B4AB-C20621C6ABA7}" type="pres">
      <dgm:prSet presAssocID="{45D7F85E-8107-4D79-9D6C-54ED39DA4339}" presName="sibTrans" presStyleLbl="sibTrans2D1" presStyleIdx="3" presStyleCnt="5"/>
      <dgm:spPr/>
    </dgm:pt>
    <dgm:pt modelId="{E9B44D5C-0DE6-4389-9A3C-56F823EF700C}" type="pres">
      <dgm:prSet presAssocID="{41A4DD11-DB34-4222-AB08-82EEB5280591}" presName="middleNode" presStyleCnt="0"/>
      <dgm:spPr/>
    </dgm:pt>
    <dgm:pt modelId="{4D0F9BAD-2751-47B8-941F-CA5CF23A6FDC}" type="pres">
      <dgm:prSet presAssocID="{41A4DD11-DB34-4222-AB08-82EEB5280591}" presName="padding" presStyleLbl="node1" presStyleIdx="3" presStyleCnt="6"/>
      <dgm:spPr/>
    </dgm:pt>
    <dgm:pt modelId="{30AC3089-E852-40A0-9435-CE42C8D3261A}" type="pres">
      <dgm:prSet presAssocID="{41A4DD11-DB34-4222-AB08-82EEB5280591}" presName="shape" presStyleLbl="node1" presStyleIdx="4" presStyleCnt="6">
        <dgm:presLayoutVars>
          <dgm:bulletEnabled val="1"/>
        </dgm:presLayoutVars>
      </dgm:prSet>
      <dgm:spPr/>
    </dgm:pt>
    <dgm:pt modelId="{39DBE55B-7F44-4DEE-84A3-E3B6912980EE}" type="pres">
      <dgm:prSet presAssocID="{D9149A7F-F82C-49DF-97BE-43E083441EFD}" presName="sibTrans" presStyleLbl="sibTrans2D1" presStyleIdx="4" presStyleCnt="5"/>
      <dgm:spPr/>
    </dgm:pt>
    <dgm:pt modelId="{733047FB-0E25-479D-94E7-3976D6FF6D63}" type="pres">
      <dgm:prSet presAssocID="{DF757966-D7F9-4E2A-B131-DB5DE4E8ED85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E0C5E200-E3F9-449D-9D1F-A0CD6B8EB0C0}" type="presOf" srcId="{FA1767F2-6A6C-427A-BB98-2451BBF14654}" destId="{2AA42E53-F62A-4F32-A81D-721DA0DD2EBD}" srcOrd="0" destOrd="0" presId="urn:microsoft.com/office/officeart/2005/8/layout/bProcess2"/>
    <dgm:cxn modelId="{4621580F-3D9A-44D1-8E54-A526273355BE}" type="presOf" srcId="{D2FA1E32-88EF-4585-BB4A-0EE13374E761}" destId="{A84B7E22-5B73-4D23-BF7C-5BB3B0BFA6F0}" srcOrd="0" destOrd="0" presId="urn:microsoft.com/office/officeart/2005/8/layout/bProcess2"/>
    <dgm:cxn modelId="{0018BD18-3FC4-4054-9595-3FBFC08C3683}" type="presOf" srcId="{21C5593D-FD48-4A86-AB11-E6B64E502F6B}" destId="{E4C283D9-4B87-4D08-9671-967B5AA9846B}" srcOrd="0" destOrd="0" presId="urn:microsoft.com/office/officeart/2005/8/layout/bProcess2"/>
    <dgm:cxn modelId="{F72FB321-3E7C-460A-BD1C-6F83290ED65C}" srcId="{A3D6618A-71D1-4D9C-BD90-FBBC050E08E0}" destId="{B838F2E8-D6B3-4DC5-BBEC-7BCF8AFC9EAA}" srcOrd="0" destOrd="0" parTransId="{F0B7785E-4E71-4829-97A5-FA5E5181D9C4}" sibTransId="{21C5593D-FD48-4A86-AB11-E6B64E502F6B}"/>
    <dgm:cxn modelId="{FBDF3F2C-97D7-4B6C-BBA2-F3EE9D001068}" type="presOf" srcId="{45D7F85E-8107-4D79-9D6C-54ED39DA4339}" destId="{9DBB0FF4-BB13-4375-B4AB-C20621C6ABA7}" srcOrd="0" destOrd="0" presId="urn:microsoft.com/office/officeart/2005/8/layout/bProcess2"/>
    <dgm:cxn modelId="{2CE6B835-983B-43B8-870D-95E120C095A5}" srcId="{A3D6618A-71D1-4D9C-BD90-FBBC050E08E0}" destId="{FA1767F2-6A6C-427A-BB98-2451BBF14654}" srcOrd="1" destOrd="0" parTransId="{0AA230AB-2902-4A86-8B8D-B904744D3E64}" sibTransId="{713689E9-01C4-443F-838E-E7EA52A4A5E8}"/>
    <dgm:cxn modelId="{2D41263D-BE18-43A0-B9C6-B2BF83D36E94}" type="presOf" srcId="{3ED939DA-B19B-40A5-945B-6F8D0DFA4CAE}" destId="{0CC29AB7-6712-439D-A5AA-61A326A3F926}" srcOrd="0" destOrd="0" presId="urn:microsoft.com/office/officeart/2005/8/layout/bProcess2"/>
    <dgm:cxn modelId="{90F5F268-D3B8-4B0A-9575-EA7778D3B5C1}" type="presOf" srcId="{DF757966-D7F9-4E2A-B131-DB5DE4E8ED85}" destId="{733047FB-0E25-479D-94E7-3976D6FF6D63}" srcOrd="0" destOrd="0" presId="urn:microsoft.com/office/officeart/2005/8/layout/bProcess2"/>
    <dgm:cxn modelId="{81F69F72-4434-4F2C-B032-81AD77BF5A46}" type="presOf" srcId="{41A4DD11-DB34-4222-AB08-82EEB5280591}" destId="{30AC3089-E852-40A0-9435-CE42C8D3261A}" srcOrd="0" destOrd="0" presId="urn:microsoft.com/office/officeart/2005/8/layout/bProcess2"/>
    <dgm:cxn modelId="{7F66B856-C188-4589-8C5B-C5C3F98BB9D5}" srcId="{A3D6618A-71D1-4D9C-BD90-FBBC050E08E0}" destId="{DF757966-D7F9-4E2A-B131-DB5DE4E8ED85}" srcOrd="5" destOrd="0" parTransId="{F5EE7DE0-9882-4FDD-8934-6B66EF22EEFF}" sibTransId="{C2BA98C5-8B00-4620-98ED-1696F061EC19}"/>
    <dgm:cxn modelId="{95FEF67A-4FF9-4E64-A437-D93994D831A4}" type="presOf" srcId="{B838F2E8-D6B3-4DC5-BBEC-7BCF8AFC9EAA}" destId="{165C143E-7E74-44F2-BA69-BA2DCC849333}" srcOrd="0" destOrd="0" presId="urn:microsoft.com/office/officeart/2005/8/layout/bProcess2"/>
    <dgm:cxn modelId="{2ABC7B87-4C9E-418C-B4A3-BCDB73B139D8}" type="presOf" srcId="{A3D6618A-71D1-4D9C-BD90-FBBC050E08E0}" destId="{AF17AB3D-40B6-4D8A-8447-51D23C8AD196}" srcOrd="0" destOrd="0" presId="urn:microsoft.com/office/officeart/2005/8/layout/bProcess2"/>
    <dgm:cxn modelId="{4886ACA1-9B73-4725-922B-FA685168915C}" type="presOf" srcId="{713689E9-01C4-443F-838E-E7EA52A4A5E8}" destId="{0EC38311-E58A-4A07-9C70-701A9B7E0A38}" srcOrd="0" destOrd="0" presId="urn:microsoft.com/office/officeart/2005/8/layout/bProcess2"/>
    <dgm:cxn modelId="{51707CB8-31EF-44DE-B84B-9A26B67273D6}" type="presOf" srcId="{D9149A7F-F82C-49DF-97BE-43E083441EFD}" destId="{39DBE55B-7F44-4DEE-84A3-E3B6912980EE}" srcOrd="0" destOrd="0" presId="urn:microsoft.com/office/officeart/2005/8/layout/bProcess2"/>
    <dgm:cxn modelId="{4E7483C6-17A6-435D-8302-E651997A04DE}" srcId="{A3D6618A-71D1-4D9C-BD90-FBBC050E08E0}" destId="{41A4DD11-DB34-4222-AB08-82EEB5280591}" srcOrd="4" destOrd="0" parTransId="{08E334DF-B564-4176-8416-77B3E2148C9F}" sibTransId="{D9149A7F-F82C-49DF-97BE-43E083441EFD}"/>
    <dgm:cxn modelId="{E6995CC9-730D-497B-9941-2F0A5E68E697}" srcId="{A3D6618A-71D1-4D9C-BD90-FBBC050E08E0}" destId="{D105D356-528D-43B8-BC2E-A4336C00AF01}" srcOrd="2" destOrd="0" parTransId="{0133174E-CAB1-479B-82F2-520B4014686B}" sibTransId="{3ED939DA-B19B-40A5-945B-6F8D0DFA4CAE}"/>
    <dgm:cxn modelId="{BA5CF7D4-D8F1-4331-B0C4-3CA4DB31F0DE}" srcId="{A3D6618A-71D1-4D9C-BD90-FBBC050E08E0}" destId="{D2FA1E32-88EF-4585-BB4A-0EE13374E761}" srcOrd="3" destOrd="0" parTransId="{3D0B34FD-C8E2-4594-A8F5-F7E9787FAC99}" sibTransId="{45D7F85E-8107-4D79-9D6C-54ED39DA4339}"/>
    <dgm:cxn modelId="{BA19A8F2-E942-49E2-BB84-0EB37C7D0AEC}" type="presOf" srcId="{D105D356-528D-43B8-BC2E-A4336C00AF01}" destId="{39839854-6E78-4C0D-A5EE-675D9654F04B}" srcOrd="0" destOrd="0" presId="urn:microsoft.com/office/officeart/2005/8/layout/bProcess2"/>
    <dgm:cxn modelId="{E619C949-B696-48F8-9F54-5039E1293632}" type="presParOf" srcId="{AF17AB3D-40B6-4D8A-8447-51D23C8AD196}" destId="{165C143E-7E74-44F2-BA69-BA2DCC849333}" srcOrd="0" destOrd="0" presId="urn:microsoft.com/office/officeart/2005/8/layout/bProcess2"/>
    <dgm:cxn modelId="{726CFD40-8517-4552-BCB8-395339C62B2C}" type="presParOf" srcId="{AF17AB3D-40B6-4D8A-8447-51D23C8AD196}" destId="{E4C283D9-4B87-4D08-9671-967B5AA9846B}" srcOrd="1" destOrd="0" presId="urn:microsoft.com/office/officeart/2005/8/layout/bProcess2"/>
    <dgm:cxn modelId="{4DC3610F-47DF-45B4-808B-169680974237}" type="presParOf" srcId="{AF17AB3D-40B6-4D8A-8447-51D23C8AD196}" destId="{E5941C2D-86BC-48F3-A5F3-41D8F0B2FD6B}" srcOrd="2" destOrd="0" presId="urn:microsoft.com/office/officeart/2005/8/layout/bProcess2"/>
    <dgm:cxn modelId="{F27C81F7-1D3D-49F9-9D3F-65E7A7F2F244}" type="presParOf" srcId="{E5941C2D-86BC-48F3-A5F3-41D8F0B2FD6B}" destId="{5493BA2D-BB97-40D2-9727-E4A9CF26553F}" srcOrd="0" destOrd="0" presId="urn:microsoft.com/office/officeart/2005/8/layout/bProcess2"/>
    <dgm:cxn modelId="{3C68063B-9CE2-4179-9C8F-7C4F5899D202}" type="presParOf" srcId="{E5941C2D-86BC-48F3-A5F3-41D8F0B2FD6B}" destId="{2AA42E53-F62A-4F32-A81D-721DA0DD2EBD}" srcOrd="1" destOrd="0" presId="urn:microsoft.com/office/officeart/2005/8/layout/bProcess2"/>
    <dgm:cxn modelId="{96657D01-3727-49C0-B892-C493ED18AD45}" type="presParOf" srcId="{AF17AB3D-40B6-4D8A-8447-51D23C8AD196}" destId="{0EC38311-E58A-4A07-9C70-701A9B7E0A38}" srcOrd="3" destOrd="0" presId="urn:microsoft.com/office/officeart/2005/8/layout/bProcess2"/>
    <dgm:cxn modelId="{21876459-4A4C-4A33-85C8-AB6046EA03D2}" type="presParOf" srcId="{AF17AB3D-40B6-4D8A-8447-51D23C8AD196}" destId="{4150E573-7CC9-4C40-A7E4-84DD2BD3EE79}" srcOrd="4" destOrd="0" presId="urn:microsoft.com/office/officeart/2005/8/layout/bProcess2"/>
    <dgm:cxn modelId="{1600CFA8-9787-4490-8CEE-322E056714A7}" type="presParOf" srcId="{4150E573-7CC9-4C40-A7E4-84DD2BD3EE79}" destId="{F62D7220-2369-4F6F-BADA-DDB4FA363015}" srcOrd="0" destOrd="0" presId="urn:microsoft.com/office/officeart/2005/8/layout/bProcess2"/>
    <dgm:cxn modelId="{F58A77E0-464C-4519-91B3-B605D6AAB745}" type="presParOf" srcId="{4150E573-7CC9-4C40-A7E4-84DD2BD3EE79}" destId="{39839854-6E78-4C0D-A5EE-675D9654F04B}" srcOrd="1" destOrd="0" presId="urn:microsoft.com/office/officeart/2005/8/layout/bProcess2"/>
    <dgm:cxn modelId="{8A93EDBA-352E-4542-B287-BE1E2EEA8655}" type="presParOf" srcId="{AF17AB3D-40B6-4D8A-8447-51D23C8AD196}" destId="{0CC29AB7-6712-439D-A5AA-61A326A3F926}" srcOrd="5" destOrd="0" presId="urn:microsoft.com/office/officeart/2005/8/layout/bProcess2"/>
    <dgm:cxn modelId="{12BBFDA9-90A3-41B9-BF3C-D51DE34B3461}" type="presParOf" srcId="{AF17AB3D-40B6-4D8A-8447-51D23C8AD196}" destId="{1D85A507-6DF3-4A62-9EC9-B883E277AB84}" srcOrd="6" destOrd="0" presId="urn:microsoft.com/office/officeart/2005/8/layout/bProcess2"/>
    <dgm:cxn modelId="{4C9F3669-D8A4-4584-8F7E-B63D0B0EA88F}" type="presParOf" srcId="{1D85A507-6DF3-4A62-9EC9-B883E277AB84}" destId="{930D43AA-48D5-40C7-AD33-21693AFFA845}" srcOrd="0" destOrd="0" presId="urn:microsoft.com/office/officeart/2005/8/layout/bProcess2"/>
    <dgm:cxn modelId="{10411F60-2EEC-48EF-AE05-1411EEDB93E1}" type="presParOf" srcId="{1D85A507-6DF3-4A62-9EC9-B883E277AB84}" destId="{A84B7E22-5B73-4D23-BF7C-5BB3B0BFA6F0}" srcOrd="1" destOrd="0" presId="urn:microsoft.com/office/officeart/2005/8/layout/bProcess2"/>
    <dgm:cxn modelId="{263B3CA0-BE5F-41BB-BF61-B212DC5FC82F}" type="presParOf" srcId="{AF17AB3D-40B6-4D8A-8447-51D23C8AD196}" destId="{9DBB0FF4-BB13-4375-B4AB-C20621C6ABA7}" srcOrd="7" destOrd="0" presId="urn:microsoft.com/office/officeart/2005/8/layout/bProcess2"/>
    <dgm:cxn modelId="{9F0C1403-31B1-440E-8C84-909708D31E59}" type="presParOf" srcId="{AF17AB3D-40B6-4D8A-8447-51D23C8AD196}" destId="{E9B44D5C-0DE6-4389-9A3C-56F823EF700C}" srcOrd="8" destOrd="0" presId="urn:microsoft.com/office/officeart/2005/8/layout/bProcess2"/>
    <dgm:cxn modelId="{37A583B0-DB43-41BE-B925-951C8D491FAC}" type="presParOf" srcId="{E9B44D5C-0DE6-4389-9A3C-56F823EF700C}" destId="{4D0F9BAD-2751-47B8-941F-CA5CF23A6FDC}" srcOrd="0" destOrd="0" presId="urn:microsoft.com/office/officeart/2005/8/layout/bProcess2"/>
    <dgm:cxn modelId="{BBAC2990-482A-48FA-ADFB-A412CC45D5F3}" type="presParOf" srcId="{E9B44D5C-0DE6-4389-9A3C-56F823EF700C}" destId="{30AC3089-E852-40A0-9435-CE42C8D3261A}" srcOrd="1" destOrd="0" presId="urn:microsoft.com/office/officeart/2005/8/layout/bProcess2"/>
    <dgm:cxn modelId="{9515A643-80B5-4FE5-AD65-77C337B17864}" type="presParOf" srcId="{AF17AB3D-40B6-4D8A-8447-51D23C8AD196}" destId="{39DBE55B-7F44-4DEE-84A3-E3B6912980EE}" srcOrd="9" destOrd="0" presId="urn:microsoft.com/office/officeart/2005/8/layout/bProcess2"/>
    <dgm:cxn modelId="{16663CC6-4A36-4CCD-AE79-3ED8C1011D30}" type="presParOf" srcId="{AF17AB3D-40B6-4D8A-8447-51D23C8AD196}" destId="{733047FB-0E25-479D-94E7-3976D6FF6D63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1B01D1E-C856-49A2-9A28-455833B549C9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CCD60A-B11F-49BA-AE57-07A742DD722F}">
      <dgm:prSet phldrT="[Text]"/>
      <dgm:spPr/>
      <dgm:t>
        <a:bodyPr/>
        <a:lstStyle/>
        <a:p>
          <a:r>
            <a:rPr lang="it-IT" dirty="0"/>
            <a:t>Keep the tables</a:t>
          </a:r>
          <a:endParaRPr lang="en-US" dirty="0"/>
        </a:p>
      </dgm:t>
    </dgm:pt>
    <dgm:pt modelId="{B5CF94AB-90D1-447F-8AD4-7FFB61A4FDF5}" type="parTrans" cxnId="{3D23A529-3992-49CA-9F73-FF10D011DDF0}">
      <dgm:prSet/>
      <dgm:spPr/>
      <dgm:t>
        <a:bodyPr/>
        <a:lstStyle/>
        <a:p>
          <a:endParaRPr lang="en-US"/>
        </a:p>
      </dgm:t>
    </dgm:pt>
    <dgm:pt modelId="{E98F13C9-50D3-4D9F-909D-19F905537658}" type="sibTrans" cxnId="{3D23A529-3992-49CA-9F73-FF10D011DDF0}">
      <dgm:prSet/>
      <dgm:spPr/>
      <dgm:t>
        <a:bodyPr/>
        <a:lstStyle/>
        <a:p>
          <a:endParaRPr lang="en-US"/>
        </a:p>
      </dgm:t>
    </dgm:pt>
    <dgm:pt modelId="{056E9F70-0E40-4F46-83AD-9C3286282661}">
      <dgm:prSet phldrT="[Text]"/>
      <dgm:spPr/>
      <dgm:t>
        <a:bodyPr/>
        <a:lstStyle/>
        <a:p>
          <a:r>
            <a:rPr lang="it-IT" dirty="0"/>
            <a:t>Avoid the tables</a:t>
          </a:r>
          <a:endParaRPr lang="en-US" dirty="0"/>
        </a:p>
      </dgm:t>
    </dgm:pt>
    <dgm:pt modelId="{68C2917D-754E-4028-9177-4BF3C9228D6D}" type="parTrans" cxnId="{9FA833EA-F562-4EFB-8767-5264CBB13214}">
      <dgm:prSet/>
      <dgm:spPr/>
      <dgm:t>
        <a:bodyPr/>
        <a:lstStyle/>
        <a:p>
          <a:endParaRPr lang="en-US"/>
        </a:p>
      </dgm:t>
    </dgm:pt>
    <dgm:pt modelId="{F9D3F173-9A92-415C-8EE9-B434101215F7}" type="sibTrans" cxnId="{9FA833EA-F562-4EFB-8767-5264CBB13214}">
      <dgm:prSet/>
      <dgm:spPr/>
      <dgm:t>
        <a:bodyPr/>
        <a:lstStyle/>
        <a:p>
          <a:endParaRPr lang="en-US"/>
        </a:p>
      </dgm:t>
    </dgm:pt>
    <dgm:pt modelId="{797019AA-BE21-4824-B1B2-2D325C1EB9B4}">
      <dgm:prSet phldrT="[Text]"/>
      <dgm:spPr/>
      <dgm:t>
        <a:bodyPr/>
        <a:lstStyle/>
        <a:p>
          <a:r>
            <a:rPr lang="it-IT" dirty="0"/>
            <a:t>need to edit/change the individual rows</a:t>
          </a:r>
          <a:endParaRPr lang="en-US" dirty="0"/>
        </a:p>
      </dgm:t>
    </dgm:pt>
    <dgm:pt modelId="{451C0666-E4A7-4143-92D8-EDA184FD15C2}" type="parTrans" cxnId="{66C52803-C314-4867-AAF3-77F5A23D27C2}">
      <dgm:prSet/>
      <dgm:spPr/>
      <dgm:t>
        <a:bodyPr/>
        <a:lstStyle/>
        <a:p>
          <a:endParaRPr lang="en-US"/>
        </a:p>
      </dgm:t>
    </dgm:pt>
    <dgm:pt modelId="{79719149-BADD-4A64-A896-0B5263D48E16}" type="sibTrans" cxnId="{66C52803-C314-4867-AAF3-77F5A23D27C2}">
      <dgm:prSet/>
      <dgm:spPr/>
      <dgm:t>
        <a:bodyPr/>
        <a:lstStyle/>
        <a:p>
          <a:endParaRPr lang="en-US"/>
        </a:p>
      </dgm:t>
    </dgm:pt>
    <dgm:pt modelId="{028006CD-AB05-490B-8843-BA55C3E633E2}">
      <dgm:prSet phldrT="[Text]"/>
      <dgm:spPr/>
      <dgm:t>
        <a:bodyPr/>
        <a:lstStyle/>
        <a:p>
          <a:r>
            <a:rPr lang="it-IT" dirty="0"/>
            <a:t>need to perform complex aggregations (avg, sum, etc)</a:t>
          </a:r>
          <a:endParaRPr lang="en-US" dirty="0"/>
        </a:p>
      </dgm:t>
    </dgm:pt>
    <dgm:pt modelId="{2D96000B-7E2F-486D-AC13-646FB4F30B21}" type="parTrans" cxnId="{C52D62D5-A7AB-45FE-82D8-A12D96505E88}">
      <dgm:prSet/>
      <dgm:spPr/>
      <dgm:t>
        <a:bodyPr/>
        <a:lstStyle/>
        <a:p>
          <a:endParaRPr lang="en-US"/>
        </a:p>
      </dgm:t>
    </dgm:pt>
    <dgm:pt modelId="{F9A60047-5DBD-4CA2-92A7-C27F2CC87E24}" type="sibTrans" cxnId="{C52D62D5-A7AB-45FE-82D8-A12D96505E88}">
      <dgm:prSet/>
      <dgm:spPr/>
      <dgm:t>
        <a:bodyPr/>
        <a:lstStyle/>
        <a:p>
          <a:endParaRPr lang="en-US"/>
        </a:p>
      </dgm:t>
    </dgm:pt>
    <dgm:pt modelId="{9982C33A-B71B-4E49-9F5E-FBB3F9030CB5}">
      <dgm:prSet phldrT="[Text]"/>
      <dgm:spPr/>
      <dgm:t>
        <a:bodyPr/>
        <a:lstStyle/>
        <a:p>
          <a:r>
            <a:rPr lang="it-IT" dirty="0"/>
            <a:t>need to produce the feed for consumption only</a:t>
          </a:r>
          <a:endParaRPr lang="en-US" dirty="0"/>
        </a:p>
      </dgm:t>
    </dgm:pt>
    <dgm:pt modelId="{1A63F2A8-397D-4636-BABF-C89DA3D38158}" type="parTrans" cxnId="{16A15767-36FF-4B34-8CF9-2992A72D8EA6}">
      <dgm:prSet/>
      <dgm:spPr/>
      <dgm:t>
        <a:bodyPr/>
        <a:lstStyle/>
        <a:p>
          <a:endParaRPr lang="en-US"/>
        </a:p>
      </dgm:t>
    </dgm:pt>
    <dgm:pt modelId="{CE09C1D3-AF3B-4FB2-A776-7FF01C3DBC3F}" type="sibTrans" cxnId="{16A15767-36FF-4B34-8CF9-2992A72D8EA6}">
      <dgm:prSet/>
      <dgm:spPr/>
      <dgm:t>
        <a:bodyPr/>
        <a:lstStyle/>
        <a:p>
          <a:endParaRPr lang="en-US"/>
        </a:p>
      </dgm:t>
    </dgm:pt>
    <dgm:pt modelId="{1FADAF7C-2E42-4ADE-A0FE-39340D448D91}">
      <dgm:prSet phldrT="[Text]"/>
      <dgm:spPr/>
      <dgm:t>
        <a:bodyPr/>
        <a:lstStyle/>
        <a:p>
          <a:r>
            <a:rPr lang="it-IT" dirty="0"/>
            <a:t>data arrives immutable</a:t>
          </a:r>
          <a:endParaRPr lang="en-US" dirty="0"/>
        </a:p>
      </dgm:t>
    </dgm:pt>
    <dgm:pt modelId="{43E65209-38E7-41BC-AA8C-DCC55A7E981C}" type="parTrans" cxnId="{00B641B5-CA13-4554-9AD6-185375AB4BDD}">
      <dgm:prSet/>
      <dgm:spPr/>
      <dgm:t>
        <a:bodyPr/>
        <a:lstStyle/>
        <a:p>
          <a:endParaRPr lang="en-US"/>
        </a:p>
      </dgm:t>
    </dgm:pt>
    <dgm:pt modelId="{63C313C5-3EA9-42AC-ABB5-268C85CEAECE}" type="sibTrans" cxnId="{00B641B5-CA13-4554-9AD6-185375AB4BDD}">
      <dgm:prSet/>
      <dgm:spPr/>
      <dgm:t>
        <a:bodyPr/>
        <a:lstStyle/>
        <a:p>
          <a:endParaRPr lang="en-US"/>
        </a:p>
      </dgm:t>
    </dgm:pt>
    <dgm:pt modelId="{F904EDFD-6EFC-4D94-84DC-4FBEC8743C5A}">
      <dgm:prSet phldrT="[Text]"/>
      <dgm:spPr/>
      <dgm:t>
        <a:bodyPr/>
        <a:lstStyle/>
        <a:p>
          <a:r>
            <a:rPr lang="it-IT" dirty="0"/>
            <a:t>incoming data changes or it is not 100% reliable in structure</a:t>
          </a:r>
          <a:endParaRPr lang="en-US" dirty="0"/>
        </a:p>
      </dgm:t>
    </dgm:pt>
    <dgm:pt modelId="{20FDAAEC-0AE7-4005-A348-C73E0DF1EB05}" type="parTrans" cxnId="{19E3805D-EC73-4072-99EF-B6A25C52CA3D}">
      <dgm:prSet/>
      <dgm:spPr/>
      <dgm:t>
        <a:bodyPr/>
        <a:lstStyle/>
        <a:p>
          <a:endParaRPr lang="en-US"/>
        </a:p>
      </dgm:t>
    </dgm:pt>
    <dgm:pt modelId="{47E24777-7F76-4853-8F28-C1E71F32FBB7}" type="sibTrans" cxnId="{19E3805D-EC73-4072-99EF-B6A25C52CA3D}">
      <dgm:prSet/>
      <dgm:spPr/>
      <dgm:t>
        <a:bodyPr/>
        <a:lstStyle/>
        <a:p>
          <a:endParaRPr lang="en-US"/>
        </a:p>
      </dgm:t>
    </dgm:pt>
    <dgm:pt modelId="{F1432D3C-066C-4636-B7F7-D75B7DBFC86D}" type="pres">
      <dgm:prSet presAssocID="{F1B01D1E-C856-49A2-9A28-455833B549C9}" presName="Name0" presStyleCnt="0">
        <dgm:presLayoutVars>
          <dgm:chMax/>
          <dgm:chPref/>
          <dgm:dir/>
        </dgm:presLayoutVars>
      </dgm:prSet>
      <dgm:spPr/>
    </dgm:pt>
    <dgm:pt modelId="{33B0C7A6-C6FC-4FCB-928E-7813A69E6794}" type="pres">
      <dgm:prSet presAssocID="{EBCCD60A-B11F-49BA-AE57-07A742DD722F}" presName="parenttextcomposite" presStyleCnt="0"/>
      <dgm:spPr/>
    </dgm:pt>
    <dgm:pt modelId="{063861C4-FD88-440E-9B2D-A9C3C7B740A6}" type="pres">
      <dgm:prSet presAssocID="{EBCCD60A-B11F-49BA-AE57-07A742DD722F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103B9A90-3619-4B18-8EF1-37FFF17EC14B}" type="pres">
      <dgm:prSet presAssocID="{EBCCD60A-B11F-49BA-AE57-07A742DD722F}" presName="composite" presStyleCnt="0"/>
      <dgm:spPr/>
    </dgm:pt>
    <dgm:pt modelId="{9985A99B-893D-46F4-BDA8-8EAA266DC592}" type="pres">
      <dgm:prSet presAssocID="{EBCCD60A-B11F-49BA-AE57-07A742DD722F}" presName="chevron1" presStyleLbl="alignNode1" presStyleIdx="0" presStyleCnt="14"/>
      <dgm:spPr/>
    </dgm:pt>
    <dgm:pt modelId="{41EE2C87-C411-4B80-815E-08E59B931D2B}" type="pres">
      <dgm:prSet presAssocID="{EBCCD60A-B11F-49BA-AE57-07A742DD722F}" presName="chevron2" presStyleLbl="alignNode1" presStyleIdx="1" presStyleCnt="14"/>
      <dgm:spPr/>
    </dgm:pt>
    <dgm:pt modelId="{5979965F-6918-4CE9-972F-9E8464DB62BD}" type="pres">
      <dgm:prSet presAssocID="{EBCCD60A-B11F-49BA-AE57-07A742DD722F}" presName="chevron3" presStyleLbl="alignNode1" presStyleIdx="2" presStyleCnt="14"/>
      <dgm:spPr/>
    </dgm:pt>
    <dgm:pt modelId="{47CDEC8D-09F7-4945-BB4C-0EDF5EDF9B64}" type="pres">
      <dgm:prSet presAssocID="{EBCCD60A-B11F-49BA-AE57-07A742DD722F}" presName="chevron4" presStyleLbl="alignNode1" presStyleIdx="3" presStyleCnt="14"/>
      <dgm:spPr/>
    </dgm:pt>
    <dgm:pt modelId="{63D1AD52-C005-4068-A75D-2747529D5B33}" type="pres">
      <dgm:prSet presAssocID="{EBCCD60A-B11F-49BA-AE57-07A742DD722F}" presName="chevron5" presStyleLbl="alignNode1" presStyleIdx="4" presStyleCnt="14"/>
      <dgm:spPr/>
    </dgm:pt>
    <dgm:pt modelId="{E00F9446-5851-4952-A0E3-4AB7263E5D97}" type="pres">
      <dgm:prSet presAssocID="{EBCCD60A-B11F-49BA-AE57-07A742DD722F}" presName="chevron6" presStyleLbl="alignNode1" presStyleIdx="5" presStyleCnt="14"/>
      <dgm:spPr/>
    </dgm:pt>
    <dgm:pt modelId="{EB9BAE98-178D-4C36-B57A-D2E5D7EB9474}" type="pres">
      <dgm:prSet presAssocID="{EBCCD60A-B11F-49BA-AE57-07A742DD722F}" presName="chevron7" presStyleLbl="alignNode1" presStyleIdx="6" presStyleCnt="14"/>
      <dgm:spPr/>
    </dgm:pt>
    <dgm:pt modelId="{7DC2B84B-CAC5-4069-9FF2-6A69F716E059}" type="pres">
      <dgm:prSet presAssocID="{EBCCD60A-B11F-49BA-AE57-07A742DD722F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</dgm:pt>
    <dgm:pt modelId="{857627F8-534D-4975-BEB5-E06F86F3ED36}" type="pres">
      <dgm:prSet presAssocID="{E98F13C9-50D3-4D9F-909D-19F905537658}" presName="sibTrans" presStyleCnt="0"/>
      <dgm:spPr/>
    </dgm:pt>
    <dgm:pt modelId="{99E9803F-948C-4604-8F78-89E2B9B6A933}" type="pres">
      <dgm:prSet presAssocID="{056E9F70-0E40-4F46-83AD-9C3286282661}" presName="parenttextcomposite" presStyleCnt="0"/>
      <dgm:spPr/>
    </dgm:pt>
    <dgm:pt modelId="{A835239E-1807-49F9-AEBB-67AAC8392D1F}" type="pres">
      <dgm:prSet presAssocID="{056E9F70-0E40-4F46-83AD-9C3286282661}" presName="parenttext" presStyleLbl="revTx" presStyleIdx="1" presStyleCnt="2">
        <dgm:presLayoutVars>
          <dgm:chMax/>
          <dgm:chPref val="2"/>
          <dgm:bulletEnabled val="1"/>
        </dgm:presLayoutVars>
      </dgm:prSet>
      <dgm:spPr/>
    </dgm:pt>
    <dgm:pt modelId="{ED4F6EF9-1F30-4254-9F95-202766760CFD}" type="pres">
      <dgm:prSet presAssocID="{056E9F70-0E40-4F46-83AD-9C3286282661}" presName="composite" presStyleCnt="0"/>
      <dgm:spPr/>
    </dgm:pt>
    <dgm:pt modelId="{F0C9F40E-FA2A-4838-8806-349827DE5401}" type="pres">
      <dgm:prSet presAssocID="{056E9F70-0E40-4F46-83AD-9C3286282661}" presName="chevron1" presStyleLbl="alignNode1" presStyleIdx="7" presStyleCnt="14"/>
      <dgm:spPr/>
    </dgm:pt>
    <dgm:pt modelId="{3FFFC2D9-16EA-415F-859D-8FB697765F2B}" type="pres">
      <dgm:prSet presAssocID="{056E9F70-0E40-4F46-83AD-9C3286282661}" presName="chevron2" presStyleLbl="alignNode1" presStyleIdx="8" presStyleCnt="14"/>
      <dgm:spPr/>
    </dgm:pt>
    <dgm:pt modelId="{9F2C84E3-34EA-4633-9FAF-002F922A6A1F}" type="pres">
      <dgm:prSet presAssocID="{056E9F70-0E40-4F46-83AD-9C3286282661}" presName="chevron3" presStyleLbl="alignNode1" presStyleIdx="9" presStyleCnt="14"/>
      <dgm:spPr/>
    </dgm:pt>
    <dgm:pt modelId="{93A15215-9DF4-4176-AC85-B3DECEADA317}" type="pres">
      <dgm:prSet presAssocID="{056E9F70-0E40-4F46-83AD-9C3286282661}" presName="chevron4" presStyleLbl="alignNode1" presStyleIdx="10" presStyleCnt="14"/>
      <dgm:spPr/>
    </dgm:pt>
    <dgm:pt modelId="{175F7A52-59A0-41E4-BC7B-2A90FDDD0B58}" type="pres">
      <dgm:prSet presAssocID="{056E9F70-0E40-4F46-83AD-9C3286282661}" presName="chevron5" presStyleLbl="alignNode1" presStyleIdx="11" presStyleCnt="14"/>
      <dgm:spPr/>
    </dgm:pt>
    <dgm:pt modelId="{92BB40F1-ECEA-4ABD-A678-DDD1B9317813}" type="pres">
      <dgm:prSet presAssocID="{056E9F70-0E40-4F46-83AD-9C3286282661}" presName="chevron6" presStyleLbl="alignNode1" presStyleIdx="12" presStyleCnt="14"/>
      <dgm:spPr/>
    </dgm:pt>
    <dgm:pt modelId="{6BBAFB05-814E-4C21-B3CF-D9B898EFCDFC}" type="pres">
      <dgm:prSet presAssocID="{056E9F70-0E40-4F46-83AD-9C3286282661}" presName="chevron7" presStyleLbl="alignNode1" presStyleIdx="13" presStyleCnt="14"/>
      <dgm:spPr/>
    </dgm:pt>
    <dgm:pt modelId="{18FC68FF-1B91-4A6E-881A-1A59565CF7D8}" type="pres">
      <dgm:prSet presAssocID="{056E9F70-0E40-4F46-83AD-9C3286282661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66C52803-C314-4867-AAF3-77F5A23D27C2}" srcId="{EBCCD60A-B11F-49BA-AE57-07A742DD722F}" destId="{797019AA-BE21-4824-B1B2-2D325C1EB9B4}" srcOrd="0" destOrd="0" parTransId="{451C0666-E4A7-4143-92D8-EDA184FD15C2}" sibTransId="{79719149-BADD-4A64-A896-0B5263D48E16}"/>
    <dgm:cxn modelId="{3D23A529-3992-49CA-9F73-FF10D011DDF0}" srcId="{F1B01D1E-C856-49A2-9A28-455833B549C9}" destId="{EBCCD60A-B11F-49BA-AE57-07A742DD722F}" srcOrd="0" destOrd="0" parTransId="{B5CF94AB-90D1-447F-8AD4-7FFB61A4FDF5}" sibTransId="{E98F13C9-50D3-4D9F-909D-19F905537658}"/>
    <dgm:cxn modelId="{679B132B-1621-499C-A8E9-987E6420026D}" type="presOf" srcId="{EBCCD60A-B11F-49BA-AE57-07A742DD722F}" destId="{063861C4-FD88-440E-9B2D-A9C3C7B740A6}" srcOrd="0" destOrd="0" presId="urn:microsoft.com/office/officeart/2008/layout/VerticalAccentList"/>
    <dgm:cxn modelId="{4A61F85C-6DFC-40EE-84CA-AA87D18FFF06}" type="presOf" srcId="{028006CD-AB05-490B-8843-BA55C3E633E2}" destId="{7DC2B84B-CAC5-4069-9FF2-6A69F716E059}" srcOrd="0" destOrd="1" presId="urn:microsoft.com/office/officeart/2008/layout/VerticalAccentList"/>
    <dgm:cxn modelId="{19E3805D-EC73-4072-99EF-B6A25C52CA3D}" srcId="{056E9F70-0E40-4F46-83AD-9C3286282661}" destId="{F904EDFD-6EFC-4D94-84DC-4FBEC8743C5A}" srcOrd="2" destOrd="0" parTransId="{20FDAAEC-0AE7-4005-A348-C73E0DF1EB05}" sibTransId="{47E24777-7F76-4853-8F28-C1E71F32FBB7}"/>
    <dgm:cxn modelId="{EC7CD665-3127-4C1F-8E3C-E8CFF7034AAE}" type="presOf" srcId="{797019AA-BE21-4824-B1B2-2D325C1EB9B4}" destId="{7DC2B84B-CAC5-4069-9FF2-6A69F716E059}" srcOrd="0" destOrd="0" presId="urn:microsoft.com/office/officeart/2008/layout/VerticalAccentList"/>
    <dgm:cxn modelId="{16A15767-36FF-4B34-8CF9-2992A72D8EA6}" srcId="{056E9F70-0E40-4F46-83AD-9C3286282661}" destId="{9982C33A-B71B-4E49-9F5E-FBB3F9030CB5}" srcOrd="0" destOrd="0" parTransId="{1A63F2A8-397D-4636-BABF-C89DA3D38158}" sibTransId="{CE09C1D3-AF3B-4FB2-A776-7FF01C3DBC3F}"/>
    <dgm:cxn modelId="{B0345558-3FD1-4E28-B399-17F2A336E76B}" type="presOf" srcId="{F904EDFD-6EFC-4D94-84DC-4FBEC8743C5A}" destId="{18FC68FF-1B91-4A6E-881A-1A59565CF7D8}" srcOrd="0" destOrd="2" presId="urn:microsoft.com/office/officeart/2008/layout/VerticalAccentList"/>
    <dgm:cxn modelId="{00B641B5-CA13-4554-9AD6-185375AB4BDD}" srcId="{056E9F70-0E40-4F46-83AD-9C3286282661}" destId="{1FADAF7C-2E42-4ADE-A0FE-39340D448D91}" srcOrd="1" destOrd="0" parTransId="{43E65209-38E7-41BC-AA8C-DCC55A7E981C}" sibTransId="{63C313C5-3EA9-42AC-ABB5-268C85CEAECE}"/>
    <dgm:cxn modelId="{26B771B9-C318-4A50-AC84-075E802D7739}" type="presOf" srcId="{F1B01D1E-C856-49A2-9A28-455833B549C9}" destId="{F1432D3C-066C-4636-B7F7-D75B7DBFC86D}" srcOrd="0" destOrd="0" presId="urn:microsoft.com/office/officeart/2008/layout/VerticalAccentList"/>
    <dgm:cxn modelId="{33A3C1D4-A25B-4F52-86B5-70BD83E4A5A6}" type="presOf" srcId="{1FADAF7C-2E42-4ADE-A0FE-39340D448D91}" destId="{18FC68FF-1B91-4A6E-881A-1A59565CF7D8}" srcOrd="0" destOrd="1" presId="urn:microsoft.com/office/officeart/2008/layout/VerticalAccentList"/>
    <dgm:cxn modelId="{C52D62D5-A7AB-45FE-82D8-A12D96505E88}" srcId="{EBCCD60A-B11F-49BA-AE57-07A742DD722F}" destId="{028006CD-AB05-490B-8843-BA55C3E633E2}" srcOrd="1" destOrd="0" parTransId="{2D96000B-7E2F-486D-AC13-646FB4F30B21}" sibTransId="{F9A60047-5DBD-4CA2-92A7-C27F2CC87E24}"/>
    <dgm:cxn modelId="{4A2C23E1-DC01-4EF6-90B9-E5FE06BF8B72}" type="presOf" srcId="{056E9F70-0E40-4F46-83AD-9C3286282661}" destId="{A835239E-1807-49F9-AEBB-67AAC8392D1F}" srcOrd="0" destOrd="0" presId="urn:microsoft.com/office/officeart/2008/layout/VerticalAccentList"/>
    <dgm:cxn modelId="{9FA833EA-F562-4EFB-8767-5264CBB13214}" srcId="{F1B01D1E-C856-49A2-9A28-455833B549C9}" destId="{056E9F70-0E40-4F46-83AD-9C3286282661}" srcOrd="1" destOrd="0" parTransId="{68C2917D-754E-4028-9177-4BF3C9228D6D}" sibTransId="{F9D3F173-9A92-415C-8EE9-B434101215F7}"/>
    <dgm:cxn modelId="{751745F3-39C3-4D26-A721-EB5C3A47496A}" type="presOf" srcId="{9982C33A-B71B-4E49-9F5E-FBB3F9030CB5}" destId="{18FC68FF-1B91-4A6E-881A-1A59565CF7D8}" srcOrd="0" destOrd="0" presId="urn:microsoft.com/office/officeart/2008/layout/VerticalAccentList"/>
    <dgm:cxn modelId="{EDECE7F3-177D-4723-B044-478CF82057A6}" type="presParOf" srcId="{F1432D3C-066C-4636-B7F7-D75B7DBFC86D}" destId="{33B0C7A6-C6FC-4FCB-928E-7813A69E6794}" srcOrd="0" destOrd="0" presId="urn:microsoft.com/office/officeart/2008/layout/VerticalAccentList"/>
    <dgm:cxn modelId="{E852FE7D-8132-4C7A-A50C-3DAA508F20E8}" type="presParOf" srcId="{33B0C7A6-C6FC-4FCB-928E-7813A69E6794}" destId="{063861C4-FD88-440E-9B2D-A9C3C7B740A6}" srcOrd="0" destOrd="0" presId="urn:microsoft.com/office/officeart/2008/layout/VerticalAccentList"/>
    <dgm:cxn modelId="{2D30E798-9D66-451A-9A5F-F820E3249431}" type="presParOf" srcId="{F1432D3C-066C-4636-B7F7-D75B7DBFC86D}" destId="{103B9A90-3619-4B18-8EF1-37FFF17EC14B}" srcOrd="1" destOrd="0" presId="urn:microsoft.com/office/officeart/2008/layout/VerticalAccentList"/>
    <dgm:cxn modelId="{E1A5825E-9BDE-45DB-80B2-986479AC51EA}" type="presParOf" srcId="{103B9A90-3619-4B18-8EF1-37FFF17EC14B}" destId="{9985A99B-893D-46F4-BDA8-8EAA266DC592}" srcOrd="0" destOrd="0" presId="urn:microsoft.com/office/officeart/2008/layout/VerticalAccentList"/>
    <dgm:cxn modelId="{CA294678-7619-4E96-9581-6EBC06603E20}" type="presParOf" srcId="{103B9A90-3619-4B18-8EF1-37FFF17EC14B}" destId="{41EE2C87-C411-4B80-815E-08E59B931D2B}" srcOrd="1" destOrd="0" presId="urn:microsoft.com/office/officeart/2008/layout/VerticalAccentList"/>
    <dgm:cxn modelId="{60E695C3-14B0-48D7-91A7-69EB50B036B4}" type="presParOf" srcId="{103B9A90-3619-4B18-8EF1-37FFF17EC14B}" destId="{5979965F-6918-4CE9-972F-9E8464DB62BD}" srcOrd="2" destOrd="0" presId="urn:microsoft.com/office/officeart/2008/layout/VerticalAccentList"/>
    <dgm:cxn modelId="{468A69C9-BEA1-4F91-90FD-3A74FD4A781B}" type="presParOf" srcId="{103B9A90-3619-4B18-8EF1-37FFF17EC14B}" destId="{47CDEC8D-09F7-4945-BB4C-0EDF5EDF9B64}" srcOrd="3" destOrd="0" presId="urn:microsoft.com/office/officeart/2008/layout/VerticalAccentList"/>
    <dgm:cxn modelId="{7B88E273-8E83-45C3-AD39-8FF3F2F7A925}" type="presParOf" srcId="{103B9A90-3619-4B18-8EF1-37FFF17EC14B}" destId="{63D1AD52-C005-4068-A75D-2747529D5B33}" srcOrd="4" destOrd="0" presId="urn:microsoft.com/office/officeart/2008/layout/VerticalAccentList"/>
    <dgm:cxn modelId="{756F81D5-19D6-48C1-B733-B6CDB919F5B8}" type="presParOf" srcId="{103B9A90-3619-4B18-8EF1-37FFF17EC14B}" destId="{E00F9446-5851-4952-A0E3-4AB7263E5D97}" srcOrd="5" destOrd="0" presId="urn:microsoft.com/office/officeart/2008/layout/VerticalAccentList"/>
    <dgm:cxn modelId="{D6F8FF4D-CE7E-4A1E-BDFA-FF04602CA29B}" type="presParOf" srcId="{103B9A90-3619-4B18-8EF1-37FFF17EC14B}" destId="{EB9BAE98-178D-4C36-B57A-D2E5D7EB9474}" srcOrd="6" destOrd="0" presId="urn:microsoft.com/office/officeart/2008/layout/VerticalAccentList"/>
    <dgm:cxn modelId="{6B037BFE-FEFF-4150-8FFA-6DBA26206776}" type="presParOf" srcId="{103B9A90-3619-4B18-8EF1-37FFF17EC14B}" destId="{7DC2B84B-CAC5-4069-9FF2-6A69F716E059}" srcOrd="7" destOrd="0" presId="urn:microsoft.com/office/officeart/2008/layout/VerticalAccentList"/>
    <dgm:cxn modelId="{21A4C01C-6BC2-4A67-AE36-DE4134427E55}" type="presParOf" srcId="{F1432D3C-066C-4636-B7F7-D75B7DBFC86D}" destId="{857627F8-534D-4975-BEB5-E06F86F3ED36}" srcOrd="2" destOrd="0" presId="urn:microsoft.com/office/officeart/2008/layout/VerticalAccentList"/>
    <dgm:cxn modelId="{DC212DD3-D51A-4850-BA0A-BD708B4832C9}" type="presParOf" srcId="{F1432D3C-066C-4636-B7F7-D75B7DBFC86D}" destId="{99E9803F-948C-4604-8F78-89E2B9B6A933}" srcOrd="3" destOrd="0" presId="urn:microsoft.com/office/officeart/2008/layout/VerticalAccentList"/>
    <dgm:cxn modelId="{C60DA79A-6639-4B23-B4DD-4BBB56365EBB}" type="presParOf" srcId="{99E9803F-948C-4604-8F78-89E2B9B6A933}" destId="{A835239E-1807-49F9-AEBB-67AAC8392D1F}" srcOrd="0" destOrd="0" presId="urn:microsoft.com/office/officeart/2008/layout/VerticalAccentList"/>
    <dgm:cxn modelId="{8D67AA94-FDE0-42D6-ADB6-593E0C5E609D}" type="presParOf" srcId="{F1432D3C-066C-4636-B7F7-D75B7DBFC86D}" destId="{ED4F6EF9-1F30-4254-9F95-202766760CFD}" srcOrd="4" destOrd="0" presId="urn:microsoft.com/office/officeart/2008/layout/VerticalAccentList"/>
    <dgm:cxn modelId="{00817EA5-9765-4DDC-9C30-48A138040C1D}" type="presParOf" srcId="{ED4F6EF9-1F30-4254-9F95-202766760CFD}" destId="{F0C9F40E-FA2A-4838-8806-349827DE5401}" srcOrd="0" destOrd="0" presId="urn:microsoft.com/office/officeart/2008/layout/VerticalAccentList"/>
    <dgm:cxn modelId="{3E1F879E-6C7E-436C-98AA-EB5495E54AAF}" type="presParOf" srcId="{ED4F6EF9-1F30-4254-9F95-202766760CFD}" destId="{3FFFC2D9-16EA-415F-859D-8FB697765F2B}" srcOrd="1" destOrd="0" presId="urn:microsoft.com/office/officeart/2008/layout/VerticalAccentList"/>
    <dgm:cxn modelId="{885B1731-B253-43AB-A1CC-BD17229742BF}" type="presParOf" srcId="{ED4F6EF9-1F30-4254-9F95-202766760CFD}" destId="{9F2C84E3-34EA-4633-9FAF-002F922A6A1F}" srcOrd="2" destOrd="0" presId="urn:microsoft.com/office/officeart/2008/layout/VerticalAccentList"/>
    <dgm:cxn modelId="{45FE2C9A-FBB1-40C0-BFF3-CD72EAB47FC1}" type="presParOf" srcId="{ED4F6EF9-1F30-4254-9F95-202766760CFD}" destId="{93A15215-9DF4-4176-AC85-B3DECEADA317}" srcOrd="3" destOrd="0" presId="urn:microsoft.com/office/officeart/2008/layout/VerticalAccentList"/>
    <dgm:cxn modelId="{4396EB44-98D3-492A-85FF-69FB4D77FDF5}" type="presParOf" srcId="{ED4F6EF9-1F30-4254-9F95-202766760CFD}" destId="{175F7A52-59A0-41E4-BC7B-2A90FDDD0B58}" srcOrd="4" destOrd="0" presId="urn:microsoft.com/office/officeart/2008/layout/VerticalAccentList"/>
    <dgm:cxn modelId="{B929A6BB-E440-4871-903D-ADCE2824AF51}" type="presParOf" srcId="{ED4F6EF9-1F30-4254-9F95-202766760CFD}" destId="{92BB40F1-ECEA-4ABD-A678-DDD1B9317813}" srcOrd="5" destOrd="0" presId="urn:microsoft.com/office/officeart/2008/layout/VerticalAccentList"/>
    <dgm:cxn modelId="{6221C22A-07EC-43E7-8B7E-435BD4D6F8DD}" type="presParOf" srcId="{ED4F6EF9-1F30-4254-9F95-202766760CFD}" destId="{6BBAFB05-814E-4C21-B3CF-D9B898EFCDFC}" srcOrd="6" destOrd="0" presId="urn:microsoft.com/office/officeart/2008/layout/VerticalAccentList"/>
    <dgm:cxn modelId="{98967845-DB5A-4C93-8746-10C8083DEB45}" type="presParOf" srcId="{ED4F6EF9-1F30-4254-9F95-202766760CFD}" destId="{18FC68FF-1B91-4A6E-881A-1A59565CF7D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0E92FE-300A-4A30-B8F4-86DB4A7237A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F3BBF0-5751-4A94-887E-A59F046BFABE}">
      <dgm:prSet phldrT="[Text]"/>
      <dgm:spPr/>
      <dgm:t>
        <a:bodyPr/>
        <a:lstStyle/>
        <a:p>
          <a:r>
            <a:rPr lang="it-IT" dirty="0"/>
            <a:t>ISJSON</a:t>
          </a:r>
          <a:endParaRPr lang="en-US" dirty="0"/>
        </a:p>
      </dgm:t>
    </dgm:pt>
    <dgm:pt modelId="{406EEFE3-1101-41DF-9115-3A1B7D21FC48}" type="parTrans" cxnId="{DCA75965-9D77-4079-9834-36B49B7FFF06}">
      <dgm:prSet/>
      <dgm:spPr/>
      <dgm:t>
        <a:bodyPr/>
        <a:lstStyle/>
        <a:p>
          <a:endParaRPr lang="en-US"/>
        </a:p>
      </dgm:t>
    </dgm:pt>
    <dgm:pt modelId="{B8EE2DC0-E119-4EAC-B67E-16013394EC80}" type="sibTrans" cxnId="{DCA75965-9D77-4079-9834-36B49B7FFF06}">
      <dgm:prSet/>
      <dgm:spPr/>
      <dgm:t>
        <a:bodyPr/>
        <a:lstStyle/>
        <a:p>
          <a:endParaRPr lang="en-US"/>
        </a:p>
      </dgm:t>
    </dgm:pt>
    <dgm:pt modelId="{C3D49E4E-DFAC-40D3-9BAA-4E5D57FE5ED1}">
      <dgm:prSet phldrT="[Text]"/>
      <dgm:spPr/>
      <dgm:t>
        <a:bodyPr/>
        <a:lstStyle/>
        <a:p>
          <a:r>
            <a:rPr lang="it-IT" dirty="0"/>
            <a:t>Just checks the format</a:t>
          </a:r>
          <a:endParaRPr lang="en-US" dirty="0"/>
        </a:p>
      </dgm:t>
    </dgm:pt>
    <dgm:pt modelId="{6CF1EF24-8C18-473D-93E0-F3B0A816C050}" type="parTrans" cxnId="{C244726B-4CAE-47BE-BEDE-086D78CB07D5}">
      <dgm:prSet/>
      <dgm:spPr/>
      <dgm:t>
        <a:bodyPr/>
        <a:lstStyle/>
        <a:p>
          <a:endParaRPr lang="en-US"/>
        </a:p>
      </dgm:t>
    </dgm:pt>
    <dgm:pt modelId="{D3DDA6A3-5225-4DFC-BB9C-A3B56F83C3B9}" type="sibTrans" cxnId="{C244726B-4CAE-47BE-BEDE-086D78CB07D5}">
      <dgm:prSet/>
      <dgm:spPr/>
      <dgm:t>
        <a:bodyPr/>
        <a:lstStyle/>
        <a:p>
          <a:endParaRPr lang="en-US"/>
        </a:p>
      </dgm:t>
    </dgm:pt>
    <dgm:pt modelId="{EDE8DD74-1CED-4113-913C-5418B7634D1A}">
      <dgm:prSet phldrT="[Text]"/>
      <dgm:spPr/>
      <dgm:t>
        <a:bodyPr/>
        <a:lstStyle/>
        <a:p>
          <a:r>
            <a:rPr lang="it-IT" dirty="0"/>
            <a:t>JSON_VALUE</a:t>
          </a:r>
          <a:endParaRPr lang="en-US" dirty="0"/>
        </a:p>
      </dgm:t>
    </dgm:pt>
    <dgm:pt modelId="{EA54DA10-72D0-4974-9F19-32798558CE58}" type="parTrans" cxnId="{A27F86A5-19D6-4116-A3A8-368340AF612F}">
      <dgm:prSet/>
      <dgm:spPr/>
      <dgm:t>
        <a:bodyPr/>
        <a:lstStyle/>
        <a:p>
          <a:endParaRPr lang="en-US"/>
        </a:p>
      </dgm:t>
    </dgm:pt>
    <dgm:pt modelId="{47EBBDA6-22F3-4737-80B2-B6332A1BA12E}" type="sibTrans" cxnId="{A27F86A5-19D6-4116-A3A8-368340AF612F}">
      <dgm:prSet/>
      <dgm:spPr/>
      <dgm:t>
        <a:bodyPr/>
        <a:lstStyle/>
        <a:p>
          <a:endParaRPr lang="en-US"/>
        </a:p>
      </dgm:t>
    </dgm:pt>
    <dgm:pt modelId="{B8EC919B-5B24-423D-AF4D-8847BC7C0C30}">
      <dgm:prSet phldrT="[Text]"/>
      <dgm:spPr/>
      <dgm:t>
        <a:bodyPr/>
        <a:lstStyle/>
        <a:p>
          <a:r>
            <a:rPr lang="it-IT" dirty="0"/>
            <a:t>Takes the scalar value</a:t>
          </a:r>
          <a:endParaRPr lang="en-US" dirty="0"/>
        </a:p>
      </dgm:t>
    </dgm:pt>
    <dgm:pt modelId="{6D9CB287-7AE8-45F5-9E76-5369381A1CDE}" type="parTrans" cxnId="{C1E85E36-BA05-4659-906F-C5CD172477E4}">
      <dgm:prSet/>
      <dgm:spPr/>
      <dgm:t>
        <a:bodyPr/>
        <a:lstStyle/>
        <a:p>
          <a:endParaRPr lang="en-US"/>
        </a:p>
      </dgm:t>
    </dgm:pt>
    <dgm:pt modelId="{3E3D791E-DA19-4261-8F45-A239198852F5}" type="sibTrans" cxnId="{C1E85E36-BA05-4659-906F-C5CD172477E4}">
      <dgm:prSet/>
      <dgm:spPr/>
      <dgm:t>
        <a:bodyPr/>
        <a:lstStyle/>
        <a:p>
          <a:endParaRPr lang="en-US"/>
        </a:p>
      </dgm:t>
    </dgm:pt>
    <dgm:pt modelId="{F970FCEC-1F66-4BFD-B584-9A127095583F}">
      <dgm:prSet phldrT="[Text]"/>
      <dgm:spPr/>
      <dgm:t>
        <a:bodyPr/>
        <a:lstStyle/>
        <a:p>
          <a:r>
            <a:rPr lang="it-IT" dirty="0"/>
            <a:t>JSON_QUERY</a:t>
          </a:r>
          <a:endParaRPr lang="en-US" dirty="0"/>
        </a:p>
      </dgm:t>
    </dgm:pt>
    <dgm:pt modelId="{FC1BCFCC-23FF-481D-972C-09A1D4EFE906}" type="parTrans" cxnId="{6EECBCC2-82F0-407E-9B46-5A355C0D0357}">
      <dgm:prSet/>
      <dgm:spPr/>
      <dgm:t>
        <a:bodyPr/>
        <a:lstStyle/>
        <a:p>
          <a:endParaRPr lang="en-US"/>
        </a:p>
      </dgm:t>
    </dgm:pt>
    <dgm:pt modelId="{8430C062-3682-4D22-B2E1-13A10E790EB4}" type="sibTrans" cxnId="{6EECBCC2-82F0-407E-9B46-5A355C0D0357}">
      <dgm:prSet/>
      <dgm:spPr/>
      <dgm:t>
        <a:bodyPr/>
        <a:lstStyle/>
        <a:p>
          <a:endParaRPr lang="en-US"/>
        </a:p>
      </dgm:t>
    </dgm:pt>
    <dgm:pt modelId="{76016F55-930C-46B1-A336-77A6BBE47D99}">
      <dgm:prSet phldrT="[Text]"/>
      <dgm:spPr/>
      <dgm:t>
        <a:bodyPr/>
        <a:lstStyle/>
        <a:p>
          <a:r>
            <a:rPr lang="it-IT" dirty="0"/>
            <a:t>Takes the object or array value</a:t>
          </a:r>
          <a:endParaRPr lang="en-US" dirty="0"/>
        </a:p>
      </dgm:t>
    </dgm:pt>
    <dgm:pt modelId="{FA6F84DE-64F1-4021-A280-1BC43D62BBF2}" type="parTrans" cxnId="{13C25490-F131-4ACB-8E42-21B315F5CAEC}">
      <dgm:prSet/>
      <dgm:spPr/>
      <dgm:t>
        <a:bodyPr/>
        <a:lstStyle/>
        <a:p>
          <a:endParaRPr lang="en-US"/>
        </a:p>
      </dgm:t>
    </dgm:pt>
    <dgm:pt modelId="{22FDE8FB-F2B8-4112-A6CD-3682CAAB3775}" type="sibTrans" cxnId="{13C25490-F131-4ACB-8E42-21B315F5CAEC}">
      <dgm:prSet/>
      <dgm:spPr/>
      <dgm:t>
        <a:bodyPr/>
        <a:lstStyle/>
        <a:p>
          <a:endParaRPr lang="en-US"/>
        </a:p>
      </dgm:t>
    </dgm:pt>
    <dgm:pt modelId="{0053188D-6D28-4678-9B57-1FFF90F4E3BB}">
      <dgm:prSet phldrT="[Text]"/>
      <dgm:spPr/>
      <dgm:t>
        <a:bodyPr/>
        <a:lstStyle/>
        <a:p>
          <a:r>
            <a:rPr lang="it-IT" dirty="0"/>
            <a:t>OPENJSON</a:t>
          </a:r>
          <a:endParaRPr lang="en-US" dirty="0"/>
        </a:p>
      </dgm:t>
    </dgm:pt>
    <dgm:pt modelId="{2E14A540-B9AD-4EE4-91B5-A8B446D1C43A}" type="parTrans" cxnId="{AF8E4BFE-BFE2-4637-9551-5E8AAFE74C6A}">
      <dgm:prSet/>
      <dgm:spPr/>
      <dgm:t>
        <a:bodyPr/>
        <a:lstStyle/>
        <a:p>
          <a:endParaRPr lang="en-US"/>
        </a:p>
      </dgm:t>
    </dgm:pt>
    <dgm:pt modelId="{B981147C-4707-4ECC-B260-F10E11E5245C}" type="sibTrans" cxnId="{AF8E4BFE-BFE2-4637-9551-5E8AAFE74C6A}">
      <dgm:prSet/>
      <dgm:spPr/>
      <dgm:t>
        <a:bodyPr/>
        <a:lstStyle/>
        <a:p>
          <a:endParaRPr lang="en-US"/>
        </a:p>
      </dgm:t>
    </dgm:pt>
    <dgm:pt modelId="{AD488E90-4100-4435-A50A-63399687C7B2}">
      <dgm:prSet phldrT="[Text]"/>
      <dgm:spPr/>
      <dgm:t>
        <a:bodyPr/>
        <a:lstStyle/>
        <a:p>
          <a:r>
            <a:rPr lang="it-IT" dirty="0"/>
            <a:t>Transform arrays into relational rows</a:t>
          </a:r>
          <a:endParaRPr lang="en-US" dirty="0"/>
        </a:p>
      </dgm:t>
    </dgm:pt>
    <dgm:pt modelId="{A9709D3B-4B7C-45E9-9CAE-E6F6901A80EB}" type="parTrans" cxnId="{09B875E7-79DF-4F82-BB68-31A18F00BBD3}">
      <dgm:prSet/>
      <dgm:spPr/>
      <dgm:t>
        <a:bodyPr/>
        <a:lstStyle/>
        <a:p>
          <a:endParaRPr lang="en-US"/>
        </a:p>
      </dgm:t>
    </dgm:pt>
    <dgm:pt modelId="{CF58022E-91BE-40DC-9D51-074A92D44202}" type="sibTrans" cxnId="{09B875E7-79DF-4F82-BB68-31A18F00BBD3}">
      <dgm:prSet/>
      <dgm:spPr/>
      <dgm:t>
        <a:bodyPr/>
        <a:lstStyle/>
        <a:p>
          <a:endParaRPr lang="en-US"/>
        </a:p>
      </dgm:t>
    </dgm:pt>
    <dgm:pt modelId="{9A49732D-2FE0-4521-BC3E-3A182F005D89}" type="pres">
      <dgm:prSet presAssocID="{C20E92FE-300A-4A30-B8F4-86DB4A7237AD}" presName="vert0" presStyleCnt="0">
        <dgm:presLayoutVars>
          <dgm:dir/>
          <dgm:animOne val="branch"/>
          <dgm:animLvl val="lvl"/>
        </dgm:presLayoutVars>
      </dgm:prSet>
      <dgm:spPr/>
    </dgm:pt>
    <dgm:pt modelId="{62F315DF-C980-4DAD-A2DA-04A0E2126F74}" type="pres">
      <dgm:prSet presAssocID="{25F3BBF0-5751-4A94-887E-A59F046BFABE}" presName="thickLine" presStyleLbl="alignNode1" presStyleIdx="0" presStyleCnt="4"/>
      <dgm:spPr/>
    </dgm:pt>
    <dgm:pt modelId="{8AB22FB2-EFFE-4207-829E-368C5546B18D}" type="pres">
      <dgm:prSet presAssocID="{25F3BBF0-5751-4A94-887E-A59F046BFABE}" presName="horz1" presStyleCnt="0"/>
      <dgm:spPr/>
    </dgm:pt>
    <dgm:pt modelId="{DAC9FA70-0FCE-4383-B724-F1462165C956}" type="pres">
      <dgm:prSet presAssocID="{25F3BBF0-5751-4A94-887E-A59F046BFABE}" presName="tx1" presStyleLbl="revTx" presStyleIdx="0" presStyleCnt="8"/>
      <dgm:spPr/>
    </dgm:pt>
    <dgm:pt modelId="{9F9EA634-14A9-445D-9BD8-C02DD1F7D31F}" type="pres">
      <dgm:prSet presAssocID="{25F3BBF0-5751-4A94-887E-A59F046BFABE}" presName="vert1" presStyleCnt="0"/>
      <dgm:spPr/>
    </dgm:pt>
    <dgm:pt modelId="{B2332F78-8498-4C05-BB8C-2925054D04AC}" type="pres">
      <dgm:prSet presAssocID="{C3D49E4E-DFAC-40D3-9BAA-4E5D57FE5ED1}" presName="vertSpace2a" presStyleCnt="0"/>
      <dgm:spPr/>
    </dgm:pt>
    <dgm:pt modelId="{54BD8031-D49C-471F-ACD1-FAFAB0C60170}" type="pres">
      <dgm:prSet presAssocID="{C3D49E4E-DFAC-40D3-9BAA-4E5D57FE5ED1}" presName="horz2" presStyleCnt="0"/>
      <dgm:spPr/>
    </dgm:pt>
    <dgm:pt modelId="{2124C713-7B5E-412C-A2E4-F85B69BF9D6E}" type="pres">
      <dgm:prSet presAssocID="{C3D49E4E-DFAC-40D3-9BAA-4E5D57FE5ED1}" presName="horzSpace2" presStyleCnt="0"/>
      <dgm:spPr/>
    </dgm:pt>
    <dgm:pt modelId="{29AC92C7-CE03-4761-B576-8A49AFD1B888}" type="pres">
      <dgm:prSet presAssocID="{C3D49E4E-DFAC-40D3-9BAA-4E5D57FE5ED1}" presName="tx2" presStyleLbl="revTx" presStyleIdx="1" presStyleCnt="8"/>
      <dgm:spPr/>
    </dgm:pt>
    <dgm:pt modelId="{15B25D9A-B2F4-422C-A568-11CEEB7F69AD}" type="pres">
      <dgm:prSet presAssocID="{C3D49E4E-DFAC-40D3-9BAA-4E5D57FE5ED1}" presName="vert2" presStyleCnt="0"/>
      <dgm:spPr/>
    </dgm:pt>
    <dgm:pt modelId="{41D4D48A-CECA-456D-9456-B48E0873ECE7}" type="pres">
      <dgm:prSet presAssocID="{C3D49E4E-DFAC-40D3-9BAA-4E5D57FE5ED1}" presName="thinLine2b" presStyleLbl="callout" presStyleIdx="0" presStyleCnt="4"/>
      <dgm:spPr/>
    </dgm:pt>
    <dgm:pt modelId="{191D5588-17D8-4D09-8832-C39538270F9C}" type="pres">
      <dgm:prSet presAssocID="{C3D49E4E-DFAC-40D3-9BAA-4E5D57FE5ED1}" presName="vertSpace2b" presStyleCnt="0"/>
      <dgm:spPr/>
    </dgm:pt>
    <dgm:pt modelId="{0E750239-61D8-482E-B099-6A39BDC6BB3B}" type="pres">
      <dgm:prSet presAssocID="{EDE8DD74-1CED-4113-913C-5418B7634D1A}" presName="thickLine" presStyleLbl="alignNode1" presStyleIdx="1" presStyleCnt="4"/>
      <dgm:spPr/>
    </dgm:pt>
    <dgm:pt modelId="{A7CE9D9B-AB3C-45DB-A7DE-2AFACBA7595A}" type="pres">
      <dgm:prSet presAssocID="{EDE8DD74-1CED-4113-913C-5418B7634D1A}" presName="horz1" presStyleCnt="0"/>
      <dgm:spPr/>
    </dgm:pt>
    <dgm:pt modelId="{0D2E4CB5-1749-462A-BD24-9B4F88C65E9A}" type="pres">
      <dgm:prSet presAssocID="{EDE8DD74-1CED-4113-913C-5418B7634D1A}" presName="tx1" presStyleLbl="revTx" presStyleIdx="2" presStyleCnt="8"/>
      <dgm:spPr/>
    </dgm:pt>
    <dgm:pt modelId="{838794E3-9406-4A09-A6AB-43B2B320B588}" type="pres">
      <dgm:prSet presAssocID="{EDE8DD74-1CED-4113-913C-5418B7634D1A}" presName="vert1" presStyleCnt="0"/>
      <dgm:spPr/>
    </dgm:pt>
    <dgm:pt modelId="{28B93115-9C91-4B1B-8FF2-89BC333AE955}" type="pres">
      <dgm:prSet presAssocID="{B8EC919B-5B24-423D-AF4D-8847BC7C0C30}" presName="vertSpace2a" presStyleCnt="0"/>
      <dgm:spPr/>
    </dgm:pt>
    <dgm:pt modelId="{7F3D6620-BC1B-4076-9BB4-97D4664561F2}" type="pres">
      <dgm:prSet presAssocID="{B8EC919B-5B24-423D-AF4D-8847BC7C0C30}" presName="horz2" presStyleCnt="0"/>
      <dgm:spPr/>
    </dgm:pt>
    <dgm:pt modelId="{721666E4-5658-4B2D-BD4F-950FC1F441AF}" type="pres">
      <dgm:prSet presAssocID="{B8EC919B-5B24-423D-AF4D-8847BC7C0C30}" presName="horzSpace2" presStyleCnt="0"/>
      <dgm:spPr/>
    </dgm:pt>
    <dgm:pt modelId="{A61EA568-1C34-4742-8328-E391A37E632F}" type="pres">
      <dgm:prSet presAssocID="{B8EC919B-5B24-423D-AF4D-8847BC7C0C30}" presName="tx2" presStyleLbl="revTx" presStyleIdx="3" presStyleCnt="8"/>
      <dgm:spPr/>
    </dgm:pt>
    <dgm:pt modelId="{F7FC385C-E0CB-45B6-A08F-47C1DBE1676F}" type="pres">
      <dgm:prSet presAssocID="{B8EC919B-5B24-423D-AF4D-8847BC7C0C30}" presName="vert2" presStyleCnt="0"/>
      <dgm:spPr/>
    </dgm:pt>
    <dgm:pt modelId="{A1EB0293-CD03-4CB8-BA8B-15F5D7D17CE8}" type="pres">
      <dgm:prSet presAssocID="{B8EC919B-5B24-423D-AF4D-8847BC7C0C30}" presName="thinLine2b" presStyleLbl="callout" presStyleIdx="1" presStyleCnt="4"/>
      <dgm:spPr/>
    </dgm:pt>
    <dgm:pt modelId="{ADF24985-6958-472C-950B-C5415DFA2D8F}" type="pres">
      <dgm:prSet presAssocID="{B8EC919B-5B24-423D-AF4D-8847BC7C0C30}" presName="vertSpace2b" presStyleCnt="0"/>
      <dgm:spPr/>
    </dgm:pt>
    <dgm:pt modelId="{8F8A9BC9-6E2A-49CD-9E07-2764F8D94867}" type="pres">
      <dgm:prSet presAssocID="{F970FCEC-1F66-4BFD-B584-9A127095583F}" presName="thickLine" presStyleLbl="alignNode1" presStyleIdx="2" presStyleCnt="4"/>
      <dgm:spPr/>
    </dgm:pt>
    <dgm:pt modelId="{8CF45193-245E-4E55-A869-105AD7715F34}" type="pres">
      <dgm:prSet presAssocID="{F970FCEC-1F66-4BFD-B584-9A127095583F}" presName="horz1" presStyleCnt="0"/>
      <dgm:spPr/>
    </dgm:pt>
    <dgm:pt modelId="{E4F05B9A-E796-4F0C-8BD3-4F896E0F5B69}" type="pres">
      <dgm:prSet presAssocID="{F970FCEC-1F66-4BFD-B584-9A127095583F}" presName="tx1" presStyleLbl="revTx" presStyleIdx="4" presStyleCnt="8"/>
      <dgm:spPr/>
    </dgm:pt>
    <dgm:pt modelId="{1070CB84-8C1F-4772-842C-78C839E4F15D}" type="pres">
      <dgm:prSet presAssocID="{F970FCEC-1F66-4BFD-B584-9A127095583F}" presName="vert1" presStyleCnt="0"/>
      <dgm:spPr/>
    </dgm:pt>
    <dgm:pt modelId="{155AF10F-B3A8-4E02-A583-C13B2046C754}" type="pres">
      <dgm:prSet presAssocID="{76016F55-930C-46B1-A336-77A6BBE47D99}" presName="vertSpace2a" presStyleCnt="0"/>
      <dgm:spPr/>
    </dgm:pt>
    <dgm:pt modelId="{326887B2-4C75-410E-9F03-FF7158F6D022}" type="pres">
      <dgm:prSet presAssocID="{76016F55-930C-46B1-A336-77A6BBE47D99}" presName="horz2" presStyleCnt="0"/>
      <dgm:spPr/>
    </dgm:pt>
    <dgm:pt modelId="{D81785F9-7AD9-45A1-81DB-1422C893FDBA}" type="pres">
      <dgm:prSet presAssocID="{76016F55-930C-46B1-A336-77A6BBE47D99}" presName="horzSpace2" presStyleCnt="0"/>
      <dgm:spPr/>
    </dgm:pt>
    <dgm:pt modelId="{9D5A60C7-ABD9-49A5-B6CD-20BF3436B544}" type="pres">
      <dgm:prSet presAssocID="{76016F55-930C-46B1-A336-77A6BBE47D99}" presName="tx2" presStyleLbl="revTx" presStyleIdx="5" presStyleCnt="8"/>
      <dgm:spPr/>
    </dgm:pt>
    <dgm:pt modelId="{FC027E74-B79E-433B-B22B-5C3774937CE0}" type="pres">
      <dgm:prSet presAssocID="{76016F55-930C-46B1-A336-77A6BBE47D99}" presName="vert2" presStyleCnt="0"/>
      <dgm:spPr/>
    </dgm:pt>
    <dgm:pt modelId="{C3F19154-A780-4926-B761-1E03F3C3B0ED}" type="pres">
      <dgm:prSet presAssocID="{76016F55-930C-46B1-A336-77A6BBE47D99}" presName="thinLine2b" presStyleLbl="callout" presStyleIdx="2" presStyleCnt="4"/>
      <dgm:spPr/>
    </dgm:pt>
    <dgm:pt modelId="{7C72EDB3-0BB8-4D83-9D58-ECD932235E45}" type="pres">
      <dgm:prSet presAssocID="{76016F55-930C-46B1-A336-77A6BBE47D99}" presName="vertSpace2b" presStyleCnt="0"/>
      <dgm:spPr/>
    </dgm:pt>
    <dgm:pt modelId="{0E3AC1FC-3D9A-47BF-8D77-A82CEA6C1ACB}" type="pres">
      <dgm:prSet presAssocID="{0053188D-6D28-4678-9B57-1FFF90F4E3BB}" presName="thickLine" presStyleLbl="alignNode1" presStyleIdx="3" presStyleCnt="4"/>
      <dgm:spPr/>
    </dgm:pt>
    <dgm:pt modelId="{AECE970F-73F3-414F-886E-2D190FA120B1}" type="pres">
      <dgm:prSet presAssocID="{0053188D-6D28-4678-9B57-1FFF90F4E3BB}" presName="horz1" presStyleCnt="0"/>
      <dgm:spPr/>
    </dgm:pt>
    <dgm:pt modelId="{4E596F8E-F2A0-4AD7-922D-0DA9E32FF432}" type="pres">
      <dgm:prSet presAssocID="{0053188D-6D28-4678-9B57-1FFF90F4E3BB}" presName="tx1" presStyleLbl="revTx" presStyleIdx="6" presStyleCnt="8"/>
      <dgm:spPr/>
    </dgm:pt>
    <dgm:pt modelId="{CFB32324-A76F-4709-9CF9-EE84B3AD22D0}" type="pres">
      <dgm:prSet presAssocID="{0053188D-6D28-4678-9B57-1FFF90F4E3BB}" presName="vert1" presStyleCnt="0"/>
      <dgm:spPr/>
    </dgm:pt>
    <dgm:pt modelId="{CF8525D2-88E5-4C86-93F2-A05101D5F7E3}" type="pres">
      <dgm:prSet presAssocID="{AD488E90-4100-4435-A50A-63399687C7B2}" presName="vertSpace2a" presStyleCnt="0"/>
      <dgm:spPr/>
    </dgm:pt>
    <dgm:pt modelId="{F0E20624-6F25-47FE-871E-DD42D7E0D128}" type="pres">
      <dgm:prSet presAssocID="{AD488E90-4100-4435-A50A-63399687C7B2}" presName="horz2" presStyleCnt="0"/>
      <dgm:spPr/>
    </dgm:pt>
    <dgm:pt modelId="{D86A6212-C6A4-4249-80DD-1DA99BC040D4}" type="pres">
      <dgm:prSet presAssocID="{AD488E90-4100-4435-A50A-63399687C7B2}" presName="horzSpace2" presStyleCnt="0"/>
      <dgm:spPr/>
    </dgm:pt>
    <dgm:pt modelId="{EA35FA76-147E-413C-BD31-D4925030E736}" type="pres">
      <dgm:prSet presAssocID="{AD488E90-4100-4435-A50A-63399687C7B2}" presName="tx2" presStyleLbl="revTx" presStyleIdx="7" presStyleCnt="8"/>
      <dgm:spPr/>
    </dgm:pt>
    <dgm:pt modelId="{2854B5FA-4C4A-43B6-B8D5-564E097A1744}" type="pres">
      <dgm:prSet presAssocID="{AD488E90-4100-4435-A50A-63399687C7B2}" presName="vert2" presStyleCnt="0"/>
      <dgm:spPr/>
    </dgm:pt>
    <dgm:pt modelId="{AEFBF5F3-CF69-4E4C-8FD3-53B71F7A0B74}" type="pres">
      <dgm:prSet presAssocID="{AD488E90-4100-4435-A50A-63399687C7B2}" presName="thinLine2b" presStyleLbl="callout" presStyleIdx="3" presStyleCnt="4"/>
      <dgm:spPr/>
    </dgm:pt>
    <dgm:pt modelId="{C79C6425-5ABD-444D-BDC8-5DEA9371F517}" type="pres">
      <dgm:prSet presAssocID="{AD488E90-4100-4435-A50A-63399687C7B2}" presName="vertSpace2b" presStyleCnt="0"/>
      <dgm:spPr/>
    </dgm:pt>
  </dgm:ptLst>
  <dgm:cxnLst>
    <dgm:cxn modelId="{C1E85E36-BA05-4659-906F-C5CD172477E4}" srcId="{EDE8DD74-1CED-4113-913C-5418B7634D1A}" destId="{B8EC919B-5B24-423D-AF4D-8847BC7C0C30}" srcOrd="0" destOrd="0" parTransId="{6D9CB287-7AE8-45F5-9E76-5369381A1CDE}" sibTransId="{3E3D791E-DA19-4261-8F45-A239198852F5}"/>
    <dgm:cxn modelId="{DCA75965-9D77-4079-9834-36B49B7FFF06}" srcId="{C20E92FE-300A-4A30-B8F4-86DB4A7237AD}" destId="{25F3BBF0-5751-4A94-887E-A59F046BFABE}" srcOrd="0" destOrd="0" parTransId="{406EEFE3-1101-41DF-9115-3A1B7D21FC48}" sibTransId="{B8EE2DC0-E119-4EAC-B67E-16013394EC80}"/>
    <dgm:cxn modelId="{C244726B-4CAE-47BE-BEDE-086D78CB07D5}" srcId="{25F3BBF0-5751-4A94-887E-A59F046BFABE}" destId="{C3D49E4E-DFAC-40D3-9BAA-4E5D57FE5ED1}" srcOrd="0" destOrd="0" parTransId="{6CF1EF24-8C18-473D-93E0-F3B0A816C050}" sibTransId="{D3DDA6A3-5225-4DFC-BB9C-A3B56F83C3B9}"/>
    <dgm:cxn modelId="{13C25490-F131-4ACB-8E42-21B315F5CAEC}" srcId="{F970FCEC-1F66-4BFD-B584-9A127095583F}" destId="{76016F55-930C-46B1-A336-77A6BBE47D99}" srcOrd="0" destOrd="0" parTransId="{FA6F84DE-64F1-4021-A280-1BC43D62BBF2}" sibTransId="{22FDE8FB-F2B8-4112-A6CD-3682CAAB3775}"/>
    <dgm:cxn modelId="{616E6B9B-80A5-4482-AA42-884075B79924}" type="presOf" srcId="{F970FCEC-1F66-4BFD-B584-9A127095583F}" destId="{E4F05B9A-E796-4F0C-8BD3-4F896E0F5B69}" srcOrd="0" destOrd="0" presId="urn:microsoft.com/office/officeart/2008/layout/LinedList"/>
    <dgm:cxn modelId="{0FA9B1A0-0F1B-48AA-85C7-B4584EBDCF4D}" type="presOf" srcId="{B8EC919B-5B24-423D-AF4D-8847BC7C0C30}" destId="{A61EA568-1C34-4742-8328-E391A37E632F}" srcOrd="0" destOrd="0" presId="urn:microsoft.com/office/officeart/2008/layout/LinedList"/>
    <dgm:cxn modelId="{A27F86A5-19D6-4116-A3A8-368340AF612F}" srcId="{C20E92FE-300A-4A30-B8F4-86DB4A7237AD}" destId="{EDE8DD74-1CED-4113-913C-5418B7634D1A}" srcOrd="1" destOrd="0" parTransId="{EA54DA10-72D0-4974-9F19-32798558CE58}" sibTransId="{47EBBDA6-22F3-4737-80B2-B6332A1BA12E}"/>
    <dgm:cxn modelId="{C51D60B0-ACE4-4C8F-B6B9-D827F8F64A90}" type="presOf" srcId="{0053188D-6D28-4678-9B57-1FFF90F4E3BB}" destId="{4E596F8E-F2A0-4AD7-922D-0DA9E32FF432}" srcOrd="0" destOrd="0" presId="urn:microsoft.com/office/officeart/2008/layout/LinedList"/>
    <dgm:cxn modelId="{0EAD7BB4-2C83-46D1-9CBC-17675D9D7C1D}" type="presOf" srcId="{C3D49E4E-DFAC-40D3-9BAA-4E5D57FE5ED1}" destId="{29AC92C7-CE03-4761-B576-8A49AFD1B888}" srcOrd="0" destOrd="0" presId="urn:microsoft.com/office/officeart/2008/layout/LinedList"/>
    <dgm:cxn modelId="{6E1D63B7-A54E-41BB-88DD-6FCADABB32DF}" type="presOf" srcId="{EDE8DD74-1CED-4113-913C-5418B7634D1A}" destId="{0D2E4CB5-1749-462A-BD24-9B4F88C65E9A}" srcOrd="0" destOrd="0" presId="urn:microsoft.com/office/officeart/2008/layout/LinedList"/>
    <dgm:cxn modelId="{160594B7-6E2D-4C0B-ABBA-F232A52DEC5D}" type="presOf" srcId="{76016F55-930C-46B1-A336-77A6BBE47D99}" destId="{9D5A60C7-ABD9-49A5-B6CD-20BF3436B544}" srcOrd="0" destOrd="0" presId="urn:microsoft.com/office/officeart/2008/layout/LinedList"/>
    <dgm:cxn modelId="{17D7F4C1-D50F-4F63-A890-9F61BCEDB832}" type="presOf" srcId="{C20E92FE-300A-4A30-B8F4-86DB4A7237AD}" destId="{9A49732D-2FE0-4521-BC3E-3A182F005D89}" srcOrd="0" destOrd="0" presId="urn:microsoft.com/office/officeart/2008/layout/LinedList"/>
    <dgm:cxn modelId="{6EECBCC2-82F0-407E-9B46-5A355C0D0357}" srcId="{C20E92FE-300A-4A30-B8F4-86DB4A7237AD}" destId="{F970FCEC-1F66-4BFD-B584-9A127095583F}" srcOrd="2" destOrd="0" parTransId="{FC1BCFCC-23FF-481D-972C-09A1D4EFE906}" sibTransId="{8430C062-3682-4D22-B2E1-13A10E790EB4}"/>
    <dgm:cxn modelId="{09B875E7-79DF-4F82-BB68-31A18F00BBD3}" srcId="{0053188D-6D28-4678-9B57-1FFF90F4E3BB}" destId="{AD488E90-4100-4435-A50A-63399687C7B2}" srcOrd="0" destOrd="0" parTransId="{A9709D3B-4B7C-45E9-9CAE-E6F6901A80EB}" sibTransId="{CF58022E-91BE-40DC-9D51-074A92D44202}"/>
    <dgm:cxn modelId="{6F1B6DE8-F4EA-4AEA-BFE7-7550299A1E08}" type="presOf" srcId="{AD488E90-4100-4435-A50A-63399687C7B2}" destId="{EA35FA76-147E-413C-BD31-D4925030E736}" srcOrd="0" destOrd="0" presId="urn:microsoft.com/office/officeart/2008/layout/LinedList"/>
    <dgm:cxn modelId="{1C69F0EB-D0E8-4565-B850-95A0DC4DAC08}" type="presOf" srcId="{25F3BBF0-5751-4A94-887E-A59F046BFABE}" destId="{DAC9FA70-0FCE-4383-B724-F1462165C956}" srcOrd="0" destOrd="0" presId="urn:microsoft.com/office/officeart/2008/layout/LinedList"/>
    <dgm:cxn modelId="{AF8E4BFE-BFE2-4637-9551-5E8AAFE74C6A}" srcId="{C20E92FE-300A-4A30-B8F4-86DB4A7237AD}" destId="{0053188D-6D28-4678-9B57-1FFF90F4E3BB}" srcOrd="3" destOrd="0" parTransId="{2E14A540-B9AD-4EE4-91B5-A8B446D1C43A}" sibTransId="{B981147C-4707-4ECC-B260-F10E11E5245C}"/>
    <dgm:cxn modelId="{79A30B57-3FA5-49A1-BD1E-5CB9E9EEB795}" type="presParOf" srcId="{9A49732D-2FE0-4521-BC3E-3A182F005D89}" destId="{62F315DF-C980-4DAD-A2DA-04A0E2126F74}" srcOrd="0" destOrd="0" presId="urn:microsoft.com/office/officeart/2008/layout/LinedList"/>
    <dgm:cxn modelId="{47030281-97C3-423F-AB54-DD6C3BB6F4EA}" type="presParOf" srcId="{9A49732D-2FE0-4521-BC3E-3A182F005D89}" destId="{8AB22FB2-EFFE-4207-829E-368C5546B18D}" srcOrd="1" destOrd="0" presId="urn:microsoft.com/office/officeart/2008/layout/LinedList"/>
    <dgm:cxn modelId="{AD589454-4B0C-4D1A-8F51-729536D8169E}" type="presParOf" srcId="{8AB22FB2-EFFE-4207-829E-368C5546B18D}" destId="{DAC9FA70-0FCE-4383-B724-F1462165C956}" srcOrd="0" destOrd="0" presId="urn:microsoft.com/office/officeart/2008/layout/LinedList"/>
    <dgm:cxn modelId="{B2D5F36E-6311-4D30-85B0-D88D80D73F42}" type="presParOf" srcId="{8AB22FB2-EFFE-4207-829E-368C5546B18D}" destId="{9F9EA634-14A9-445D-9BD8-C02DD1F7D31F}" srcOrd="1" destOrd="0" presId="urn:microsoft.com/office/officeart/2008/layout/LinedList"/>
    <dgm:cxn modelId="{779DB63C-F704-4E18-BE0A-F812C1E15C02}" type="presParOf" srcId="{9F9EA634-14A9-445D-9BD8-C02DD1F7D31F}" destId="{B2332F78-8498-4C05-BB8C-2925054D04AC}" srcOrd="0" destOrd="0" presId="urn:microsoft.com/office/officeart/2008/layout/LinedList"/>
    <dgm:cxn modelId="{912156C8-4742-4AB8-AA03-2F040A81C492}" type="presParOf" srcId="{9F9EA634-14A9-445D-9BD8-C02DD1F7D31F}" destId="{54BD8031-D49C-471F-ACD1-FAFAB0C60170}" srcOrd="1" destOrd="0" presId="urn:microsoft.com/office/officeart/2008/layout/LinedList"/>
    <dgm:cxn modelId="{EEB40E07-271A-4646-84E0-B496A5201840}" type="presParOf" srcId="{54BD8031-D49C-471F-ACD1-FAFAB0C60170}" destId="{2124C713-7B5E-412C-A2E4-F85B69BF9D6E}" srcOrd="0" destOrd="0" presId="urn:microsoft.com/office/officeart/2008/layout/LinedList"/>
    <dgm:cxn modelId="{D3450C53-E4AF-4212-8924-A4AEF11E306F}" type="presParOf" srcId="{54BD8031-D49C-471F-ACD1-FAFAB0C60170}" destId="{29AC92C7-CE03-4761-B576-8A49AFD1B888}" srcOrd="1" destOrd="0" presId="urn:microsoft.com/office/officeart/2008/layout/LinedList"/>
    <dgm:cxn modelId="{90C4C003-373E-4182-AB1B-4058F6BC2229}" type="presParOf" srcId="{54BD8031-D49C-471F-ACD1-FAFAB0C60170}" destId="{15B25D9A-B2F4-422C-A568-11CEEB7F69AD}" srcOrd="2" destOrd="0" presId="urn:microsoft.com/office/officeart/2008/layout/LinedList"/>
    <dgm:cxn modelId="{4FB27A07-A8E1-4E87-AEDB-E53EA08F91CD}" type="presParOf" srcId="{9F9EA634-14A9-445D-9BD8-C02DD1F7D31F}" destId="{41D4D48A-CECA-456D-9456-B48E0873ECE7}" srcOrd="2" destOrd="0" presId="urn:microsoft.com/office/officeart/2008/layout/LinedList"/>
    <dgm:cxn modelId="{2B975A76-025C-417B-A696-5DEEA9B1FD99}" type="presParOf" srcId="{9F9EA634-14A9-445D-9BD8-C02DD1F7D31F}" destId="{191D5588-17D8-4D09-8832-C39538270F9C}" srcOrd="3" destOrd="0" presId="urn:microsoft.com/office/officeart/2008/layout/LinedList"/>
    <dgm:cxn modelId="{97431D62-4B18-444B-9259-8C1AB21FFD14}" type="presParOf" srcId="{9A49732D-2FE0-4521-BC3E-3A182F005D89}" destId="{0E750239-61D8-482E-B099-6A39BDC6BB3B}" srcOrd="2" destOrd="0" presId="urn:microsoft.com/office/officeart/2008/layout/LinedList"/>
    <dgm:cxn modelId="{F04A9F7B-9A9F-43FD-B164-EBA2F5531EC1}" type="presParOf" srcId="{9A49732D-2FE0-4521-BC3E-3A182F005D89}" destId="{A7CE9D9B-AB3C-45DB-A7DE-2AFACBA7595A}" srcOrd="3" destOrd="0" presId="urn:microsoft.com/office/officeart/2008/layout/LinedList"/>
    <dgm:cxn modelId="{14402B30-70C7-4214-B8EE-5CEB23EE0872}" type="presParOf" srcId="{A7CE9D9B-AB3C-45DB-A7DE-2AFACBA7595A}" destId="{0D2E4CB5-1749-462A-BD24-9B4F88C65E9A}" srcOrd="0" destOrd="0" presId="urn:microsoft.com/office/officeart/2008/layout/LinedList"/>
    <dgm:cxn modelId="{BEFA6354-331B-4535-8E4D-353BA51FC908}" type="presParOf" srcId="{A7CE9D9B-AB3C-45DB-A7DE-2AFACBA7595A}" destId="{838794E3-9406-4A09-A6AB-43B2B320B588}" srcOrd="1" destOrd="0" presId="urn:microsoft.com/office/officeart/2008/layout/LinedList"/>
    <dgm:cxn modelId="{612A850B-4F30-41D2-9D2E-C59795467E9C}" type="presParOf" srcId="{838794E3-9406-4A09-A6AB-43B2B320B588}" destId="{28B93115-9C91-4B1B-8FF2-89BC333AE955}" srcOrd="0" destOrd="0" presId="urn:microsoft.com/office/officeart/2008/layout/LinedList"/>
    <dgm:cxn modelId="{BECB1E53-AFF8-452F-A7B3-15A999AB07C5}" type="presParOf" srcId="{838794E3-9406-4A09-A6AB-43B2B320B588}" destId="{7F3D6620-BC1B-4076-9BB4-97D4664561F2}" srcOrd="1" destOrd="0" presId="urn:microsoft.com/office/officeart/2008/layout/LinedList"/>
    <dgm:cxn modelId="{A6020C02-1C4E-4CA9-8664-2328A6F443E2}" type="presParOf" srcId="{7F3D6620-BC1B-4076-9BB4-97D4664561F2}" destId="{721666E4-5658-4B2D-BD4F-950FC1F441AF}" srcOrd="0" destOrd="0" presId="urn:microsoft.com/office/officeart/2008/layout/LinedList"/>
    <dgm:cxn modelId="{F415E09D-DB45-4786-B791-79C1148AEF44}" type="presParOf" srcId="{7F3D6620-BC1B-4076-9BB4-97D4664561F2}" destId="{A61EA568-1C34-4742-8328-E391A37E632F}" srcOrd="1" destOrd="0" presId="urn:microsoft.com/office/officeart/2008/layout/LinedList"/>
    <dgm:cxn modelId="{AA089483-47B8-470E-A9B6-09C387AC8B3A}" type="presParOf" srcId="{7F3D6620-BC1B-4076-9BB4-97D4664561F2}" destId="{F7FC385C-E0CB-45B6-A08F-47C1DBE1676F}" srcOrd="2" destOrd="0" presId="urn:microsoft.com/office/officeart/2008/layout/LinedList"/>
    <dgm:cxn modelId="{54EA1F3A-61BB-4DAB-9EFB-3697119D542D}" type="presParOf" srcId="{838794E3-9406-4A09-A6AB-43B2B320B588}" destId="{A1EB0293-CD03-4CB8-BA8B-15F5D7D17CE8}" srcOrd="2" destOrd="0" presId="urn:microsoft.com/office/officeart/2008/layout/LinedList"/>
    <dgm:cxn modelId="{70385E59-1FF4-48F8-9F4E-F43CC68663B0}" type="presParOf" srcId="{838794E3-9406-4A09-A6AB-43B2B320B588}" destId="{ADF24985-6958-472C-950B-C5415DFA2D8F}" srcOrd="3" destOrd="0" presId="urn:microsoft.com/office/officeart/2008/layout/LinedList"/>
    <dgm:cxn modelId="{C9520750-45D9-4859-9BAD-BEDC386F0D4E}" type="presParOf" srcId="{9A49732D-2FE0-4521-BC3E-3A182F005D89}" destId="{8F8A9BC9-6E2A-49CD-9E07-2764F8D94867}" srcOrd="4" destOrd="0" presId="urn:microsoft.com/office/officeart/2008/layout/LinedList"/>
    <dgm:cxn modelId="{331F192E-BFD3-4AD0-B20E-579F1FC03B90}" type="presParOf" srcId="{9A49732D-2FE0-4521-BC3E-3A182F005D89}" destId="{8CF45193-245E-4E55-A869-105AD7715F34}" srcOrd="5" destOrd="0" presId="urn:microsoft.com/office/officeart/2008/layout/LinedList"/>
    <dgm:cxn modelId="{D9323DFD-ABC7-4E6D-AC0A-63E30BB6F08F}" type="presParOf" srcId="{8CF45193-245E-4E55-A869-105AD7715F34}" destId="{E4F05B9A-E796-4F0C-8BD3-4F896E0F5B69}" srcOrd="0" destOrd="0" presId="urn:microsoft.com/office/officeart/2008/layout/LinedList"/>
    <dgm:cxn modelId="{1F17161E-FFDF-4686-8F91-48B50B667313}" type="presParOf" srcId="{8CF45193-245E-4E55-A869-105AD7715F34}" destId="{1070CB84-8C1F-4772-842C-78C839E4F15D}" srcOrd="1" destOrd="0" presId="urn:microsoft.com/office/officeart/2008/layout/LinedList"/>
    <dgm:cxn modelId="{91026214-E4E5-4508-BAB7-4C96BABB2AB8}" type="presParOf" srcId="{1070CB84-8C1F-4772-842C-78C839E4F15D}" destId="{155AF10F-B3A8-4E02-A583-C13B2046C754}" srcOrd="0" destOrd="0" presId="urn:microsoft.com/office/officeart/2008/layout/LinedList"/>
    <dgm:cxn modelId="{84D81C8C-45A9-4778-9310-8DF96EC3A465}" type="presParOf" srcId="{1070CB84-8C1F-4772-842C-78C839E4F15D}" destId="{326887B2-4C75-410E-9F03-FF7158F6D022}" srcOrd="1" destOrd="0" presId="urn:microsoft.com/office/officeart/2008/layout/LinedList"/>
    <dgm:cxn modelId="{C63C6AE9-4EA4-4999-975B-AA03EC44EE2F}" type="presParOf" srcId="{326887B2-4C75-410E-9F03-FF7158F6D022}" destId="{D81785F9-7AD9-45A1-81DB-1422C893FDBA}" srcOrd="0" destOrd="0" presId="urn:microsoft.com/office/officeart/2008/layout/LinedList"/>
    <dgm:cxn modelId="{233C86D0-CDB8-4D2B-ACD1-03A210BF3173}" type="presParOf" srcId="{326887B2-4C75-410E-9F03-FF7158F6D022}" destId="{9D5A60C7-ABD9-49A5-B6CD-20BF3436B544}" srcOrd="1" destOrd="0" presId="urn:microsoft.com/office/officeart/2008/layout/LinedList"/>
    <dgm:cxn modelId="{88315DE1-E2DC-4101-B9E0-459DC938A5AC}" type="presParOf" srcId="{326887B2-4C75-410E-9F03-FF7158F6D022}" destId="{FC027E74-B79E-433B-B22B-5C3774937CE0}" srcOrd="2" destOrd="0" presId="urn:microsoft.com/office/officeart/2008/layout/LinedList"/>
    <dgm:cxn modelId="{B5E74D28-8975-4401-913F-57EE130E39D7}" type="presParOf" srcId="{1070CB84-8C1F-4772-842C-78C839E4F15D}" destId="{C3F19154-A780-4926-B761-1E03F3C3B0ED}" srcOrd="2" destOrd="0" presId="urn:microsoft.com/office/officeart/2008/layout/LinedList"/>
    <dgm:cxn modelId="{58686076-2FA9-4F94-B617-68167729A5C7}" type="presParOf" srcId="{1070CB84-8C1F-4772-842C-78C839E4F15D}" destId="{7C72EDB3-0BB8-4D83-9D58-ECD932235E45}" srcOrd="3" destOrd="0" presId="urn:microsoft.com/office/officeart/2008/layout/LinedList"/>
    <dgm:cxn modelId="{82540A7F-A7D2-4771-B8F3-291B0A6249BA}" type="presParOf" srcId="{9A49732D-2FE0-4521-BC3E-3A182F005D89}" destId="{0E3AC1FC-3D9A-47BF-8D77-A82CEA6C1ACB}" srcOrd="6" destOrd="0" presId="urn:microsoft.com/office/officeart/2008/layout/LinedList"/>
    <dgm:cxn modelId="{804F5555-D5C0-4532-A731-37704132C210}" type="presParOf" srcId="{9A49732D-2FE0-4521-BC3E-3A182F005D89}" destId="{AECE970F-73F3-414F-886E-2D190FA120B1}" srcOrd="7" destOrd="0" presId="urn:microsoft.com/office/officeart/2008/layout/LinedList"/>
    <dgm:cxn modelId="{B64A3105-3EC0-401F-B4EC-B0EA8031EAF9}" type="presParOf" srcId="{AECE970F-73F3-414F-886E-2D190FA120B1}" destId="{4E596F8E-F2A0-4AD7-922D-0DA9E32FF432}" srcOrd="0" destOrd="0" presId="urn:microsoft.com/office/officeart/2008/layout/LinedList"/>
    <dgm:cxn modelId="{CA73A15E-F341-4F3F-9F7D-D54BEAF938DD}" type="presParOf" srcId="{AECE970F-73F3-414F-886E-2D190FA120B1}" destId="{CFB32324-A76F-4709-9CF9-EE84B3AD22D0}" srcOrd="1" destOrd="0" presId="urn:microsoft.com/office/officeart/2008/layout/LinedList"/>
    <dgm:cxn modelId="{D7E6C45C-0A7E-4594-9940-AC2CF8BB1460}" type="presParOf" srcId="{CFB32324-A76F-4709-9CF9-EE84B3AD22D0}" destId="{CF8525D2-88E5-4C86-93F2-A05101D5F7E3}" srcOrd="0" destOrd="0" presId="urn:microsoft.com/office/officeart/2008/layout/LinedList"/>
    <dgm:cxn modelId="{0BF57B0C-86FF-4AE1-9735-52E41E44C3CF}" type="presParOf" srcId="{CFB32324-A76F-4709-9CF9-EE84B3AD22D0}" destId="{F0E20624-6F25-47FE-871E-DD42D7E0D128}" srcOrd="1" destOrd="0" presId="urn:microsoft.com/office/officeart/2008/layout/LinedList"/>
    <dgm:cxn modelId="{C779B7BB-FB9B-4985-89BF-5791CB2A2FF8}" type="presParOf" srcId="{F0E20624-6F25-47FE-871E-DD42D7E0D128}" destId="{D86A6212-C6A4-4249-80DD-1DA99BC040D4}" srcOrd="0" destOrd="0" presId="urn:microsoft.com/office/officeart/2008/layout/LinedList"/>
    <dgm:cxn modelId="{D4E36EEC-47BA-4174-967A-BF5160AD6383}" type="presParOf" srcId="{F0E20624-6F25-47FE-871E-DD42D7E0D128}" destId="{EA35FA76-147E-413C-BD31-D4925030E736}" srcOrd="1" destOrd="0" presId="urn:microsoft.com/office/officeart/2008/layout/LinedList"/>
    <dgm:cxn modelId="{1B14B22C-F268-408D-A8C7-DC6502BD5C69}" type="presParOf" srcId="{F0E20624-6F25-47FE-871E-DD42D7E0D128}" destId="{2854B5FA-4C4A-43B6-B8D5-564E097A1744}" srcOrd="2" destOrd="0" presId="urn:microsoft.com/office/officeart/2008/layout/LinedList"/>
    <dgm:cxn modelId="{EC4E9067-D341-4059-B42F-424BDED5A8F2}" type="presParOf" srcId="{CFB32324-A76F-4709-9CF9-EE84B3AD22D0}" destId="{AEFBF5F3-CF69-4E4C-8FD3-53B71F7A0B74}" srcOrd="2" destOrd="0" presId="urn:microsoft.com/office/officeart/2008/layout/LinedList"/>
    <dgm:cxn modelId="{1E755BCB-942F-4058-A6D9-05497EF565BF}" type="presParOf" srcId="{CFB32324-A76F-4709-9CF9-EE84B3AD22D0}" destId="{C79C6425-5ABD-444D-BDC8-5DEA9371F51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4A7573-77B4-4266-8503-9FEFE08BE17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ED35F9-8AD8-4536-9341-39885003C9C0}">
      <dgm:prSet phldrT="[Text]"/>
      <dgm:spPr/>
      <dgm:t>
        <a:bodyPr/>
        <a:lstStyle/>
        <a:p>
          <a:r>
            <a:rPr lang="it-IT" dirty="0"/>
            <a:t>Data does not change anymore</a:t>
          </a:r>
          <a:endParaRPr lang="en-US" dirty="0"/>
        </a:p>
      </dgm:t>
    </dgm:pt>
    <dgm:pt modelId="{88CDBCD6-D894-4204-A7D5-911E91F2CCC7}" type="parTrans" cxnId="{B0953222-B097-4BE3-B4F7-378204E82F42}">
      <dgm:prSet/>
      <dgm:spPr/>
      <dgm:t>
        <a:bodyPr/>
        <a:lstStyle/>
        <a:p>
          <a:endParaRPr lang="en-US"/>
        </a:p>
      </dgm:t>
    </dgm:pt>
    <dgm:pt modelId="{6C671750-E03B-46FB-9161-632AE4281860}" type="sibTrans" cxnId="{B0953222-B097-4BE3-B4F7-378204E82F42}">
      <dgm:prSet/>
      <dgm:spPr/>
      <dgm:t>
        <a:bodyPr/>
        <a:lstStyle/>
        <a:p>
          <a:endParaRPr lang="en-US"/>
        </a:p>
      </dgm:t>
    </dgm:pt>
    <dgm:pt modelId="{41D019E3-249A-479B-AF18-98918C6A8F4B}">
      <dgm:prSet phldrT="[Text]"/>
      <dgm:spPr/>
      <dgm:t>
        <a:bodyPr/>
        <a:lstStyle/>
        <a:p>
          <a:r>
            <a:rPr lang="it-IT" dirty="0"/>
            <a:t>JSON becomes huge</a:t>
          </a:r>
          <a:endParaRPr lang="en-US" dirty="0"/>
        </a:p>
      </dgm:t>
    </dgm:pt>
    <dgm:pt modelId="{A01C02C2-B6C3-4480-8E25-F91D5BDA9AF4}" type="parTrans" cxnId="{5B0C55A4-7FBB-4B08-A9C4-EE286E6808EC}">
      <dgm:prSet/>
      <dgm:spPr/>
      <dgm:t>
        <a:bodyPr/>
        <a:lstStyle/>
        <a:p>
          <a:endParaRPr lang="en-US"/>
        </a:p>
      </dgm:t>
    </dgm:pt>
    <dgm:pt modelId="{EBE901E0-95A3-41EA-B2F9-1458A46CB754}" type="sibTrans" cxnId="{5B0C55A4-7FBB-4B08-A9C4-EE286E6808EC}">
      <dgm:prSet/>
      <dgm:spPr/>
      <dgm:t>
        <a:bodyPr/>
        <a:lstStyle/>
        <a:p>
          <a:endParaRPr lang="en-US"/>
        </a:p>
      </dgm:t>
    </dgm:pt>
    <dgm:pt modelId="{D54C2192-9317-49B8-9FC2-6602A7865459}">
      <dgm:prSet phldrT="[Text]"/>
      <dgm:spPr/>
      <dgm:t>
        <a:bodyPr/>
        <a:lstStyle/>
        <a:p>
          <a:r>
            <a:rPr lang="it-IT" dirty="0"/>
            <a:t>Need to perform analysis</a:t>
          </a:r>
          <a:endParaRPr lang="en-US" dirty="0"/>
        </a:p>
      </dgm:t>
    </dgm:pt>
    <dgm:pt modelId="{69C56B41-4567-491A-AA45-329F7A70F3F2}" type="parTrans" cxnId="{990AAF80-EC63-4A83-AF48-FF7D59323E69}">
      <dgm:prSet/>
      <dgm:spPr/>
      <dgm:t>
        <a:bodyPr/>
        <a:lstStyle/>
        <a:p>
          <a:endParaRPr lang="en-US"/>
        </a:p>
      </dgm:t>
    </dgm:pt>
    <dgm:pt modelId="{31BB12D2-9A17-4593-9AFE-F3BC142B792D}" type="sibTrans" cxnId="{990AAF80-EC63-4A83-AF48-FF7D59323E69}">
      <dgm:prSet/>
      <dgm:spPr/>
      <dgm:t>
        <a:bodyPr/>
        <a:lstStyle/>
        <a:p>
          <a:endParaRPr lang="en-US"/>
        </a:p>
      </dgm:t>
    </dgm:pt>
    <dgm:pt modelId="{1F2D4725-6ECD-40A6-83CC-3B4F779DB736}" type="pres">
      <dgm:prSet presAssocID="{894A7573-77B4-4266-8503-9FEFE08BE171}" presName="vert0" presStyleCnt="0">
        <dgm:presLayoutVars>
          <dgm:dir/>
          <dgm:animOne val="branch"/>
          <dgm:animLvl val="lvl"/>
        </dgm:presLayoutVars>
      </dgm:prSet>
      <dgm:spPr/>
    </dgm:pt>
    <dgm:pt modelId="{A6DFC1DF-0A0C-4312-B401-CB9DD1320B0D}" type="pres">
      <dgm:prSet presAssocID="{77ED35F9-8AD8-4536-9341-39885003C9C0}" presName="thickLine" presStyleLbl="alignNode1" presStyleIdx="0" presStyleCnt="3"/>
      <dgm:spPr/>
    </dgm:pt>
    <dgm:pt modelId="{77AB68C5-6CFE-4659-A49A-0AD389981674}" type="pres">
      <dgm:prSet presAssocID="{77ED35F9-8AD8-4536-9341-39885003C9C0}" presName="horz1" presStyleCnt="0"/>
      <dgm:spPr/>
    </dgm:pt>
    <dgm:pt modelId="{BEEE6911-90BA-4ACC-913F-86962D7FFC07}" type="pres">
      <dgm:prSet presAssocID="{77ED35F9-8AD8-4536-9341-39885003C9C0}" presName="tx1" presStyleLbl="revTx" presStyleIdx="0" presStyleCnt="3"/>
      <dgm:spPr/>
    </dgm:pt>
    <dgm:pt modelId="{CAB9282A-F2D9-4D25-A0BC-12BAC0C5D9DC}" type="pres">
      <dgm:prSet presAssocID="{77ED35F9-8AD8-4536-9341-39885003C9C0}" presName="vert1" presStyleCnt="0"/>
      <dgm:spPr/>
    </dgm:pt>
    <dgm:pt modelId="{5DCEA4D7-5641-4D52-8D9D-F785F35778BA}" type="pres">
      <dgm:prSet presAssocID="{41D019E3-249A-479B-AF18-98918C6A8F4B}" presName="thickLine" presStyleLbl="alignNode1" presStyleIdx="1" presStyleCnt="3"/>
      <dgm:spPr/>
    </dgm:pt>
    <dgm:pt modelId="{01698D44-F1B3-45C8-A943-8460DE6969AD}" type="pres">
      <dgm:prSet presAssocID="{41D019E3-249A-479B-AF18-98918C6A8F4B}" presName="horz1" presStyleCnt="0"/>
      <dgm:spPr/>
    </dgm:pt>
    <dgm:pt modelId="{4C4AB29B-9E62-40F4-B5F3-6ACA83B59E6B}" type="pres">
      <dgm:prSet presAssocID="{41D019E3-249A-479B-AF18-98918C6A8F4B}" presName="tx1" presStyleLbl="revTx" presStyleIdx="1" presStyleCnt="3"/>
      <dgm:spPr/>
    </dgm:pt>
    <dgm:pt modelId="{B5B4BA18-4C6A-4023-A2DA-D87E9152BB87}" type="pres">
      <dgm:prSet presAssocID="{41D019E3-249A-479B-AF18-98918C6A8F4B}" presName="vert1" presStyleCnt="0"/>
      <dgm:spPr/>
    </dgm:pt>
    <dgm:pt modelId="{05C543E5-B04D-45F1-821C-E9748D40B80A}" type="pres">
      <dgm:prSet presAssocID="{D54C2192-9317-49B8-9FC2-6602A7865459}" presName="thickLine" presStyleLbl="alignNode1" presStyleIdx="2" presStyleCnt="3"/>
      <dgm:spPr/>
    </dgm:pt>
    <dgm:pt modelId="{E7FFD8CC-D727-42B1-A642-43E2ECB88ABD}" type="pres">
      <dgm:prSet presAssocID="{D54C2192-9317-49B8-9FC2-6602A7865459}" presName="horz1" presStyleCnt="0"/>
      <dgm:spPr/>
    </dgm:pt>
    <dgm:pt modelId="{5EC6C40D-083C-43C5-95BA-BE8035B77E9E}" type="pres">
      <dgm:prSet presAssocID="{D54C2192-9317-49B8-9FC2-6602A7865459}" presName="tx1" presStyleLbl="revTx" presStyleIdx="2" presStyleCnt="3"/>
      <dgm:spPr/>
    </dgm:pt>
    <dgm:pt modelId="{07270DB8-C277-4257-9FBC-666BEC5BDB7E}" type="pres">
      <dgm:prSet presAssocID="{D54C2192-9317-49B8-9FC2-6602A7865459}" presName="vert1" presStyleCnt="0"/>
      <dgm:spPr/>
    </dgm:pt>
  </dgm:ptLst>
  <dgm:cxnLst>
    <dgm:cxn modelId="{74D35B04-D71D-48F3-A679-04DECE6554A0}" type="presOf" srcId="{77ED35F9-8AD8-4536-9341-39885003C9C0}" destId="{BEEE6911-90BA-4ACC-913F-86962D7FFC07}" srcOrd="0" destOrd="0" presId="urn:microsoft.com/office/officeart/2008/layout/LinedList"/>
    <dgm:cxn modelId="{B0953222-B097-4BE3-B4F7-378204E82F42}" srcId="{894A7573-77B4-4266-8503-9FEFE08BE171}" destId="{77ED35F9-8AD8-4536-9341-39885003C9C0}" srcOrd="0" destOrd="0" parTransId="{88CDBCD6-D894-4204-A7D5-911E91F2CCC7}" sibTransId="{6C671750-E03B-46FB-9161-632AE4281860}"/>
    <dgm:cxn modelId="{61636A7F-300F-48C2-965C-73A053C8D95D}" type="presOf" srcId="{D54C2192-9317-49B8-9FC2-6602A7865459}" destId="{5EC6C40D-083C-43C5-95BA-BE8035B77E9E}" srcOrd="0" destOrd="0" presId="urn:microsoft.com/office/officeart/2008/layout/LinedList"/>
    <dgm:cxn modelId="{990AAF80-EC63-4A83-AF48-FF7D59323E69}" srcId="{894A7573-77B4-4266-8503-9FEFE08BE171}" destId="{D54C2192-9317-49B8-9FC2-6602A7865459}" srcOrd="2" destOrd="0" parTransId="{69C56B41-4567-491A-AA45-329F7A70F3F2}" sibTransId="{31BB12D2-9A17-4593-9AFE-F3BC142B792D}"/>
    <dgm:cxn modelId="{5B0C55A4-7FBB-4B08-A9C4-EE286E6808EC}" srcId="{894A7573-77B4-4266-8503-9FEFE08BE171}" destId="{41D019E3-249A-479B-AF18-98918C6A8F4B}" srcOrd="1" destOrd="0" parTransId="{A01C02C2-B6C3-4480-8E25-F91D5BDA9AF4}" sibTransId="{EBE901E0-95A3-41EA-B2F9-1458A46CB754}"/>
    <dgm:cxn modelId="{1F4BE1E2-6B4E-4D6E-B5E8-851C9B6B244B}" type="presOf" srcId="{894A7573-77B4-4266-8503-9FEFE08BE171}" destId="{1F2D4725-6ECD-40A6-83CC-3B4F779DB736}" srcOrd="0" destOrd="0" presId="urn:microsoft.com/office/officeart/2008/layout/LinedList"/>
    <dgm:cxn modelId="{C1E2A0EB-C558-490F-ACBC-A32FEF723D04}" type="presOf" srcId="{41D019E3-249A-479B-AF18-98918C6A8F4B}" destId="{4C4AB29B-9E62-40F4-B5F3-6ACA83B59E6B}" srcOrd="0" destOrd="0" presId="urn:microsoft.com/office/officeart/2008/layout/LinedList"/>
    <dgm:cxn modelId="{5ACADF4F-03B0-4FBB-8E9B-6DC6F0D50203}" type="presParOf" srcId="{1F2D4725-6ECD-40A6-83CC-3B4F779DB736}" destId="{A6DFC1DF-0A0C-4312-B401-CB9DD1320B0D}" srcOrd="0" destOrd="0" presId="urn:microsoft.com/office/officeart/2008/layout/LinedList"/>
    <dgm:cxn modelId="{7E812012-5F35-43E8-A1A1-97BA5B6E4F5F}" type="presParOf" srcId="{1F2D4725-6ECD-40A6-83CC-3B4F779DB736}" destId="{77AB68C5-6CFE-4659-A49A-0AD389981674}" srcOrd="1" destOrd="0" presId="urn:microsoft.com/office/officeart/2008/layout/LinedList"/>
    <dgm:cxn modelId="{9C049F9A-B60A-46B3-B202-E4499E261774}" type="presParOf" srcId="{77AB68C5-6CFE-4659-A49A-0AD389981674}" destId="{BEEE6911-90BA-4ACC-913F-86962D7FFC07}" srcOrd="0" destOrd="0" presId="urn:microsoft.com/office/officeart/2008/layout/LinedList"/>
    <dgm:cxn modelId="{BCC14FEC-DE5D-4DAB-BBC0-2366C51BE5D1}" type="presParOf" srcId="{77AB68C5-6CFE-4659-A49A-0AD389981674}" destId="{CAB9282A-F2D9-4D25-A0BC-12BAC0C5D9DC}" srcOrd="1" destOrd="0" presId="urn:microsoft.com/office/officeart/2008/layout/LinedList"/>
    <dgm:cxn modelId="{3459A7D0-A56A-4FB0-9440-D1A8B02A05BB}" type="presParOf" srcId="{1F2D4725-6ECD-40A6-83CC-3B4F779DB736}" destId="{5DCEA4D7-5641-4D52-8D9D-F785F35778BA}" srcOrd="2" destOrd="0" presId="urn:microsoft.com/office/officeart/2008/layout/LinedList"/>
    <dgm:cxn modelId="{F4FCFEA3-189B-4B1B-BBA5-EECD806C7C9B}" type="presParOf" srcId="{1F2D4725-6ECD-40A6-83CC-3B4F779DB736}" destId="{01698D44-F1B3-45C8-A943-8460DE6969AD}" srcOrd="3" destOrd="0" presId="urn:microsoft.com/office/officeart/2008/layout/LinedList"/>
    <dgm:cxn modelId="{44856AC0-71C0-4065-98B8-37A2C96584A5}" type="presParOf" srcId="{01698D44-F1B3-45C8-A943-8460DE6969AD}" destId="{4C4AB29B-9E62-40F4-B5F3-6ACA83B59E6B}" srcOrd="0" destOrd="0" presId="urn:microsoft.com/office/officeart/2008/layout/LinedList"/>
    <dgm:cxn modelId="{F438D8C5-9AD7-486B-AD7C-836838240482}" type="presParOf" srcId="{01698D44-F1B3-45C8-A943-8460DE6969AD}" destId="{B5B4BA18-4C6A-4023-A2DA-D87E9152BB87}" srcOrd="1" destOrd="0" presId="urn:microsoft.com/office/officeart/2008/layout/LinedList"/>
    <dgm:cxn modelId="{2C1249B4-B674-4821-94F4-4F9AA93718F8}" type="presParOf" srcId="{1F2D4725-6ECD-40A6-83CC-3B4F779DB736}" destId="{05C543E5-B04D-45F1-821C-E9748D40B80A}" srcOrd="4" destOrd="0" presId="urn:microsoft.com/office/officeart/2008/layout/LinedList"/>
    <dgm:cxn modelId="{F82F5E0B-B5C7-4D4C-BB97-95EFF1AD3705}" type="presParOf" srcId="{1F2D4725-6ECD-40A6-83CC-3B4F779DB736}" destId="{E7FFD8CC-D727-42B1-A642-43E2ECB88ABD}" srcOrd="5" destOrd="0" presId="urn:microsoft.com/office/officeart/2008/layout/LinedList"/>
    <dgm:cxn modelId="{253EF9C3-5081-4158-BEB8-C021E7A9447C}" type="presParOf" srcId="{E7FFD8CC-D727-42B1-A642-43E2ECB88ABD}" destId="{5EC6C40D-083C-43C5-95BA-BE8035B77E9E}" srcOrd="0" destOrd="0" presId="urn:microsoft.com/office/officeart/2008/layout/LinedList"/>
    <dgm:cxn modelId="{B682669E-C525-4142-B6F3-CBD0647F32F7}" type="presParOf" srcId="{E7FFD8CC-D727-42B1-A642-43E2ECB88ABD}" destId="{07270DB8-C277-4257-9FBC-666BEC5BDB7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FC1DF-0A0C-4312-B401-CB9DD1320B0D}">
      <dsp:nvSpPr>
        <dsp:cNvPr id="0" name=""/>
        <dsp:cNvSpPr/>
      </dsp:nvSpPr>
      <dsp:spPr>
        <a:xfrm>
          <a:off x="0" y="0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E6911-90BA-4ACC-913F-86962D7FFC07}">
      <dsp:nvSpPr>
        <dsp:cNvPr id="0" name=""/>
        <dsp:cNvSpPr/>
      </dsp:nvSpPr>
      <dsp:spPr>
        <a:xfrm>
          <a:off x="0" y="0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 dirty="0"/>
            <a:t>Not a contest</a:t>
          </a:r>
          <a:endParaRPr lang="en-US" sz="6200" kern="1200" dirty="0"/>
        </a:p>
      </dsp:txBody>
      <dsp:txXfrm>
        <a:off x="0" y="0"/>
        <a:ext cx="11028362" cy="1343818"/>
      </dsp:txXfrm>
    </dsp:sp>
    <dsp:sp modelId="{5DCEA4D7-5641-4D52-8D9D-F785F35778BA}">
      <dsp:nvSpPr>
        <dsp:cNvPr id="0" name=""/>
        <dsp:cNvSpPr/>
      </dsp:nvSpPr>
      <dsp:spPr>
        <a:xfrm>
          <a:off x="0" y="1343818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AB29B-9E62-40F4-B5F3-6ACA83B59E6B}">
      <dsp:nvSpPr>
        <dsp:cNvPr id="0" name=""/>
        <dsp:cNvSpPr/>
      </dsp:nvSpPr>
      <dsp:spPr>
        <a:xfrm>
          <a:off x="0" y="1343818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 dirty="0"/>
            <a:t>Relational is great</a:t>
          </a:r>
          <a:endParaRPr lang="en-US" sz="6200" kern="1200" dirty="0"/>
        </a:p>
      </dsp:txBody>
      <dsp:txXfrm>
        <a:off x="0" y="1343818"/>
        <a:ext cx="11028362" cy="1343818"/>
      </dsp:txXfrm>
    </dsp:sp>
    <dsp:sp modelId="{05C543E5-B04D-45F1-821C-E9748D40B80A}">
      <dsp:nvSpPr>
        <dsp:cNvPr id="0" name=""/>
        <dsp:cNvSpPr/>
      </dsp:nvSpPr>
      <dsp:spPr>
        <a:xfrm>
          <a:off x="0" y="2687637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6C40D-083C-43C5-95BA-BE8035B77E9E}">
      <dsp:nvSpPr>
        <dsp:cNvPr id="0" name=""/>
        <dsp:cNvSpPr/>
      </dsp:nvSpPr>
      <dsp:spPr>
        <a:xfrm>
          <a:off x="0" y="2687637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 dirty="0"/>
            <a:t>NoSQL is awesome</a:t>
          </a:r>
          <a:endParaRPr lang="en-US" sz="6200" kern="1200" dirty="0"/>
        </a:p>
      </dsp:txBody>
      <dsp:txXfrm>
        <a:off x="0" y="2687637"/>
        <a:ext cx="11028362" cy="1343818"/>
      </dsp:txXfrm>
    </dsp:sp>
    <dsp:sp modelId="{D0162780-EBEA-412B-AFC2-4E4CD6A5A0C5}">
      <dsp:nvSpPr>
        <dsp:cNvPr id="0" name=""/>
        <dsp:cNvSpPr/>
      </dsp:nvSpPr>
      <dsp:spPr>
        <a:xfrm>
          <a:off x="0" y="4031456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2B165-A170-4C6A-9AE6-98E28594208E}">
      <dsp:nvSpPr>
        <dsp:cNvPr id="0" name=""/>
        <dsp:cNvSpPr/>
      </dsp:nvSpPr>
      <dsp:spPr>
        <a:xfrm>
          <a:off x="0" y="4031456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 dirty="0"/>
            <a:t>This (integration) is the way</a:t>
          </a:r>
          <a:endParaRPr lang="en-US" sz="6200" kern="1200" dirty="0"/>
        </a:p>
      </dsp:txBody>
      <dsp:txXfrm>
        <a:off x="0" y="4031456"/>
        <a:ext cx="11028362" cy="13438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3DBC4-993C-43F8-A6D8-A430E0839B6A}">
      <dsp:nvSpPr>
        <dsp:cNvPr id="0" name=""/>
        <dsp:cNvSpPr/>
      </dsp:nvSpPr>
      <dsp:spPr>
        <a:xfrm>
          <a:off x="0" y="0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DA237-8A33-4F09-9802-B4092481B198}">
      <dsp:nvSpPr>
        <dsp:cNvPr id="0" name=""/>
        <dsp:cNvSpPr/>
      </dsp:nvSpPr>
      <dsp:spPr>
        <a:xfrm>
          <a:off x="0" y="0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Relational stays for a huge set of needs</a:t>
          </a:r>
          <a:endParaRPr lang="en-US" sz="4000" kern="1200" dirty="0"/>
        </a:p>
      </dsp:txBody>
      <dsp:txXfrm>
        <a:off x="0" y="0"/>
        <a:ext cx="11028362" cy="1343818"/>
      </dsp:txXfrm>
    </dsp:sp>
    <dsp:sp modelId="{4EEE7C06-2883-4913-8253-32435C4AAC37}">
      <dsp:nvSpPr>
        <dsp:cNvPr id="0" name=""/>
        <dsp:cNvSpPr/>
      </dsp:nvSpPr>
      <dsp:spPr>
        <a:xfrm>
          <a:off x="0" y="1343818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DB568-308A-4D7B-BF66-DB83A69BC64E}">
      <dsp:nvSpPr>
        <dsp:cNvPr id="0" name=""/>
        <dsp:cNvSpPr/>
      </dsp:nvSpPr>
      <dsp:spPr>
        <a:xfrm>
          <a:off x="0" y="1343818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JSON </a:t>
          </a:r>
          <a:r>
            <a:rPr lang="it-IT" sz="4000" kern="1200" dirty="0"/>
            <a:t>can enhance productivity and change</a:t>
          </a:r>
          <a:endParaRPr lang="en-US" sz="4000" kern="1200" dirty="0"/>
        </a:p>
      </dsp:txBody>
      <dsp:txXfrm>
        <a:off x="0" y="1343818"/>
        <a:ext cx="11028362" cy="1343818"/>
      </dsp:txXfrm>
    </dsp:sp>
    <dsp:sp modelId="{9AC41A0D-B6D7-4937-89E2-54D6DF969669}">
      <dsp:nvSpPr>
        <dsp:cNvPr id="0" name=""/>
        <dsp:cNvSpPr/>
      </dsp:nvSpPr>
      <dsp:spPr>
        <a:xfrm>
          <a:off x="0" y="2687637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D9FD5-C4A3-487E-8312-4EDDD95B704D}">
      <dsp:nvSpPr>
        <dsp:cNvPr id="0" name=""/>
        <dsp:cNvSpPr/>
      </dsp:nvSpPr>
      <dsp:spPr>
        <a:xfrm>
          <a:off x="0" y="2687637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Denormalization for long-term storage of JSON</a:t>
          </a:r>
          <a:endParaRPr lang="en-US" sz="4000" kern="1200" dirty="0"/>
        </a:p>
      </dsp:txBody>
      <dsp:txXfrm>
        <a:off x="0" y="2687637"/>
        <a:ext cx="11028362" cy="1343818"/>
      </dsp:txXfrm>
    </dsp:sp>
    <dsp:sp modelId="{D1C6C965-B12A-4F1F-A8E1-D6CA30E7BDD7}">
      <dsp:nvSpPr>
        <dsp:cNvPr id="0" name=""/>
        <dsp:cNvSpPr/>
      </dsp:nvSpPr>
      <dsp:spPr>
        <a:xfrm>
          <a:off x="0" y="4031456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B4600-16CD-41AE-ABBF-5FC639645527}">
      <dsp:nvSpPr>
        <dsp:cNvPr id="0" name=""/>
        <dsp:cNvSpPr/>
      </dsp:nvSpPr>
      <dsp:spPr>
        <a:xfrm>
          <a:off x="0" y="4031456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JSON-in-SQL results can be improved with indexes</a:t>
          </a:r>
          <a:endParaRPr lang="en-US" sz="4000" kern="1200" dirty="0"/>
        </a:p>
      </dsp:txBody>
      <dsp:txXfrm>
        <a:off x="0" y="4031456"/>
        <a:ext cx="11028362" cy="1343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C143E-7E74-44F2-BA69-BA2DCC849333}">
      <dsp:nvSpPr>
        <dsp:cNvPr id="0" name=""/>
        <dsp:cNvSpPr/>
      </dsp:nvSpPr>
      <dsp:spPr>
        <a:xfrm>
          <a:off x="942364" y="1695"/>
          <a:ext cx="2285908" cy="2285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tx1"/>
              </a:solidFill>
            </a:rPr>
            <a:t>Data comes in a given format (i.e. JSON)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1277127" y="336458"/>
        <a:ext cx="1616382" cy="1616382"/>
      </dsp:txXfrm>
    </dsp:sp>
    <dsp:sp modelId="{E4C283D9-4B87-4D08-9671-967B5AA9846B}">
      <dsp:nvSpPr>
        <dsp:cNvPr id="0" name=""/>
        <dsp:cNvSpPr/>
      </dsp:nvSpPr>
      <dsp:spPr>
        <a:xfrm rot="10800000">
          <a:off x="1685285" y="2582771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42E53-F62A-4F32-A81D-721DA0DD2EBD}">
      <dsp:nvSpPr>
        <dsp:cNvPr id="0" name=""/>
        <dsp:cNvSpPr/>
      </dsp:nvSpPr>
      <dsp:spPr>
        <a:xfrm>
          <a:off x="1322968" y="3468275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A) Clean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46255" y="3691562"/>
        <a:ext cx="1078126" cy="1078126"/>
      </dsp:txXfrm>
    </dsp:sp>
    <dsp:sp modelId="{0EC38311-E58A-4A07-9C70-701A9B7E0A38}">
      <dsp:nvSpPr>
        <dsp:cNvPr id="0" name=""/>
        <dsp:cNvSpPr/>
      </dsp:nvSpPr>
      <dsp:spPr>
        <a:xfrm rot="5400000">
          <a:off x="3417426" y="3917747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39854-6E78-4C0D-A5EE-675D9654F04B}">
      <dsp:nvSpPr>
        <dsp:cNvPr id="0" name=""/>
        <dsp:cNvSpPr/>
      </dsp:nvSpPr>
      <dsp:spPr>
        <a:xfrm>
          <a:off x="4751830" y="3468275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B) Engineering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975117" y="3691562"/>
        <a:ext cx="1078126" cy="1078126"/>
      </dsp:txXfrm>
    </dsp:sp>
    <dsp:sp modelId="{0CC29AB7-6712-439D-A5AA-61A326A3F926}">
      <dsp:nvSpPr>
        <dsp:cNvPr id="0" name=""/>
        <dsp:cNvSpPr/>
      </dsp:nvSpPr>
      <dsp:spPr>
        <a:xfrm>
          <a:off x="5114147" y="2357049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B7E22-5B73-4D23-BF7C-5BB3B0BFA6F0}">
      <dsp:nvSpPr>
        <dsp:cNvPr id="0" name=""/>
        <dsp:cNvSpPr/>
      </dsp:nvSpPr>
      <dsp:spPr>
        <a:xfrm>
          <a:off x="4751830" y="382299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C) Ingest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975117" y="605586"/>
        <a:ext cx="1078126" cy="1078126"/>
      </dsp:txXfrm>
    </dsp:sp>
    <dsp:sp modelId="{9DBB0FF4-BB13-4375-B4AB-C20621C6ABA7}">
      <dsp:nvSpPr>
        <dsp:cNvPr id="0" name=""/>
        <dsp:cNvSpPr/>
      </dsp:nvSpPr>
      <dsp:spPr>
        <a:xfrm rot="5400000">
          <a:off x="6846288" y="831771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C3089-E852-40A0-9435-CE42C8D3261A}">
      <dsp:nvSpPr>
        <dsp:cNvPr id="0" name=""/>
        <dsp:cNvSpPr/>
      </dsp:nvSpPr>
      <dsp:spPr>
        <a:xfrm>
          <a:off x="8180692" y="382299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D) Production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8403979" y="605586"/>
        <a:ext cx="1078126" cy="1078126"/>
      </dsp:txXfrm>
    </dsp:sp>
    <dsp:sp modelId="{39DBE55B-7F44-4DEE-84A3-E3B6912980EE}">
      <dsp:nvSpPr>
        <dsp:cNvPr id="0" name=""/>
        <dsp:cNvSpPr/>
      </dsp:nvSpPr>
      <dsp:spPr>
        <a:xfrm rot="10800000">
          <a:off x="8543009" y="2202167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047FB-0E25-479D-94E7-3976D6FF6D63}">
      <dsp:nvSpPr>
        <dsp:cNvPr id="0" name=""/>
        <dsp:cNvSpPr/>
      </dsp:nvSpPr>
      <dsp:spPr>
        <a:xfrm>
          <a:off x="7800089" y="3087671"/>
          <a:ext cx="2285908" cy="2285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tx1"/>
              </a:solidFill>
            </a:rPr>
            <a:t>Data consumption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8134852" y="3422434"/>
        <a:ext cx="1616382" cy="16163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3F667-CB53-497C-B311-E8E5203AC1AD}">
      <dsp:nvSpPr>
        <dsp:cNvPr id="0" name=""/>
        <dsp:cNvSpPr/>
      </dsp:nvSpPr>
      <dsp:spPr>
        <a:xfrm>
          <a:off x="5223" y="412"/>
          <a:ext cx="11017915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>
              <a:solidFill>
                <a:schemeClr val="tx1"/>
              </a:solidFill>
            </a:rPr>
            <a:t>Incoming data may change</a:t>
          </a:r>
          <a:endParaRPr lang="en-US" sz="6500" kern="1200" dirty="0">
            <a:solidFill>
              <a:schemeClr val="tx1"/>
            </a:solidFill>
          </a:endParaRPr>
        </a:p>
      </dsp:txBody>
      <dsp:txXfrm>
        <a:off x="53961" y="49150"/>
        <a:ext cx="10920439" cy="1566549"/>
      </dsp:txXfrm>
    </dsp:sp>
    <dsp:sp modelId="{72D4F020-312E-4E20-9171-1F8448ED9BE0}">
      <dsp:nvSpPr>
        <dsp:cNvPr id="0" name=""/>
        <dsp:cNvSpPr/>
      </dsp:nvSpPr>
      <dsp:spPr>
        <a:xfrm>
          <a:off x="5223" y="1855624"/>
          <a:ext cx="2617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>
              <a:solidFill>
                <a:schemeClr val="tx1"/>
              </a:solidFill>
            </a:rPr>
            <a:t>Unexpected entities</a:t>
          </a:r>
          <a:endParaRPr lang="en-US" sz="3500" kern="1200" dirty="0">
            <a:solidFill>
              <a:schemeClr val="tx1"/>
            </a:solidFill>
          </a:endParaRPr>
        </a:p>
      </dsp:txBody>
      <dsp:txXfrm>
        <a:off x="53961" y="1904362"/>
        <a:ext cx="2519605" cy="1566549"/>
      </dsp:txXfrm>
    </dsp:sp>
    <dsp:sp modelId="{72F3BB3A-660C-474B-8CC1-F0DF7F930D82}">
      <dsp:nvSpPr>
        <dsp:cNvPr id="0" name=""/>
        <dsp:cNvSpPr/>
      </dsp:nvSpPr>
      <dsp:spPr>
        <a:xfrm>
          <a:off x="5223" y="3710837"/>
          <a:ext cx="2617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solidFill>
                <a:schemeClr val="tx1"/>
              </a:solidFill>
            </a:rPr>
            <a:t>Cleaning/filtering processes must be aligned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53961" y="3759575"/>
        <a:ext cx="2519605" cy="1566549"/>
      </dsp:txXfrm>
    </dsp:sp>
    <dsp:sp modelId="{6740C9E8-BECB-4A54-ACBB-7827A2BE9062}">
      <dsp:nvSpPr>
        <dsp:cNvPr id="0" name=""/>
        <dsp:cNvSpPr/>
      </dsp:nvSpPr>
      <dsp:spPr>
        <a:xfrm>
          <a:off x="2842140" y="1855624"/>
          <a:ext cx="5344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>
              <a:solidFill>
                <a:schemeClr val="tx1"/>
              </a:solidFill>
            </a:rPr>
            <a:t>New fields</a:t>
          </a:r>
          <a:endParaRPr lang="en-US" sz="3500" kern="1200" dirty="0">
            <a:solidFill>
              <a:schemeClr val="tx1"/>
            </a:solidFill>
          </a:endParaRPr>
        </a:p>
      </dsp:txBody>
      <dsp:txXfrm>
        <a:off x="2890878" y="1904362"/>
        <a:ext cx="5246605" cy="1566549"/>
      </dsp:txXfrm>
    </dsp:sp>
    <dsp:sp modelId="{358DC625-6386-4277-B1C2-32BF55A7C3CD}">
      <dsp:nvSpPr>
        <dsp:cNvPr id="0" name=""/>
        <dsp:cNvSpPr/>
      </dsp:nvSpPr>
      <dsp:spPr>
        <a:xfrm>
          <a:off x="2842140" y="3710837"/>
          <a:ext cx="2617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solidFill>
                <a:schemeClr val="tx1"/>
              </a:solidFill>
            </a:rPr>
            <a:t>Relational tables must be enhanced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2890878" y="3759575"/>
        <a:ext cx="2519605" cy="1566549"/>
      </dsp:txXfrm>
    </dsp:sp>
    <dsp:sp modelId="{F7DBCE89-011A-468E-838E-CCE5EEDDCEFF}">
      <dsp:nvSpPr>
        <dsp:cNvPr id="0" name=""/>
        <dsp:cNvSpPr/>
      </dsp:nvSpPr>
      <dsp:spPr>
        <a:xfrm>
          <a:off x="5569139" y="3710837"/>
          <a:ext cx="2617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solidFill>
                <a:schemeClr val="tx1"/>
              </a:solidFill>
            </a:rPr>
            <a:t>Could lead to re-indexing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5617877" y="3759575"/>
        <a:ext cx="2519605" cy="1566549"/>
      </dsp:txXfrm>
    </dsp:sp>
    <dsp:sp modelId="{8BCEF62D-6F21-4850-AA5D-A31A69BBEA24}">
      <dsp:nvSpPr>
        <dsp:cNvPr id="0" name=""/>
        <dsp:cNvSpPr/>
      </dsp:nvSpPr>
      <dsp:spPr>
        <a:xfrm>
          <a:off x="8406056" y="1855624"/>
          <a:ext cx="2617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>
              <a:solidFill>
                <a:schemeClr val="tx1"/>
              </a:solidFill>
            </a:rPr>
            <a:t>Missing fields</a:t>
          </a:r>
          <a:endParaRPr lang="en-US" sz="3500" kern="1200" dirty="0">
            <a:solidFill>
              <a:schemeClr val="tx1"/>
            </a:solidFill>
          </a:endParaRPr>
        </a:p>
      </dsp:txBody>
      <dsp:txXfrm>
        <a:off x="8454794" y="1904362"/>
        <a:ext cx="2519605" cy="1566549"/>
      </dsp:txXfrm>
    </dsp:sp>
    <dsp:sp modelId="{2040E8F7-0DE6-4D00-8A6A-0988E8A5C5C0}">
      <dsp:nvSpPr>
        <dsp:cNvPr id="0" name=""/>
        <dsp:cNvSpPr/>
      </dsp:nvSpPr>
      <dsp:spPr>
        <a:xfrm>
          <a:off x="8406056" y="3710837"/>
          <a:ext cx="2617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solidFill>
                <a:schemeClr val="tx1"/>
              </a:solidFill>
            </a:rPr>
            <a:t>Surrogated values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8454794" y="3759575"/>
        <a:ext cx="2519605" cy="15665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182D2-C64D-42F7-BC77-DF86D66E0981}">
      <dsp:nvSpPr>
        <dsp:cNvPr id="0" name=""/>
        <dsp:cNvSpPr/>
      </dsp:nvSpPr>
      <dsp:spPr>
        <a:xfrm>
          <a:off x="10711848" y="2953650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9A84D-3515-4221-AAB2-70AEC884539D}">
      <dsp:nvSpPr>
        <dsp:cNvPr id="0" name=""/>
        <dsp:cNvSpPr/>
      </dsp:nvSpPr>
      <dsp:spPr>
        <a:xfrm>
          <a:off x="10131756" y="2953650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AA66C-C7F1-458C-8F71-410F9670883E}">
      <dsp:nvSpPr>
        <dsp:cNvPr id="0" name=""/>
        <dsp:cNvSpPr/>
      </dsp:nvSpPr>
      <dsp:spPr>
        <a:xfrm>
          <a:off x="9551664" y="2953650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E99A3-274D-4DB8-BB12-D71C1BE8AF4B}">
      <dsp:nvSpPr>
        <dsp:cNvPr id="0" name=""/>
        <dsp:cNvSpPr/>
      </dsp:nvSpPr>
      <dsp:spPr>
        <a:xfrm>
          <a:off x="8972675" y="2953650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D921C-52F9-40D4-815A-69BAA0AE68D1}">
      <dsp:nvSpPr>
        <dsp:cNvPr id="0" name=""/>
        <dsp:cNvSpPr/>
      </dsp:nvSpPr>
      <dsp:spPr>
        <a:xfrm>
          <a:off x="8392583" y="2953650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2E315-8C16-4F76-A8BE-67D27136AEEC}">
      <dsp:nvSpPr>
        <dsp:cNvPr id="0" name=""/>
        <dsp:cNvSpPr/>
      </dsp:nvSpPr>
      <dsp:spPr>
        <a:xfrm>
          <a:off x="7495977" y="2795396"/>
          <a:ext cx="633027" cy="633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FA75E-5300-428E-9F1D-7A44B0B40ECD}">
      <dsp:nvSpPr>
        <dsp:cNvPr id="0" name=""/>
        <dsp:cNvSpPr/>
      </dsp:nvSpPr>
      <dsp:spPr>
        <a:xfrm>
          <a:off x="10195720" y="2299809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3A5D8-310C-4FD5-AFDE-4A00A02AB8F5}">
      <dsp:nvSpPr>
        <dsp:cNvPr id="0" name=""/>
        <dsp:cNvSpPr/>
      </dsp:nvSpPr>
      <dsp:spPr>
        <a:xfrm>
          <a:off x="10195720" y="361217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6D288-5B6E-4C43-BBB4-4BC75A22DCC5}">
      <dsp:nvSpPr>
        <dsp:cNvPr id="0" name=""/>
        <dsp:cNvSpPr/>
      </dsp:nvSpPr>
      <dsp:spPr>
        <a:xfrm>
          <a:off x="10478046" y="2584043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58C4F-F0F9-473C-9893-086E22C2DAB4}">
      <dsp:nvSpPr>
        <dsp:cNvPr id="0" name=""/>
        <dsp:cNvSpPr/>
      </dsp:nvSpPr>
      <dsp:spPr>
        <a:xfrm>
          <a:off x="10496794" y="3329505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45442-A307-4537-AE5D-5A5A48F4A3BF}">
      <dsp:nvSpPr>
        <dsp:cNvPr id="0" name=""/>
        <dsp:cNvSpPr/>
      </dsp:nvSpPr>
      <dsp:spPr>
        <a:xfrm>
          <a:off x="4028660" y="1509578"/>
          <a:ext cx="3204841" cy="3205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solidFill>
                <a:schemeClr val="tx1"/>
              </a:solidFill>
            </a:rPr>
            <a:t>Consolidated Relational View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4497998" y="1978965"/>
        <a:ext cx="2266165" cy="2266400"/>
      </dsp:txXfrm>
    </dsp:sp>
    <dsp:sp modelId="{2067586D-A80B-4D35-845E-8A3A2DCA2FD4}">
      <dsp:nvSpPr>
        <dsp:cNvPr id="0" name=""/>
        <dsp:cNvSpPr/>
      </dsp:nvSpPr>
      <dsp:spPr>
        <a:xfrm>
          <a:off x="3789345" y="1235756"/>
          <a:ext cx="633027" cy="633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0179F-FAE5-49A5-AECA-90892D37AC4F}">
      <dsp:nvSpPr>
        <dsp:cNvPr id="0" name=""/>
        <dsp:cNvSpPr/>
      </dsp:nvSpPr>
      <dsp:spPr>
        <a:xfrm>
          <a:off x="3383501" y="90154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F7B97-8858-4DD9-8149-221458A47CBF}">
      <dsp:nvSpPr>
        <dsp:cNvPr id="0" name=""/>
        <dsp:cNvSpPr/>
      </dsp:nvSpPr>
      <dsp:spPr>
        <a:xfrm>
          <a:off x="2707462" y="90154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BA054-A7A1-4B00-B67C-9BB845B99A6D}">
      <dsp:nvSpPr>
        <dsp:cNvPr id="0" name=""/>
        <dsp:cNvSpPr/>
      </dsp:nvSpPr>
      <dsp:spPr>
        <a:xfrm>
          <a:off x="2031424" y="90154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6E053-FAA7-4361-8EB1-08721E90E1B6}">
      <dsp:nvSpPr>
        <dsp:cNvPr id="0" name=""/>
        <dsp:cNvSpPr/>
      </dsp:nvSpPr>
      <dsp:spPr>
        <a:xfrm>
          <a:off x="1355385" y="90154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71C18-FAFE-42F2-A437-9B5A82912092}">
      <dsp:nvSpPr>
        <dsp:cNvPr id="0" name=""/>
        <dsp:cNvSpPr/>
      </dsp:nvSpPr>
      <dsp:spPr>
        <a:xfrm>
          <a:off x="678244" y="90154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B455E-08A6-49E5-8AA6-136591B7085C}">
      <dsp:nvSpPr>
        <dsp:cNvPr id="0" name=""/>
        <dsp:cNvSpPr/>
      </dsp:nvSpPr>
      <dsp:spPr>
        <a:xfrm>
          <a:off x="2205" y="90154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97ED3-68DB-4C6A-A8F5-5A8E1E74091F}">
      <dsp:nvSpPr>
        <dsp:cNvPr id="0" name=""/>
        <dsp:cNvSpPr/>
      </dsp:nvSpPr>
      <dsp:spPr>
        <a:xfrm>
          <a:off x="0" y="84767"/>
          <a:ext cx="3709940" cy="814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>
              <a:solidFill>
                <a:schemeClr val="tx1"/>
              </a:solidFill>
            </a:rPr>
            <a:t>Movies JSON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0" y="84767"/>
        <a:ext cx="3709940" cy="814177"/>
      </dsp:txXfrm>
    </dsp:sp>
    <dsp:sp modelId="{80BCB193-0928-493D-A68F-0CB3455C5576}">
      <dsp:nvSpPr>
        <dsp:cNvPr id="0" name=""/>
        <dsp:cNvSpPr/>
      </dsp:nvSpPr>
      <dsp:spPr>
        <a:xfrm>
          <a:off x="3789345" y="4329007"/>
          <a:ext cx="633027" cy="633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AA364-CA7B-4CF8-BA6A-CCF360260A50}">
      <dsp:nvSpPr>
        <dsp:cNvPr id="0" name=""/>
        <dsp:cNvSpPr/>
      </dsp:nvSpPr>
      <dsp:spPr>
        <a:xfrm>
          <a:off x="3383501" y="4973998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7041D-7F7B-4FAF-BC0A-B5D78EA3932F}">
      <dsp:nvSpPr>
        <dsp:cNvPr id="0" name=""/>
        <dsp:cNvSpPr/>
      </dsp:nvSpPr>
      <dsp:spPr>
        <a:xfrm>
          <a:off x="2707462" y="4973998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89A6B-5BA3-4FB4-9865-569D7E74AFFB}">
      <dsp:nvSpPr>
        <dsp:cNvPr id="0" name=""/>
        <dsp:cNvSpPr/>
      </dsp:nvSpPr>
      <dsp:spPr>
        <a:xfrm>
          <a:off x="2031424" y="4973998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1C678-1085-47EA-B163-7677C05D0CD6}">
      <dsp:nvSpPr>
        <dsp:cNvPr id="0" name=""/>
        <dsp:cNvSpPr/>
      </dsp:nvSpPr>
      <dsp:spPr>
        <a:xfrm>
          <a:off x="1355385" y="4973998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B04DA-D03F-4877-ADDC-75E6105DF55E}">
      <dsp:nvSpPr>
        <dsp:cNvPr id="0" name=""/>
        <dsp:cNvSpPr/>
      </dsp:nvSpPr>
      <dsp:spPr>
        <a:xfrm>
          <a:off x="678244" y="4973998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C6712-1B86-451F-8AFB-BF2581FC0D5B}">
      <dsp:nvSpPr>
        <dsp:cNvPr id="0" name=""/>
        <dsp:cNvSpPr/>
      </dsp:nvSpPr>
      <dsp:spPr>
        <a:xfrm>
          <a:off x="2205" y="4973998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F58A1-385A-4210-A84C-0311C9286DC7}">
      <dsp:nvSpPr>
        <dsp:cNvPr id="0" name=""/>
        <dsp:cNvSpPr/>
      </dsp:nvSpPr>
      <dsp:spPr>
        <a:xfrm>
          <a:off x="0" y="4156697"/>
          <a:ext cx="3709940" cy="814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>
              <a:solidFill>
                <a:schemeClr val="tx1"/>
              </a:solidFill>
            </a:rPr>
            <a:t>Reviews-of-movies JSON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0" y="4156697"/>
        <a:ext cx="3709940" cy="8141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C143E-7E74-44F2-BA69-BA2DCC849333}">
      <dsp:nvSpPr>
        <dsp:cNvPr id="0" name=""/>
        <dsp:cNvSpPr/>
      </dsp:nvSpPr>
      <dsp:spPr>
        <a:xfrm>
          <a:off x="942364" y="1695"/>
          <a:ext cx="2285908" cy="2285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tx1"/>
              </a:solidFill>
            </a:rPr>
            <a:t>Data comes in a given format (i.e. JSON)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1277127" y="336458"/>
        <a:ext cx="1616382" cy="1616382"/>
      </dsp:txXfrm>
    </dsp:sp>
    <dsp:sp modelId="{E4C283D9-4B87-4D08-9671-967B5AA9846B}">
      <dsp:nvSpPr>
        <dsp:cNvPr id="0" name=""/>
        <dsp:cNvSpPr/>
      </dsp:nvSpPr>
      <dsp:spPr>
        <a:xfrm rot="10800000">
          <a:off x="1685285" y="2582771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42E53-F62A-4F32-A81D-721DA0DD2EBD}">
      <dsp:nvSpPr>
        <dsp:cNvPr id="0" name=""/>
        <dsp:cNvSpPr/>
      </dsp:nvSpPr>
      <dsp:spPr>
        <a:xfrm>
          <a:off x="1322968" y="3468275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A) Clean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46255" y="3691562"/>
        <a:ext cx="1078126" cy="1078126"/>
      </dsp:txXfrm>
    </dsp:sp>
    <dsp:sp modelId="{0EC38311-E58A-4A07-9C70-701A9B7E0A38}">
      <dsp:nvSpPr>
        <dsp:cNvPr id="0" name=""/>
        <dsp:cNvSpPr/>
      </dsp:nvSpPr>
      <dsp:spPr>
        <a:xfrm rot="5400000">
          <a:off x="3417426" y="3917747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39854-6E78-4C0D-A5EE-675D9654F04B}">
      <dsp:nvSpPr>
        <dsp:cNvPr id="0" name=""/>
        <dsp:cNvSpPr/>
      </dsp:nvSpPr>
      <dsp:spPr>
        <a:xfrm>
          <a:off x="4751830" y="3468275"/>
          <a:ext cx="1524700" cy="1524700"/>
        </a:xfrm>
        <a:prstGeom prst="ellipse">
          <a:avLst/>
        </a:prstGeom>
        <a:solidFill>
          <a:srgbClr val="00206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bg1"/>
              </a:solidFill>
            </a:rPr>
            <a:t>B) Engineering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4975117" y="3691562"/>
        <a:ext cx="1078126" cy="1078126"/>
      </dsp:txXfrm>
    </dsp:sp>
    <dsp:sp modelId="{0CC29AB7-6712-439D-A5AA-61A326A3F926}">
      <dsp:nvSpPr>
        <dsp:cNvPr id="0" name=""/>
        <dsp:cNvSpPr/>
      </dsp:nvSpPr>
      <dsp:spPr>
        <a:xfrm>
          <a:off x="5114147" y="2357049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B7E22-5B73-4D23-BF7C-5BB3B0BFA6F0}">
      <dsp:nvSpPr>
        <dsp:cNvPr id="0" name=""/>
        <dsp:cNvSpPr/>
      </dsp:nvSpPr>
      <dsp:spPr>
        <a:xfrm>
          <a:off x="4751830" y="382299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C) Ingest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975117" y="605586"/>
        <a:ext cx="1078126" cy="1078126"/>
      </dsp:txXfrm>
    </dsp:sp>
    <dsp:sp modelId="{9DBB0FF4-BB13-4375-B4AB-C20621C6ABA7}">
      <dsp:nvSpPr>
        <dsp:cNvPr id="0" name=""/>
        <dsp:cNvSpPr/>
      </dsp:nvSpPr>
      <dsp:spPr>
        <a:xfrm rot="5400000">
          <a:off x="6846288" y="831771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C3089-E852-40A0-9435-CE42C8D3261A}">
      <dsp:nvSpPr>
        <dsp:cNvPr id="0" name=""/>
        <dsp:cNvSpPr/>
      </dsp:nvSpPr>
      <dsp:spPr>
        <a:xfrm>
          <a:off x="8180692" y="382299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D) Production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8403979" y="605586"/>
        <a:ext cx="1078126" cy="1078126"/>
      </dsp:txXfrm>
    </dsp:sp>
    <dsp:sp modelId="{39DBE55B-7F44-4DEE-84A3-E3B6912980EE}">
      <dsp:nvSpPr>
        <dsp:cNvPr id="0" name=""/>
        <dsp:cNvSpPr/>
      </dsp:nvSpPr>
      <dsp:spPr>
        <a:xfrm rot="10800000">
          <a:off x="8543009" y="2202167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047FB-0E25-479D-94E7-3976D6FF6D63}">
      <dsp:nvSpPr>
        <dsp:cNvPr id="0" name=""/>
        <dsp:cNvSpPr/>
      </dsp:nvSpPr>
      <dsp:spPr>
        <a:xfrm>
          <a:off x="7800089" y="3087671"/>
          <a:ext cx="2285908" cy="2285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tx1"/>
              </a:solidFill>
            </a:rPr>
            <a:t>Data consumption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8134852" y="3422434"/>
        <a:ext cx="1616382" cy="16163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C143E-7E74-44F2-BA69-BA2DCC849333}">
      <dsp:nvSpPr>
        <dsp:cNvPr id="0" name=""/>
        <dsp:cNvSpPr/>
      </dsp:nvSpPr>
      <dsp:spPr>
        <a:xfrm>
          <a:off x="942364" y="1695"/>
          <a:ext cx="2285908" cy="2285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tx1"/>
              </a:solidFill>
            </a:rPr>
            <a:t>Data comes in a given format (i.e. JSON)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1277127" y="336458"/>
        <a:ext cx="1616382" cy="1616382"/>
      </dsp:txXfrm>
    </dsp:sp>
    <dsp:sp modelId="{E4C283D9-4B87-4D08-9671-967B5AA9846B}">
      <dsp:nvSpPr>
        <dsp:cNvPr id="0" name=""/>
        <dsp:cNvSpPr/>
      </dsp:nvSpPr>
      <dsp:spPr>
        <a:xfrm rot="10800000">
          <a:off x="1685285" y="2582771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42E53-F62A-4F32-A81D-721DA0DD2EBD}">
      <dsp:nvSpPr>
        <dsp:cNvPr id="0" name=""/>
        <dsp:cNvSpPr/>
      </dsp:nvSpPr>
      <dsp:spPr>
        <a:xfrm>
          <a:off x="1322968" y="3468275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A) Clean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46255" y="3691562"/>
        <a:ext cx="1078126" cy="1078126"/>
      </dsp:txXfrm>
    </dsp:sp>
    <dsp:sp modelId="{0EC38311-E58A-4A07-9C70-701A9B7E0A38}">
      <dsp:nvSpPr>
        <dsp:cNvPr id="0" name=""/>
        <dsp:cNvSpPr/>
      </dsp:nvSpPr>
      <dsp:spPr>
        <a:xfrm rot="5400000">
          <a:off x="3417426" y="3917747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39854-6E78-4C0D-A5EE-675D9654F04B}">
      <dsp:nvSpPr>
        <dsp:cNvPr id="0" name=""/>
        <dsp:cNvSpPr/>
      </dsp:nvSpPr>
      <dsp:spPr>
        <a:xfrm>
          <a:off x="4751830" y="3468275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B) Engineering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975117" y="3691562"/>
        <a:ext cx="1078126" cy="1078126"/>
      </dsp:txXfrm>
    </dsp:sp>
    <dsp:sp modelId="{0CC29AB7-6712-439D-A5AA-61A326A3F926}">
      <dsp:nvSpPr>
        <dsp:cNvPr id="0" name=""/>
        <dsp:cNvSpPr/>
      </dsp:nvSpPr>
      <dsp:spPr>
        <a:xfrm>
          <a:off x="5114147" y="2357049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B7E22-5B73-4D23-BF7C-5BB3B0BFA6F0}">
      <dsp:nvSpPr>
        <dsp:cNvPr id="0" name=""/>
        <dsp:cNvSpPr/>
      </dsp:nvSpPr>
      <dsp:spPr>
        <a:xfrm>
          <a:off x="4751830" y="382299"/>
          <a:ext cx="1524700" cy="1524700"/>
        </a:xfrm>
        <a:prstGeom prst="ellipse">
          <a:avLst/>
        </a:prstGeom>
        <a:solidFill>
          <a:srgbClr val="00206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bg1"/>
              </a:solidFill>
            </a:rPr>
            <a:t>C) Ingest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4975117" y="605586"/>
        <a:ext cx="1078126" cy="1078126"/>
      </dsp:txXfrm>
    </dsp:sp>
    <dsp:sp modelId="{9DBB0FF4-BB13-4375-B4AB-C20621C6ABA7}">
      <dsp:nvSpPr>
        <dsp:cNvPr id="0" name=""/>
        <dsp:cNvSpPr/>
      </dsp:nvSpPr>
      <dsp:spPr>
        <a:xfrm rot="5400000">
          <a:off x="6846288" y="831771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C3089-E852-40A0-9435-CE42C8D3261A}">
      <dsp:nvSpPr>
        <dsp:cNvPr id="0" name=""/>
        <dsp:cNvSpPr/>
      </dsp:nvSpPr>
      <dsp:spPr>
        <a:xfrm>
          <a:off x="8180692" y="382299"/>
          <a:ext cx="1524700" cy="1524700"/>
        </a:xfrm>
        <a:prstGeom prst="ellipse">
          <a:avLst/>
        </a:prstGeom>
        <a:solidFill>
          <a:srgbClr val="00206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bg1"/>
              </a:solidFill>
            </a:rPr>
            <a:t>D) Production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8403979" y="605586"/>
        <a:ext cx="1078126" cy="1078126"/>
      </dsp:txXfrm>
    </dsp:sp>
    <dsp:sp modelId="{39DBE55B-7F44-4DEE-84A3-E3B6912980EE}">
      <dsp:nvSpPr>
        <dsp:cNvPr id="0" name=""/>
        <dsp:cNvSpPr/>
      </dsp:nvSpPr>
      <dsp:spPr>
        <a:xfrm rot="10800000">
          <a:off x="8543009" y="2202167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047FB-0E25-479D-94E7-3976D6FF6D63}">
      <dsp:nvSpPr>
        <dsp:cNvPr id="0" name=""/>
        <dsp:cNvSpPr/>
      </dsp:nvSpPr>
      <dsp:spPr>
        <a:xfrm>
          <a:off x="7800089" y="3087671"/>
          <a:ext cx="2285908" cy="2285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tx1"/>
              </a:solidFill>
            </a:rPr>
            <a:t>Data consumption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8134852" y="3422434"/>
        <a:ext cx="1616382" cy="16163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861C4-FD88-440E-9B2D-A9C3C7B740A6}">
      <dsp:nvSpPr>
        <dsp:cNvPr id="0" name=""/>
        <dsp:cNvSpPr/>
      </dsp:nvSpPr>
      <dsp:spPr>
        <a:xfrm>
          <a:off x="374891" y="2649"/>
          <a:ext cx="9537809" cy="867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Keep the tables</a:t>
          </a:r>
          <a:endParaRPr lang="en-US" sz="3600" kern="1200" dirty="0"/>
        </a:p>
      </dsp:txBody>
      <dsp:txXfrm>
        <a:off x="374891" y="2649"/>
        <a:ext cx="9537809" cy="867073"/>
      </dsp:txXfrm>
    </dsp:sp>
    <dsp:sp modelId="{9985A99B-893D-46F4-BDA8-8EAA266DC592}">
      <dsp:nvSpPr>
        <dsp:cNvPr id="0" name=""/>
        <dsp:cNvSpPr/>
      </dsp:nvSpPr>
      <dsp:spPr>
        <a:xfrm>
          <a:off x="374891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E2C87-C411-4B80-815E-08E59B931D2B}">
      <dsp:nvSpPr>
        <dsp:cNvPr id="0" name=""/>
        <dsp:cNvSpPr/>
      </dsp:nvSpPr>
      <dsp:spPr>
        <a:xfrm>
          <a:off x="1715483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9965F-6918-4CE9-972F-9E8464DB62BD}">
      <dsp:nvSpPr>
        <dsp:cNvPr id="0" name=""/>
        <dsp:cNvSpPr/>
      </dsp:nvSpPr>
      <dsp:spPr>
        <a:xfrm>
          <a:off x="3057135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DEC8D-09F7-4945-BB4C-0EDF5EDF9B64}">
      <dsp:nvSpPr>
        <dsp:cNvPr id="0" name=""/>
        <dsp:cNvSpPr/>
      </dsp:nvSpPr>
      <dsp:spPr>
        <a:xfrm>
          <a:off x="4397727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1AD52-C005-4068-A75D-2747529D5B33}">
      <dsp:nvSpPr>
        <dsp:cNvPr id="0" name=""/>
        <dsp:cNvSpPr/>
      </dsp:nvSpPr>
      <dsp:spPr>
        <a:xfrm>
          <a:off x="5739379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F9446-5851-4952-A0E3-4AB7263E5D97}">
      <dsp:nvSpPr>
        <dsp:cNvPr id="0" name=""/>
        <dsp:cNvSpPr/>
      </dsp:nvSpPr>
      <dsp:spPr>
        <a:xfrm>
          <a:off x="7079971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BAE98-178D-4C36-B57A-D2E5D7EB9474}">
      <dsp:nvSpPr>
        <dsp:cNvPr id="0" name=""/>
        <dsp:cNvSpPr/>
      </dsp:nvSpPr>
      <dsp:spPr>
        <a:xfrm>
          <a:off x="8421623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2B84B-CAC5-4069-9FF2-6A69F716E059}">
      <dsp:nvSpPr>
        <dsp:cNvPr id="0" name=""/>
        <dsp:cNvSpPr/>
      </dsp:nvSpPr>
      <dsp:spPr>
        <a:xfrm>
          <a:off x="374891" y="1046349"/>
          <a:ext cx="9661801" cy="1413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need to edit/change the individual rows</a:t>
          </a: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need to perform complex aggregations (avg, sum, etc)</a:t>
          </a:r>
          <a:endParaRPr lang="en-US" sz="2400" kern="1200" dirty="0"/>
        </a:p>
      </dsp:txBody>
      <dsp:txXfrm>
        <a:off x="374891" y="1046349"/>
        <a:ext cx="9661801" cy="1413008"/>
      </dsp:txXfrm>
    </dsp:sp>
    <dsp:sp modelId="{A835239E-1807-49F9-AEBB-67AAC8392D1F}">
      <dsp:nvSpPr>
        <dsp:cNvPr id="0" name=""/>
        <dsp:cNvSpPr/>
      </dsp:nvSpPr>
      <dsp:spPr>
        <a:xfrm>
          <a:off x="374891" y="2739290"/>
          <a:ext cx="9537809" cy="867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Avoid the tables</a:t>
          </a:r>
          <a:endParaRPr lang="en-US" sz="3600" kern="1200" dirty="0"/>
        </a:p>
      </dsp:txBody>
      <dsp:txXfrm>
        <a:off x="374891" y="2739290"/>
        <a:ext cx="9537809" cy="867073"/>
      </dsp:txXfrm>
    </dsp:sp>
    <dsp:sp modelId="{F0C9F40E-FA2A-4838-8806-349827DE5401}">
      <dsp:nvSpPr>
        <dsp:cNvPr id="0" name=""/>
        <dsp:cNvSpPr/>
      </dsp:nvSpPr>
      <dsp:spPr>
        <a:xfrm>
          <a:off x="374891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FC2D9-16EA-415F-859D-8FB697765F2B}">
      <dsp:nvSpPr>
        <dsp:cNvPr id="0" name=""/>
        <dsp:cNvSpPr/>
      </dsp:nvSpPr>
      <dsp:spPr>
        <a:xfrm>
          <a:off x="1715483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C84E3-34EA-4633-9FAF-002F922A6A1F}">
      <dsp:nvSpPr>
        <dsp:cNvPr id="0" name=""/>
        <dsp:cNvSpPr/>
      </dsp:nvSpPr>
      <dsp:spPr>
        <a:xfrm>
          <a:off x="3057135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15215-9DF4-4176-AC85-B3DECEADA317}">
      <dsp:nvSpPr>
        <dsp:cNvPr id="0" name=""/>
        <dsp:cNvSpPr/>
      </dsp:nvSpPr>
      <dsp:spPr>
        <a:xfrm>
          <a:off x="4397727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F7A52-59A0-41E4-BC7B-2A90FDDD0B58}">
      <dsp:nvSpPr>
        <dsp:cNvPr id="0" name=""/>
        <dsp:cNvSpPr/>
      </dsp:nvSpPr>
      <dsp:spPr>
        <a:xfrm>
          <a:off x="5739379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B40F1-ECEA-4ABD-A678-DDD1B9317813}">
      <dsp:nvSpPr>
        <dsp:cNvPr id="0" name=""/>
        <dsp:cNvSpPr/>
      </dsp:nvSpPr>
      <dsp:spPr>
        <a:xfrm>
          <a:off x="7079971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AFB05-814E-4C21-B3CF-D9B898EFCDFC}">
      <dsp:nvSpPr>
        <dsp:cNvPr id="0" name=""/>
        <dsp:cNvSpPr/>
      </dsp:nvSpPr>
      <dsp:spPr>
        <a:xfrm>
          <a:off x="8421623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C68FF-1B91-4A6E-881A-1A59565CF7D8}">
      <dsp:nvSpPr>
        <dsp:cNvPr id="0" name=""/>
        <dsp:cNvSpPr/>
      </dsp:nvSpPr>
      <dsp:spPr>
        <a:xfrm>
          <a:off x="374891" y="3782990"/>
          <a:ext cx="9661801" cy="1413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need to produce the feed for consumption only</a:t>
          </a: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data arrives immutable</a:t>
          </a: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incoming data changes or it is not 100% reliable in structure</a:t>
          </a:r>
          <a:endParaRPr lang="en-US" sz="2400" kern="1200" dirty="0"/>
        </a:p>
      </dsp:txBody>
      <dsp:txXfrm>
        <a:off x="374891" y="3782990"/>
        <a:ext cx="9661801" cy="14130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315DF-C980-4DAD-A2DA-04A0E2126F74}">
      <dsp:nvSpPr>
        <dsp:cNvPr id="0" name=""/>
        <dsp:cNvSpPr/>
      </dsp:nvSpPr>
      <dsp:spPr>
        <a:xfrm>
          <a:off x="0" y="0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9FA70-0FCE-4383-B724-F1462165C956}">
      <dsp:nvSpPr>
        <dsp:cNvPr id="0" name=""/>
        <dsp:cNvSpPr/>
      </dsp:nvSpPr>
      <dsp:spPr>
        <a:xfrm>
          <a:off x="0" y="0"/>
          <a:ext cx="220567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ISJSON</a:t>
          </a:r>
          <a:endParaRPr lang="en-US" sz="2800" kern="1200" dirty="0"/>
        </a:p>
      </dsp:txBody>
      <dsp:txXfrm>
        <a:off x="0" y="0"/>
        <a:ext cx="2205672" cy="1343818"/>
      </dsp:txXfrm>
    </dsp:sp>
    <dsp:sp modelId="{29AC92C7-CE03-4761-B576-8A49AFD1B888}">
      <dsp:nvSpPr>
        <dsp:cNvPr id="0" name=""/>
        <dsp:cNvSpPr/>
      </dsp:nvSpPr>
      <dsp:spPr>
        <a:xfrm>
          <a:off x="2371097" y="61023"/>
          <a:ext cx="8657264" cy="122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 dirty="0"/>
            <a:t>Just checks the format</a:t>
          </a:r>
          <a:endParaRPr lang="en-US" sz="4400" kern="1200" dirty="0"/>
        </a:p>
      </dsp:txBody>
      <dsp:txXfrm>
        <a:off x="2371097" y="61023"/>
        <a:ext cx="8657264" cy="1220460"/>
      </dsp:txXfrm>
    </dsp:sp>
    <dsp:sp modelId="{41D4D48A-CECA-456D-9456-B48E0873ECE7}">
      <dsp:nvSpPr>
        <dsp:cNvPr id="0" name=""/>
        <dsp:cNvSpPr/>
      </dsp:nvSpPr>
      <dsp:spPr>
        <a:xfrm>
          <a:off x="2205672" y="1281483"/>
          <a:ext cx="8822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50239-61D8-482E-B099-6A39BDC6BB3B}">
      <dsp:nvSpPr>
        <dsp:cNvPr id="0" name=""/>
        <dsp:cNvSpPr/>
      </dsp:nvSpPr>
      <dsp:spPr>
        <a:xfrm>
          <a:off x="0" y="1343818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E4CB5-1749-462A-BD24-9B4F88C65E9A}">
      <dsp:nvSpPr>
        <dsp:cNvPr id="0" name=""/>
        <dsp:cNvSpPr/>
      </dsp:nvSpPr>
      <dsp:spPr>
        <a:xfrm>
          <a:off x="0" y="1343818"/>
          <a:ext cx="220567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JSON_VALUE</a:t>
          </a:r>
          <a:endParaRPr lang="en-US" sz="2800" kern="1200" dirty="0"/>
        </a:p>
      </dsp:txBody>
      <dsp:txXfrm>
        <a:off x="0" y="1343818"/>
        <a:ext cx="2205672" cy="1343818"/>
      </dsp:txXfrm>
    </dsp:sp>
    <dsp:sp modelId="{A61EA568-1C34-4742-8328-E391A37E632F}">
      <dsp:nvSpPr>
        <dsp:cNvPr id="0" name=""/>
        <dsp:cNvSpPr/>
      </dsp:nvSpPr>
      <dsp:spPr>
        <a:xfrm>
          <a:off x="2371097" y="1404841"/>
          <a:ext cx="8657264" cy="122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 dirty="0"/>
            <a:t>Takes the scalar value</a:t>
          </a:r>
          <a:endParaRPr lang="en-US" sz="4400" kern="1200" dirty="0"/>
        </a:p>
      </dsp:txBody>
      <dsp:txXfrm>
        <a:off x="2371097" y="1404841"/>
        <a:ext cx="8657264" cy="1220460"/>
      </dsp:txXfrm>
    </dsp:sp>
    <dsp:sp modelId="{A1EB0293-CD03-4CB8-BA8B-15F5D7D17CE8}">
      <dsp:nvSpPr>
        <dsp:cNvPr id="0" name=""/>
        <dsp:cNvSpPr/>
      </dsp:nvSpPr>
      <dsp:spPr>
        <a:xfrm>
          <a:off x="2205672" y="2625302"/>
          <a:ext cx="8822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A9BC9-6E2A-49CD-9E07-2764F8D94867}">
      <dsp:nvSpPr>
        <dsp:cNvPr id="0" name=""/>
        <dsp:cNvSpPr/>
      </dsp:nvSpPr>
      <dsp:spPr>
        <a:xfrm>
          <a:off x="0" y="2687637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05B9A-E796-4F0C-8BD3-4F896E0F5B69}">
      <dsp:nvSpPr>
        <dsp:cNvPr id="0" name=""/>
        <dsp:cNvSpPr/>
      </dsp:nvSpPr>
      <dsp:spPr>
        <a:xfrm>
          <a:off x="0" y="2687637"/>
          <a:ext cx="220567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JSON_QUERY</a:t>
          </a:r>
          <a:endParaRPr lang="en-US" sz="2800" kern="1200" dirty="0"/>
        </a:p>
      </dsp:txBody>
      <dsp:txXfrm>
        <a:off x="0" y="2687637"/>
        <a:ext cx="2205672" cy="1343818"/>
      </dsp:txXfrm>
    </dsp:sp>
    <dsp:sp modelId="{9D5A60C7-ABD9-49A5-B6CD-20BF3436B544}">
      <dsp:nvSpPr>
        <dsp:cNvPr id="0" name=""/>
        <dsp:cNvSpPr/>
      </dsp:nvSpPr>
      <dsp:spPr>
        <a:xfrm>
          <a:off x="2371097" y="2748660"/>
          <a:ext cx="8657264" cy="122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 dirty="0"/>
            <a:t>Takes the object or array value</a:t>
          </a:r>
          <a:endParaRPr lang="en-US" sz="4400" kern="1200" dirty="0"/>
        </a:p>
      </dsp:txBody>
      <dsp:txXfrm>
        <a:off x="2371097" y="2748660"/>
        <a:ext cx="8657264" cy="1220460"/>
      </dsp:txXfrm>
    </dsp:sp>
    <dsp:sp modelId="{C3F19154-A780-4926-B761-1E03F3C3B0ED}">
      <dsp:nvSpPr>
        <dsp:cNvPr id="0" name=""/>
        <dsp:cNvSpPr/>
      </dsp:nvSpPr>
      <dsp:spPr>
        <a:xfrm>
          <a:off x="2205672" y="3969120"/>
          <a:ext cx="8822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AC1FC-3D9A-47BF-8D77-A82CEA6C1ACB}">
      <dsp:nvSpPr>
        <dsp:cNvPr id="0" name=""/>
        <dsp:cNvSpPr/>
      </dsp:nvSpPr>
      <dsp:spPr>
        <a:xfrm>
          <a:off x="0" y="4031456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96F8E-F2A0-4AD7-922D-0DA9E32FF432}">
      <dsp:nvSpPr>
        <dsp:cNvPr id="0" name=""/>
        <dsp:cNvSpPr/>
      </dsp:nvSpPr>
      <dsp:spPr>
        <a:xfrm>
          <a:off x="0" y="4031456"/>
          <a:ext cx="220567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OPENJSON</a:t>
          </a:r>
          <a:endParaRPr lang="en-US" sz="2800" kern="1200" dirty="0"/>
        </a:p>
      </dsp:txBody>
      <dsp:txXfrm>
        <a:off x="0" y="4031456"/>
        <a:ext cx="2205672" cy="1343818"/>
      </dsp:txXfrm>
    </dsp:sp>
    <dsp:sp modelId="{EA35FA76-147E-413C-BD31-D4925030E736}">
      <dsp:nvSpPr>
        <dsp:cNvPr id="0" name=""/>
        <dsp:cNvSpPr/>
      </dsp:nvSpPr>
      <dsp:spPr>
        <a:xfrm>
          <a:off x="2371097" y="4092479"/>
          <a:ext cx="8657264" cy="122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 dirty="0"/>
            <a:t>Transform arrays into relational rows</a:t>
          </a:r>
          <a:endParaRPr lang="en-US" sz="4400" kern="1200" dirty="0"/>
        </a:p>
      </dsp:txBody>
      <dsp:txXfrm>
        <a:off x="2371097" y="4092479"/>
        <a:ext cx="8657264" cy="1220460"/>
      </dsp:txXfrm>
    </dsp:sp>
    <dsp:sp modelId="{AEFBF5F3-CF69-4E4C-8FD3-53B71F7A0B74}">
      <dsp:nvSpPr>
        <dsp:cNvPr id="0" name=""/>
        <dsp:cNvSpPr/>
      </dsp:nvSpPr>
      <dsp:spPr>
        <a:xfrm>
          <a:off x="2205672" y="5312939"/>
          <a:ext cx="8822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FC1DF-0A0C-4312-B401-CB9DD1320B0D}">
      <dsp:nvSpPr>
        <dsp:cNvPr id="0" name=""/>
        <dsp:cNvSpPr/>
      </dsp:nvSpPr>
      <dsp:spPr>
        <a:xfrm>
          <a:off x="0" y="2624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E6911-90BA-4ACC-913F-86962D7FFC07}">
      <dsp:nvSpPr>
        <dsp:cNvPr id="0" name=""/>
        <dsp:cNvSpPr/>
      </dsp:nvSpPr>
      <dsp:spPr>
        <a:xfrm>
          <a:off x="0" y="2624"/>
          <a:ext cx="11028362" cy="1790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Data does not change anymore</a:t>
          </a:r>
          <a:endParaRPr lang="en-US" sz="6500" kern="1200" dirty="0"/>
        </a:p>
      </dsp:txBody>
      <dsp:txXfrm>
        <a:off x="0" y="2624"/>
        <a:ext cx="11028362" cy="1790008"/>
      </dsp:txXfrm>
    </dsp:sp>
    <dsp:sp modelId="{5DCEA4D7-5641-4D52-8D9D-F785F35778BA}">
      <dsp:nvSpPr>
        <dsp:cNvPr id="0" name=""/>
        <dsp:cNvSpPr/>
      </dsp:nvSpPr>
      <dsp:spPr>
        <a:xfrm>
          <a:off x="0" y="1792633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AB29B-9E62-40F4-B5F3-6ACA83B59E6B}">
      <dsp:nvSpPr>
        <dsp:cNvPr id="0" name=""/>
        <dsp:cNvSpPr/>
      </dsp:nvSpPr>
      <dsp:spPr>
        <a:xfrm>
          <a:off x="0" y="1792633"/>
          <a:ext cx="11028362" cy="1790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JSON becomes huge</a:t>
          </a:r>
          <a:endParaRPr lang="en-US" sz="6500" kern="1200" dirty="0"/>
        </a:p>
      </dsp:txBody>
      <dsp:txXfrm>
        <a:off x="0" y="1792633"/>
        <a:ext cx="11028362" cy="1790008"/>
      </dsp:txXfrm>
    </dsp:sp>
    <dsp:sp modelId="{05C543E5-B04D-45F1-821C-E9748D40B80A}">
      <dsp:nvSpPr>
        <dsp:cNvPr id="0" name=""/>
        <dsp:cNvSpPr/>
      </dsp:nvSpPr>
      <dsp:spPr>
        <a:xfrm>
          <a:off x="0" y="3582641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6C40D-083C-43C5-95BA-BE8035B77E9E}">
      <dsp:nvSpPr>
        <dsp:cNvPr id="0" name=""/>
        <dsp:cNvSpPr/>
      </dsp:nvSpPr>
      <dsp:spPr>
        <a:xfrm>
          <a:off x="0" y="3582641"/>
          <a:ext cx="11028362" cy="1790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Need to perform analysis</a:t>
          </a:r>
          <a:endParaRPr lang="en-US" sz="6500" kern="1200" dirty="0"/>
        </a:p>
      </dsp:txBody>
      <dsp:txXfrm>
        <a:off x="0" y="3582641"/>
        <a:ext cx="11028362" cy="1790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3F401-9F1E-4E80-96F2-7A1530D6C2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30BB73F-FB92-4D49-886F-FC18C0269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37337-713A-44A1-A8FA-E9CCFCE30E6E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F283EF-B593-4BC7-9687-C74C9095A7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71CB21-F4BB-49D5-AF3F-D1EEA5BB6F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A8764-414E-4391-8449-8E07E94259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807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 b="0" i="0">
        <a:latin typeface="Segoe UI Semilight" panose="020B0402040204020203" pitchFamily="34" charset="0"/>
        <a:ea typeface="+mn-ea"/>
        <a:cs typeface="Segoe UI Semilight" panose="020B0402040204020203" pitchFamily="34" charset="0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96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Heap creation</a:t>
            </a:r>
          </a:p>
          <a:p>
            <a:pPr marL="171450" indent="-171450">
              <a:buFontTx/>
              <a:buChar char="-"/>
            </a:pPr>
            <a:r>
              <a:rPr lang="it-IT" dirty="0"/>
              <a:t>CCI creation</a:t>
            </a:r>
          </a:p>
          <a:p>
            <a:pPr marL="171450" indent="-171450">
              <a:buFontTx/>
              <a:buChar char="-"/>
            </a:pPr>
            <a:r>
              <a:rPr lang="it-IT" dirty="0"/>
              <a:t>Table size comparison and 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12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09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1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Data source</a:t>
            </a:r>
          </a:p>
          <a:p>
            <a:pPr marL="171450" indent="-171450">
              <a:buFontTx/>
              <a:buChar char="-"/>
            </a:pPr>
            <a:r>
              <a:rPr lang="it-IT" dirty="0"/>
              <a:t>Suggested visualization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VS DB Project</a:t>
            </a:r>
          </a:p>
          <a:p>
            <a:pPr marL="171450" indent="-171450">
              <a:buFontTx/>
              <a:buChar char="-"/>
            </a:pPr>
            <a:r>
              <a:rPr lang="it-IT" dirty="0"/>
              <a:t>Review_id is generated</a:t>
            </a:r>
          </a:p>
          <a:p>
            <a:pPr marL="171450" indent="-171450">
              <a:buFontTx/>
              <a:buChar char="-"/>
            </a:pPr>
            <a:r>
              <a:rPr lang="it-IT" dirty="0"/>
              <a:t>Enforce a foreign key may lead to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06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VS code</a:t>
            </a:r>
          </a:p>
          <a:p>
            <a:pPr marL="171450" indent="-171450">
              <a:buFontTx/>
              <a:buChar char="-"/>
            </a:pPr>
            <a:r>
              <a:rPr lang="it-IT" dirty="0"/>
              <a:t>Database overview</a:t>
            </a:r>
          </a:p>
          <a:p>
            <a:pPr marL="171450" indent="-171450">
              <a:buFontTx/>
              <a:buChar char="-"/>
            </a:pPr>
            <a:r>
              <a:rPr lang="it-IT" dirty="0"/>
              <a:t>View creation with designer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28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Live coding tables</a:t>
            </a:r>
          </a:p>
          <a:p>
            <a:pPr marL="171450" indent="-171450">
              <a:buFontTx/>
              <a:buChar char="-"/>
            </a:pPr>
            <a:r>
              <a:rPr lang="it-IT" dirty="0"/>
              <a:t>vReviews 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96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32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DBA Nightmare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66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wmf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94484450-C95E-C749-BF0A-5C3D30CE1AD2}"/>
              </a:ext>
            </a:extLst>
          </p:cNvPr>
          <p:cNvSpPr/>
          <p:nvPr userDrawn="1"/>
        </p:nvSpPr>
        <p:spPr>
          <a:xfrm>
            <a:off x="4228787" y="2408882"/>
            <a:ext cx="7501053" cy="933423"/>
          </a:xfrm>
          <a:prstGeom prst="rect">
            <a:avLst/>
          </a:prstGeom>
          <a:solidFill>
            <a:srgbClr val="3E72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EE4802E-1FD4-494E-BFE7-2E955D209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4" y="738155"/>
            <a:ext cx="1610100" cy="527213"/>
          </a:xfrm>
          <a:prstGeom prst="rect">
            <a:avLst/>
          </a:prstGeom>
        </p:spPr>
      </p:pic>
      <p:sp>
        <p:nvSpPr>
          <p:cNvPr id="16" name="Titolo 7">
            <a:extLst>
              <a:ext uri="{FF2B5EF4-FFF2-40B4-BE49-F238E27FC236}">
                <a16:creationId xmlns:a16="http://schemas.microsoft.com/office/drawing/2014/main" id="{4E0D136B-4143-42DD-8EB1-95B138453B35}"/>
              </a:ext>
            </a:extLst>
          </p:cNvPr>
          <p:cNvSpPr txBox="1">
            <a:spLocks/>
          </p:cNvSpPr>
          <p:nvPr userDrawn="1"/>
        </p:nvSpPr>
        <p:spPr>
          <a:xfrm>
            <a:off x="4208201" y="1454318"/>
            <a:ext cx="7501053" cy="10095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cap="all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it-IT" sz="5800" i="0" cap="none" spc="-15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GLOBAL AZURE 2021</a:t>
            </a:r>
          </a:p>
        </p:txBody>
      </p:sp>
      <p:sp>
        <p:nvSpPr>
          <p:cNvPr id="17" name="Sottotitolo 8">
            <a:extLst>
              <a:ext uri="{FF2B5EF4-FFF2-40B4-BE49-F238E27FC236}">
                <a16:creationId xmlns:a16="http://schemas.microsoft.com/office/drawing/2014/main" id="{784AFC5D-C3D2-4E31-91B0-A5ACFBD65E9A}"/>
              </a:ext>
            </a:extLst>
          </p:cNvPr>
          <p:cNvSpPr txBox="1">
            <a:spLocks/>
          </p:cNvSpPr>
          <p:nvPr userDrawn="1"/>
        </p:nvSpPr>
        <p:spPr>
          <a:xfrm>
            <a:off x="4848901" y="2505075"/>
            <a:ext cx="6860353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b="0" i="0" kern="120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4000" spc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Torino, 15 aprile 2021</a:t>
            </a:r>
          </a:p>
        </p:txBody>
      </p:sp>
      <p:graphicFrame>
        <p:nvGraphicFramePr>
          <p:cNvPr id="18" name="Oggetto 17">
            <a:extLst>
              <a:ext uri="{FF2B5EF4-FFF2-40B4-BE49-F238E27FC236}">
                <a16:creationId xmlns:a16="http://schemas.microsoft.com/office/drawing/2014/main" id="{DEBE9885-31D9-4488-BDB6-90940213BC6A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123167453"/>
              </p:ext>
            </p:extLst>
          </p:nvPr>
        </p:nvGraphicFramePr>
        <p:xfrm>
          <a:off x="9777670" y="845063"/>
          <a:ext cx="1778924" cy="384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704640" imgH="1447560" progId="">
                  <p:embed/>
                </p:oleObj>
              </mc:Choice>
              <mc:Fallback>
                <p:oleObj r:id="rId3" imgW="6704640" imgH="1447560" progId="">
                  <p:embed/>
                  <p:pic>
                    <p:nvPicPr>
                      <p:cNvPr id="18" name="Oggetto 17">
                        <a:extLst>
                          <a:ext uri="{FF2B5EF4-FFF2-40B4-BE49-F238E27FC236}">
                            <a16:creationId xmlns:a16="http://schemas.microsoft.com/office/drawing/2014/main" id="{DEBE9885-31D9-4488-BDB6-90940213BC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77670" y="845063"/>
                        <a:ext cx="1778924" cy="384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http://azurebootcamptorino.welol.it/wp-content/uploads/2018/04/logo-its_Tavola-disegno-1.png">
            <a:extLst>
              <a:ext uri="{FF2B5EF4-FFF2-40B4-BE49-F238E27FC236}">
                <a16:creationId xmlns:a16="http://schemas.microsoft.com/office/drawing/2014/main" id="{E4A2BB7D-3CE7-453D-8EF6-26B8CEC71C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184" y="3996209"/>
            <a:ext cx="1529361" cy="61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zurebootcamptorino.welol.it/wp-content/uploads/2018/04/logo-cdo_Tavola-disegno-1.png">
            <a:extLst>
              <a:ext uri="{FF2B5EF4-FFF2-40B4-BE49-F238E27FC236}">
                <a16:creationId xmlns:a16="http://schemas.microsoft.com/office/drawing/2014/main" id="{79597BEB-8773-44AD-B2C4-A6EC8B93CE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998" y="3955822"/>
            <a:ext cx="1728656" cy="70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DBF1EF0-2A7D-48FB-9DD7-C2BDC5E5DA6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589" y="3955822"/>
            <a:ext cx="1245565" cy="70063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AD2E272-21ED-410B-B82A-FE9E6BE63CF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0" y="1681877"/>
            <a:ext cx="4763165" cy="3667637"/>
          </a:xfrm>
          <a:prstGeom prst="rect">
            <a:avLst/>
          </a:prstGeom>
        </p:spPr>
      </p:pic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388B18-7127-45B0-A916-347F7D1C0A1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76" y="4935993"/>
            <a:ext cx="1374233" cy="824474"/>
          </a:xfrm>
          <a:prstGeom prst="rect">
            <a:avLst/>
          </a:prstGeom>
        </p:spPr>
      </p:pic>
      <p:pic>
        <p:nvPicPr>
          <p:cNvPr id="24" name="Immagine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396335-0F80-470F-9C5A-F58F11EF21F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45" y="4914375"/>
            <a:ext cx="1268600" cy="846092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F522EAD9-B94E-40FD-B385-9C07EE19DCD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307" y="4981504"/>
            <a:ext cx="738567" cy="753192"/>
          </a:xfrm>
          <a:prstGeom prst="rect">
            <a:avLst/>
          </a:prstGeom>
        </p:spPr>
      </p:pic>
      <p:sp>
        <p:nvSpPr>
          <p:cNvPr id="27" name="Rettangolo 26">
            <a:extLst>
              <a:ext uri="{FF2B5EF4-FFF2-40B4-BE49-F238E27FC236}">
                <a16:creationId xmlns:a16="http://schemas.microsoft.com/office/drawing/2014/main" id="{2D11C0B9-AC28-4522-8405-FD318F0E7CEC}"/>
              </a:ext>
            </a:extLst>
          </p:cNvPr>
          <p:cNvSpPr/>
          <p:nvPr userDrawn="1"/>
        </p:nvSpPr>
        <p:spPr>
          <a:xfrm>
            <a:off x="7639422" y="3520130"/>
            <a:ext cx="25039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0" i="0" dirty="0">
                <a:solidFill>
                  <a:srgbClr val="303133"/>
                </a:solidFill>
                <a:effectLst/>
                <a:latin typeface="Raleway" panose="020B0503030101060003" pitchFamily="34" charset="0"/>
              </a:rPr>
              <a:t>Grazie al prezioso contributo di:</a:t>
            </a:r>
            <a:endParaRPr lang="it-IT" sz="1200" dirty="0">
              <a:latin typeface="Raleway" panose="020B0503030101060003" pitchFamily="34" charset="0"/>
            </a:endParaRP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5015234C-D5BA-474C-915D-09B3368D90B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50" y="538367"/>
            <a:ext cx="1292445" cy="727001"/>
          </a:xfrm>
          <a:prstGeom prst="rect">
            <a:avLst/>
          </a:prstGeom>
        </p:spPr>
      </p:pic>
      <p:sp>
        <p:nvSpPr>
          <p:cNvPr id="32" name="Segnaposto piè di pagina 11">
            <a:extLst>
              <a:ext uri="{FF2B5EF4-FFF2-40B4-BE49-F238E27FC236}">
                <a16:creationId xmlns:a16="http://schemas.microsoft.com/office/drawing/2014/main" id="{35F735B6-D41E-4E6D-A297-B8E1953AA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24094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86FA566C-6C17-460F-B39B-AE5633BA8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Segnaposto piè di pagina 11">
            <a:extLst>
              <a:ext uri="{FF2B5EF4-FFF2-40B4-BE49-F238E27FC236}">
                <a16:creationId xmlns:a16="http://schemas.microsoft.com/office/drawing/2014/main" id="{F29E1C7A-001A-46A3-A610-72BE0FC3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114960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636C91A-83D3-4441-A70D-6159FC15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5" name="Segnaposto numero diapositiva 9">
            <a:extLst>
              <a:ext uri="{FF2B5EF4-FFF2-40B4-BE49-F238E27FC236}">
                <a16:creationId xmlns:a16="http://schemas.microsoft.com/office/drawing/2014/main" id="{48FD5D7C-36EC-469A-B513-2C0E284C0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8C8DC7C2-489B-40F6-B6E8-2DD01C237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3556301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447817" y="4902201"/>
            <a:ext cx="11298200" cy="10496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 b="0" i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 dirty="0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F7E57842-0E84-44F4-B2E0-C2418196E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Segnaposto piè di pagina 11">
            <a:extLst>
              <a:ext uri="{FF2B5EF4-FFF2-40B4-BE49-F238E27FC236}">
                <a16:creationId xmlns:a16="http://schemas.microsoft.com/office/drawing/2014/main" id="{784EA987-5ADA-40D8-B2D9-A6A5D40C0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128799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5" name="Segnaposto numero diapositiva 9">
            <a:extLst>
              <a:ext uri="{FF2B5EF4-FFF2-40B4-BE49-F238E27FC236}">
                <a16:creationId xmlns:a16="http://schemas.microsoft.com/office/drawing/2014/main" id="{E3FDDA0C-B795-47B9-8CA0-C1B9F1E59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6" name="Segnaposto piè di pagina 11">
            <a:extLst>
              <a:ext uri="{FF2B5EF4-FFF2-40B4-BE49-F238E27FC236}">
                <a16:creationId xmlns:a16="http://schemas.microsoft.com/office/drawing/2014/main" id="{8D50668B-88E7-4EF8-BCA0-D87080493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277063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433504" y="645725"/>
            <a:ext cx="3714426" cy="5086002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F0E947-13C9-0F41-97D2-A1A0B60D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948" y="702156"/>
            <a:ext cx="7504548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936CB1FA-80B0-417F-8BE3-FF1A22745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1" name="Segnaposto piè di pagina 11">
            <a:extLst>
              <a:ext uri="{FF2B5EF4-FFF2-40B4-BE49-F238E27FC236}">
                <a16:creationId xmlns:a16="http://schemas.microsoft.com/office/drawing/2014/main" id="{56E62998-5AB4-4EF9-8728-F00103CD2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467431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8031337" y="670664"/>
            <a:ext cx="3706234" cy="508600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5C0455-B259-5945-A337-89A7C952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7343608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Segnaposto piè di pagina 11">
            <a:extLst>
              <a:ext uri="{FF2B5EF4-FFF2-40B4-BE49-F238E27FC236}">
                <a16:creationId xmlns:a16="http://schemas.microsoft.com/office/drawing/2014/main" id="{3FB8F849-3418-43F6-B564-AB98523A8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1656007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464345" y="670664"/>
            <a:ext cx="7457684" cy="5086002"/>
          </a:xfrm>
          <a:prstGeom prst="rect">
            <a:avLst/>
          </a:prstGeom>
          <a:solidFill>
            <a:srgbClr val="3587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5" name="Segnaposto numero diapositiva 9">
            <a:extLst>
              <a:ext uri="{FF2B5EF4-FFF2-40B4-BE49-F238E27FC236}">
                <a16:creationId xmlns:a16="http://schemas.microsoft.com/office/drawing/2014/main" id="{BD679BBD-5C67-44A7-8B85-F2B9FE01A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Segnaposto piè di pagina 11">
            <a:extLst>
              <a:ext uri="{FF2B5EF4-FFF2-40B4-BE49-F238E27FC236}">
                <a16:creationId xmlns:a16="http://schemas.microsoft.com/office/drawing/2014/main" id="{55BB4AA5-6F9E-4815-9CF9-6831AC70E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1898211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o 54">
            <a:extLst>
              <a:ext uri="{FF2B5EF4-FFF2-40B4-BE49-F238E27FC236}">
                <a16:creationId xmlns:a16="http://schemas.microsoft.com/office/drawing/2014/main" id="{857FCB0B-ACC5-024D-88CF-A423C5807C08}"/>
              </a:ext>
            </a:extLst>
          </p:cNvPr>
          <p:cNvGrpSpPr/>
          <p:nvPr userDrawn="1"/>
        </p:nvGrpSpPr>
        <p:grpSpPr>
          <a:xfrm>
            <a:off x="6961982" y="1273271"/>
            <a:ext cx="4514520" cy="4586866"/>
            <a:chOff x="6961982" y="1273271"/>
            <a:chExt cx="4514520" cy="4586866"/>
          </a:xfrm>
        </p:grpSpPr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9941071E-78D6-F340-8AB6-2B05E6362483}"/>
                </a:ext>
              </a:extLst>
            </p:cNvPr>
            <p:cNvSpPr>
              <a:spLocks/>
            </p:cNvSpPr>
            <p:nvPr/>
          </p:nvSpPr>
          <p:spPr bwMode="auto">
            <a:xfrm rot="152319">
              <a:off x="8074866" y="1273271"/>
              <a:ext cx="1887053" cy="1153950"/>
            </a:xfrm>
            <a:custGeom>
              <a:avLst/>
              <a:gdLst/>
              <a:ahLst/>
              <a:cxnLst>
                <a:cxn ang="0">
                  <a:pos x="732" y="26"/>
                </a:cxn>
                <a:cxn ang="0">
                  <a:pos x="587" y="58"/>
                </a:cxn>
                <a:cxn ang="0">
                  <a:pos x="507" y="82"/>
                </a:cxn>
                <a:cxn ang="0">
                  <a:pos x="442" y="106"/>
                </a:cxn>
                <a:cxn ang="0">
                  <a:pos x="379" y="130"/>
                </a:cxn>
                <a:cxn ang="0">
                  <a:pos x="329" y="154"/>
                </a:cxn>
                <a:cxn ang="0">
                  <a:pos x="266" y="186"/>
                </a:cxn>
                <a:cxn ang="0">
                  <a:pos x="217" y="210"/>
                </a:cxn>
                <a:cxn ang="0">
                  <a:pos x="178" y="234"/>
                </a:cxn>
                <a:cxn ang="0">
                  <a:pos x="137" y="258"/>
                </a:cxn>
                <a:cxn ang="0">
                  <a:pos x="104" y="283"/>
                </a:cxn>
                <a:cxn ang="0">
                  <a:pos x="56" y="314"/>
                </a:cxn>
                <a:cxn ang="0">
                  <a:pos x="24" y="340"/>
                </a:cxn>
                <a:cxn ang="0">
                  <a:pos x="0" y="364"/>
                </a:cxn>
                <a:cxn ang="0">
                  <a:pos x="15" y="387"/>
                </a:cxn>
                <a:cxn ang="0">
                  <a:pos x="41" y="411"/>
                </a:cxn>
                <a:cxn ang="0">
                  <a:pos x="65" y="444"/>
                </a:cxn>
                <a:cxn ang="0">
                  <a:pos x="97" y="476"/>
                </a:cxn>
                <a:cxn ang="0">
                  <a:pos x="121" y="509"/>
                </a:cxn>
                <a:cxn ang="0">
                  <a:pos x="193" y="589"/>
                </a:cxn>
                <a:cxn ang="0">
                  <a:pos x="217" y="613"/>
                </a:cxn>
                <a:cxn ang="0">
                  <a:pos x="242" y="637"/>
                </a:cxn>
                <a:cxn ang="0">
                  <a:pos x="266" y="661"/>
                </a:cxn>
                <a:cxn ang="0">
                  <a:pos x="299" y="702"/>
                </a:cxn>
                <a:cxn ang="0">
                  <a:pos x="323" y="725"/>
                </a:cxn>
                <a:cxn ang="0">
                  <a:pos x="347" y="758"/>
                </a:cxn>
                <a:cxn ang="0">
                  <a:pos x="427" y="797"/>
                </a:cxn>
                <a:cxn ang="0">
                  <a:pos x="459" y="773"/>
                </a:cxn>
                <a:cxn ang="0">
                  <a:pos x="498" y="749"/>
                </a:cxn>
                <a:cxn ang="0">
                  <a:pos x="539" y="725"/>
                </a:cxn>
                <a:cxn ang="0">
                  <a:pos x="587" y="702"/>
                </a:cxn>
                <a:cxn ang="0">
                  <a:pos x="643" y="678"/>
                </a:cxn>
                <a:cxn ang="0">
                  <a:pos x="717" y="654"/>
                </a:cxn>
                <a:cxn ang="0">
                  <a:pos x="853" y="621"/>
                </a:cxn>
                <a:cxn ang="0">
                  <a:pos x="1159" y="621"/>
                </a:cxn>
                <a:cxn ang="0">
                  <a:pos x="1265" y="580"/>
                </a:cxn>
                <a:cxn ang="0">
                  <a:pos x="1295" y="476"/>
                </a:cxn>
                <a:cxn ang="0">
                  <a:pos x="1328" y="379"/>
                </a:cxn>
                <a:cxn ang="0">
                  <a:pos x="1360" y="283"/>
                </a:cxn>
                <a:cxn ang="0">
                  <a:pos x="1384" y="201"/>
                </a:cxn>
                <a:cxn ang="0">
                  <a:pos x="1425" y="82"/>
                </a:cxn>
                <a:cxn ang="0">
                  <a:pos x="1321" y="32"/>
                </a:cxn>
                <a:cxn ang="0">
                  <a:pos x="1167" y="9"/>
                </a:cxn>
                <a:cxn ang="0">
                  <a:pos x="845" y="9"/>
                </a:cxn>
              </a:cxnLst>
              <a:rect l="0" t="0" r="r" b="b"/>
              <a:pathLst>
                <a:path w="1425" h="806">
                  <a:moveTo>
                    <a:pt x="845" y="9"/>
                  </a:moveTo>
                  <a:lnTo>
                    <a:pt x="782" y="17"/>
                  </a:lnTo>
                  <a:lnTo>
                    <a:pt x="732" y="26"/>
                  </a:lnTo>
                  <a:lnTo>
                    <a:pt x="693" y="32"/>
                  </a:lnTo>
                  <a:lnTo>
                    <a:pt x="652" y="41"/>
                  </a:lnTo>
                  <a:lnTo>
                    <a:pt x="587" y="58"/>
                  </a:lnTo>
                  <a:lnTo>
                    <a:pt x="563" y="65"/>
                  </a:lnTo>
                  <a:lnTo>
                    <a:pt x="531" y="73"/>
                  </a:lnTo>
                  <a:lnTo>
                    <a:pt x="507" y="82"/>
                  </a:lnTo>
                  <a:lnTo>
                    <a:pt x="483" y="89"/>
                  </a:lnTo>
                  <a:lnTo>
                    <a:pt x="459" y="97"/>
                  </a:lnTo>
                  <a:lnTo>
                    <a:pt x="442" y="106"/>
                  </a:lnTo>
                  <a:lnTo>
                    <a:pt x="418" y="114"/>
                  </a:lnTo>
                  <a:lnTo>
                    <a:pt x="403" y="121"/>
                  </a:lnTo>
                  <a:lnTo>
                    <a:pt x="379" y="130"/>
                  </a:lnTo>
                  <a:lnTo>
                    <a:pt x="362" y="138"/>
                  </a:lnTo>
                  <a:lnTo>
                    <a:pt x="347" y="145"/>
                  </a:lnTo>
                  <a:lnTo>
                    <a:pt x="329" y="154"/>
                  </a:lnTo>
                  <a:lnTo>
                    <a:pt x="299" y="171"/>
                  </a:lnTo>
                  <a:lnTo>
                    <a:pt x="282" y="178"/>
                  </a:lnTo>
                  <a:lnTo>
                    <a:pt x="266" y="186"/>
                  </a:lnTo>
                  <a:lnTo>
                    <a:pt x="249" y="195"/>
                  </a:lnTo>
                  <a:lnTo>
                    <a:pt x="234" y="201"/>
                  </a:lnTo>
                  <a:lnTo>
                    <a:pt x="217" y="210"/>
                  </a:lnTo>
                  <a:lnTo>
                    <a:pt x="210" y="219"/>
                  </a:lnTo>
                  <a:lnTo>
                    <a:pt x="193" y="227"/>
                  </a:lnTo>
                  <a:lnTo>
                    <a:pt x="178" y="234"/>
                  </a:lnTo>
                  <a:lnTo>
                    <a:pt x="169" y="242"/>
                  </a:lnTo>
                  <a:lnTo>
                    <a:pt x="154" y="251"/>
                  </a:lnTo>
                  <a:lnTo>
                    <a:pt x="137" y="258"/>
                  </a:lnTo>
                  <a:lnTo>
                    <a:pt x="128" y="266"/>
                  </a:lnTo>
                  <a:lnTo>
                    <a:pt x="113" y="275"/>
                  </a:lnTo>
                  <a:lnTo>
                    <a:pt x="104" y="283"/>
                  </a:lnTo>
                  <a:lnTo>
                    <a:pt x="89" y="290"/>
                  </a:lnTo>
                  <a:lnTo>
                    <a:pt x="72" y="307"/>
                  </a:lnTo>
                  <a:lnTo>
                    <a:pt x="56" y="314"/>
                  </a:lnTo>
                  <a:lnTo>
                    <a:pt x="48" y="323"/>
                  </a:lnTo>
                  <a:lnTo>
                    <a:pt x="41" y="331"/>
                  </a:lnTo>
                  <a:lnTo>
                    <a:pt x="24" y="340"/>
                  </a:lnTo>
                  <a:lnTo>
                    <a:pt x="15" y="347"/>
                  </a:lnTo>
                  <a:lnTo>
                    <a:pt x="9" y="355"/>
                  </a:lnTo>
                  <a:lnTo>
                    <a:pt x="0" y="364"/>
                  </a:lnTo>
                  <a:lnTo>
                    <a:pt x="0" y="370"/>
                  </a:lnTo>
                  <a:lnTo>
                    <a:pt x="9" y="379"/>
                  </a:lnTo>
                  <a:lnTo>
                    <a:pt x="15" y="387"/>
                  </a:lnTo>
                  <a:lnTo>
                    <a:pt x="24" y="396"/>
                  </a:lnTo>
                  <a:lnTo>
                    <a:pt x="32" y="403"/>
                  </a:lnTo>
                  <a:lnTo>
                    <a:pt x="41" y="411"/>
                  </a:lnTo>
                  <a:lnTo>
                    <a:pt x="48" y="428"/>
                  </a:lnTo>
                  <a:lnTo>
                    <a:pt x="56" y="435"/>
                  </a:lnTo>
                  <a:lnTo>
                    <a:pt x="65" y="444"/>
                  </a:lnTo>
                  <a:lnTo>
                    <a:pt x="72" y="452"/>
                  </a:lnTo>
                  <a:lnTo>
                    <a:pt x="80" y="459"/>
                  </a:lnTo>
                  <a:lnTo>
                    <a:pt x="97" y="476"/>
                  </a:lnTo>
                  <a:lnTo>
                    <a:pt x="104" y="485"/>
                  </a:lnTo>
                  <a:lnTo>
                    <a:pt x="113" y="492"/>
                  </a:lnTo>
                  <a:lnTo>
                    <a:pt x="121" y="509"/>
                  </a:lnTo>
                  <a:lnTo>
                    <a:pt x="178" y="565"/>
                  </a:lnTo>
                  <a:lnTo>
                    <a:pt x="186" y="572"/>
                  </a:lnTo>
                  <a:lnTo>
                    <a:pt x="193" y="589"/>
                  </a:lnTo>
                  <a:lnTo>
                    <a:pt x="201" y="597"/>
                  </a:lnTo>
                  <a:lnTo>
                    <a:pt x="210" y="604"/>
                  </a:lnTo>
                  <a:lnTo>
                    <a:pt x="217" y="613"/>
                  </a:lnTo>
                  <a:lnTo>
                    <a:pt x="225" y="621"/>
                  </a:lnTo>
                  <a:lnTo>
                    <a:pt x="234" y="628"/>
                  </a:lnTo>
                  <a:lnTo>
                    <a:pt x="242" y="637"/>
                  </a:lnTo>
                  <a:lnTo>
                    <a:pt x="249" y="645"/>
                  </a:lnTo>
                  <a:lnTo>
                    <a:pt x="258" y="654"/>
                  </a:lnTo>
                  <a:lnTo>
                    <a:pt x="266" y="661"/>
                  </a:lnTo>
                  <a:lnTo>
                    <a:pt x="273" y="678"/>
                  </a:lnTo>
                  <a:lnTo>
                    <a:pt x="282" y="684"/>
                  </a:lnTo>
                  <a:lnTo>
                    <a:pt x="299" y="702"/>
                  </a:lnTo>
                  <a:lnTo>
                    <a:pt x="306" y="710"/>
                  </a:lnTo>
                  <a:lnTo>
                    <a:pt x="314" y="717"/>
                  </a:lnTo>
                  <a:lnTo>
                    <a:pt x="323" y="725"/>
                  </a:lnTo>
                  <a:lnTo>
                    <a:pt x="329" y="734"/>
                  </a:lnTo>
                  <a:lnTo>
                    <a:pt x="338" y="741"/>
                  </a:lnTo>
                  <a:lnTo>
                    <a:pt x="347" y="758"/>
                  </a:lnTo>
                  <a:lnTo>
                    <a:pt x="394" y="806"/>
                  </a:lnTo>
                  <a:lnTo>
                    <a:pt x="411" y="806"/>
                  </a:lnTo>
                  <a:lnTo>
                    <a:pt x="427" y="797"/>
                  </a:lnTo>
                  <a:lnTo>
                    <a:pt x="435" y="790"/>
                  </a:lnTo>
                  <a:lnTo>
                    <a:pt x="451" y="782"/>
                  </a:lnTo>
                  <a:lnTo>
                    <a:pt x="459" y="773"/>
                  </a:lnTo>
                  <a:lnTo>
                    <a:pt x="475" y="766"/>
                  </a:lnTo>
                  <a:lnTo>
                    <a:pt x="483" y="758"/>
                  </a:lnTo>
                  <a:lnTo>
                    <a:pt x="498" y="749"/>
                  </a:lnTo>
                  <a:lnTo>
                    <a:pt x="515" y="741"/>
                  </a:lnTo>
                  <a:lnTo>
                    <a:pt x="524" y="734"/>
                  </a:lnTo>
                  <a:lnTo>
                    <a:pt x="539" y="725"/>
                  </a:lnTo>
                  <a:lnTo>
                    <a:pt x="556" y="717"/>
                  </a:lnTo>
                  <a:lnTo>
                    <a:pt x="572" y="710"/>
                  </a:lnTo>
                  <a:lnTo>
                    <a:pt x="587" y="702"/>
                  </a:lnTo>
                  <a:lnTo>
                    <a:pt x="604" y="693"/>
                  </a:lnTo>
                  <a:lnTo>
                    <a:pt x="628" y="684"/>
                  </a:lnTo>
                  <a:lnTo>
                    <a:pt x="643" y="678"/>
                  </a:lnTo>
                  <a:lnTo>
                    <a:pt x="669" y="669"/>
                  </a:lnTo>
                  <a:lnTo>
                    <a:pt x="693" y="661"/>
                  </a:lnTo>
                  <a:lnTo>
                    <a:pt x="717" y="654"/>
                  </a:lnTo>
                  <a:lnTo>
                    <a:pt x="741" y="645"/>
                  </a:lnTo>
                  <a:lnTo>
                    <a:pt x="806" y="628"/>
                  </a:lnTo>
                  <a:lnTo>
                    <a:pt x="853" y="621"/>
                  </a:lnTo>
                  <a:lnTo>
                    <a:pt x="918" y="613"/>
                  </a:lnTo>
                  <a:lnTo>
                    <a:pt x="1096" y="613"/>
                  </a:lnTo>
                  <a:lnTo>
                    <a:pt x="1159" y="621"/>
                  </a:lnTo>
                  <a:lnTo>
                    <a:pt x="1208" y="628"/>
                  </a:lnTo>
                  <a:lnTo>
                    <a:pt x="1248" y="628"/>
                  </a:lnTo>
                  <a:lnTo>
                    <a:pt x="1265" y="580"/>
                  </a:lnTo>
                  <a:lnTo>
                    <a:pt x="1272" y="548"/>
                  </a:lnTo>
                  <a:lnTo>
                    <a:pt x="1289" y="500"/>
                  </a:lnTo>
                  <a:lnTo>
                    <a:pt x="1295" y="476"/>
                  </a:lnTo>
                  <a:lnTo>
                    <a:pt x="1312" y="428"/>
                  </a:lnTo>
                  <a:lnTo>
                    <a:pt x="1321" y="403"/>
                  </a:lnTo>
                  <a:lnTo>
                    <a:pt x="1328" y="379"/>
                  </a:lnTo>
                  <a:lnTo>
                    <a:pt x="1345" y="331"/>
                  </a:lnTo>
                  <a:lnTo>
                    <a:pt x="1352" y="307"/>
                  </a:lnTo>
                  <a:lnTo>
                    <a:pt x="1360" y="283"/>
                  </a:lnTo>
                  <a:lnTo>
                    <a:pt x="1369" y="251"/>
                  </a:lnTo>
                  <a:lnTo>
                    <a:pt x="1377" y="227"/>
                  </a:lnTo>
                  <a:lnTo>
                    <a:pt x="1384" y="201"/>
                  </a:lnTo>
                  <a:lnTo>
                    <a:pt x="1410" y="130"/>
                  </a:lnTo>
                  <a:lnTo>
                    <a:pt x="1417" y="106"/>
                  </a:lnTo>
                  <a:lnTo>
                    <a:pt x="1425" y="82"/>
                  </a:lnTo>
                  <a:lnTo>
                    <a:pt x="1425" y="58"/>
                  </a:lnTo>
                  <a:lnTo>
                    <a:pt x="1360" y="41"/>
                  </a:lnTo>
                  <a:lnTo>
                    <a:pt x="1321" y="32"/>
                  </a:lnTo>
                  <a:lnTo>
                    <a:pt x="1280" y="26"/>
                  </a:lnTo>
                  <a:lnTo>
                    <a:pt x="1232" y="17"/>
                  </a:lnTo>
                  <a:lnTo>
                    <a:pt x="1167" y="9"/>
                  </a:lnTo>
                  <a:lnTo>
                    <a:pt x="1022" y="0"/>
                  </a:lnTo>
                  <a:lnTo>
                    <a:pt x="990" y="0"/>
                  </a:lnTo>
                  <a:lnTo>
                    <a:pt x="845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B55159E0-9C03-CC43-B696-5F299CC3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3511" y="1424178"/>
              <a:ext cx="1633994" cy="1653867"/>
            </a:xfrm>
            <a:custGeom>
              <a:avLst/>
              <a:gdLst/>
              <a:ahLst/>
              <a:cxnLst>
                <a:cxn ang="0">
                  <a:pos x="145" y="96"/>
                </a:cxn>
                <a:cxn ang="0">
                  <a:pos x="121" y="169"/>
                </a:cxn>
                <a:cxn ang="0">
                  <a:pos x="89" y="273"/>
                </a:cxn>
                <a:cxn ang="0">
                  <a:pos x="56" y="371"/>
                </a:cxn>
                <a:cxn ang="0">
                  <a:pos x="26" y="466"/>
                </a:cxn>
                <a:cxn ang="0">
                  <a:pos x="0" y="547"/>
                </a:cxn>
                <a:cxn ang="0">
                  <a:pos x="26" y="579"/>
                </a:cxn>
                <a:cxn ang="0">
                  <a:pos x="89" y="611"/>
                </a:cxn>
                <a:cxn ang="0">
                  <a:pos x="130" y="635"/>
                </a:cxn>
                <a:cxn ang="0">
                  <a:pos x="169" y="659"/>
                </a:cxn>
                <a:cxn ang="0">
                  <a:pos x="219" y="692"/>
                </a:cxn>
                <a:cxn ang="0">
                  <a:pos x="251" y="716"/>
                </a:cxn>
                <a:cxn ang="0">
                  <a:pos x="314" y="772"/>
                </a:cxn>
                <a:cxn ang="0">
                  <a:pos x="355" y="821"/>
                </a:cxn>
                <a:cxn ang="0">
                  <a:pos x="388" y="854"/>
                </a:cxn>
                <a:cxn ang="0">
                  <a:pos x="411" y="884"/>
                </a:cxn>
                <a:cxn ang="0">
                  <a:pos x="435" y="917"/>
                </a:cxn>
                <a:cxn ang="0">
                  <a:pos x="459" y="958"/>
                </a:cxn>
                <a:cxn ang="0">
                  <a:pos x="483" y="997"/>
                </a:cxn>
                <a:cxn ang="0">
                  <a:pos x="509" y="1047"/>
                </a:cxn>
                <a:cxn ang="0">
                  <a:pos x="533" y="1094"/>
                </a:cxn>
                <a:cxn ang="0">
                  <a:pos x="565" y="1183"/>
                </a:cxn>
                <a:cxn ang="0">
                  <a:pos x="645" y="1192"/>
                </a:cxn>
                <a:cxn ang="0">
                  <a:pos x="758" y="1168"/>
                </a:cxn>
                <a:cxn ang="0">
                  <a:pos x="871" y="1142"/>
                </a:cxn>
                <a:cxn ang="0">
                  <a:pos x="983" y="1118"/>
                </a:cxn>
                <a:cxn ang="0">
                  <a:pos x="1096" y="1094"/>
                </a:cxn>
                <a:cxn ang="0">
                  <a:pos x="1161" y="1062"/>
                </a:cxn>
                <a:cxn ang="0">
                  <a:pos x="1128" y="958"/>
                </a:cxn>
                <a:cxn ang="0">
                  <a:pos x="1096" y="869"/>
                </a:cxn>
                <a:cxn ang="0">
                  <a:pos x="1072" y="821"/>
                </a:cxn>
                <a:cxn ang="0">
                  <a:pos x="1048" y="765"/>
                </a:cxn>
                <a:cxn ang="0">
                  <a:pos x="1022" y="724"/>
                </a:cxn>
                <a:cxn ang="0">
                  <a:pos x="999" y="676"/>
                </a:cxn>
                <a:cxn ang="0">
                  <a:pos x="975" y="635"/>
                </a:cxn>
                <a:cxn ang="0">
                  <a:pos x="951" y="603"/>
                </a:cxn>
                <a:cxn ang="0">
                  <a:pos x="927" y="564"/>
                </a:cxn>
                <a:cxn ang="0">
                  <a:pos x="903" y="531"/>
                </a:cxn>
                <a:cxn ang="0">
                  <a:pos x="879" y="499"/>
                </a:cxn>
                <a:cxn ang="0">
                  <a:pos x="854" y="466"/>
                </a:cxn>
                <a:cxn ang="0">
                  <a:pos x="830" y="442"/>
                </a:cxn>
                <a:cxn ang="0">
                  <a:pos x="806" y="410"/>
                </a:cxn>
                <a:cxn ang="0">
                  <a:pos x="758" y="362"/>
                </a:cxn>
                <a:cxn ang="0">
                  <a:pos x="702" y="306"/>
                </a:cxn>
                <a:cxn ang="0">
                  <a:pos x="669" y="282"/>
                </a:cxn>
                <a:cxn ang="0">
                  <a:pos x="637" y="250"/>
                </a:cxn>
                <a:cxn ang="0">
                  <a:pos x="604" y="226"/>
                </a:cxn>
                <a:cxn ang="0">
                  <a:pos x="565" y="193"/>
                </a:cxn>
                <a:cxn ang="0">
                  <a:pos x="524" y="169"/>
                </a:cxn>
                <a:cxn ang="0">
                  <a:pos x="492" y="144"/>
                </a:cxn>
                <a:cxn ang="0">
                  <a:pos x="452" y="120"/>
                </a:cxn>
                <a:cxn ang="0">
                  <a:pos x="396" y="87"/>
                </a:cxn>
                <a:cxn ang="0">
                  <a:pos x="355" y="64"/>
                </a:cxn>
                <a:cxn ang="0">
                  <a:pos x="299" y="40"/>
                </a:cxn>
                <a:cxn ang="0">
                  <a:pos x="251" y="16"/>
                </a:cxn>
                <a:cxn ang="0">
                  <a:pos x="178" y="0"/>
                </a:cxn>
              </a:cxnLst>
              <a:rect l="0" t="0" r="r" b="b"/>
              <a:pathLst>
                <a:path w="1161" h="1198">
                  <a:moveTo>
                    <a:pt x="169" y="24"/>
                  </a:moveTo>
                  <a:lnTo>
                    <a:pt x="162" y="48"/>
                  </a:lnTo>
                  <a:lnTo>
                    <a:pt x="145" y="96"/>
                  </a:lnTo>
                  <a:lnTo>
                    <a:pt x="138" y="120"/>
                  </a:lnTo>
                  <a:lnTo>
                    <a:pt x="130" y="144"/>
                  </a:lnTo>
                  <a:lnTo>
                    <a:pt x="121" y="169"/>
                  </a:lnTo>
                  <a:lnTo>
                    <a:pt x="113" y="200"/>
                  </a:lnTo>
                  <a:lnTo>
                    <a:pt x="106" y="226"/>
                  </a:lnTo>
                  <a:lnTo>
                    <a:pt x="89" y="273"/>
                  </a:lnTo>
                  <a:lnTo>
                    <a:pt x="82" y="297"/>
                  </a:lnTo>
                  <a:lnTo>
                    <a:pt x="65" y="345"/>
                  </a:lnTo>
                  <a:lnTo>
                    <a:pt x="56" y="371"/>
                  </a:lnTo>
                  <a:lnTo>
                    <a:pt x="50" y="395"/>
                  </a:lnTo>
                  <a:lnTo>
                    <a:pt x="33" y="442"/>
                  </a:lnTo>
                  <a:lnTo>
                    <a:pt x="26" y="466"/>
                  </a:lnTo>
                  <a:lnTo>
                    <a:pt x="17" y="490"/>
                  </a:lnTo>
                  <a:lnTo>
                    <a:pt x="9" y="523"/>
                  </a:lnTo>
                  <a:lnTo>
                    <a:pt x="0" y="547"/>
                  </a:lnTo>
                  <a:lnTo>
                    <a:pt x="0" y="564"/>
                  </a:lnTo>
                  <a:lnTo>
                    <a:pt x="9" y="570"/>
                  </a:lnTo>
                  <a:lnTo>
                    <a:pt x="26" y="579"/>
                  </a:lnTo>
                  <a:lnTo>
                    <a:pt x="56" y="596"/>
                  </a:lnTo>
                  <a:lnTo>
                    <a:pt x="74" y="603"/>
                  </a:lnTo>
                  <a:lnTo>
                    <a:pt x="89" y="611"/>
                  </a:lnTo>
                  <a:lnTo>
                    <a:pt x="106" y="620"/>
                  </a:lnTo>
                  <a:lnTo>
                    <a:pt x="121" y="627"/>
                  </a:lnTo>
                  <a:lnTo>
                    <a:pt x="130" y="635"/>
                  </a:lnTo>
                  <a:lnTo>
                    <a:pt x="145" y="644"/>
                  </a:lnTo>
                  <a:lnTo>
                    <a:pt x="162" y="652"/>
                  </a:lnTo>
                  <a:lnTo>
                    <a:pt x="169" y="659"/>
                  </a:lnTo>
                  <a:lnTo>
                    <a:pt x="186" y="668"/>
                  </a:lnTo>
                  <a:lnTo>
                    <a:pt x="202" y="683"/>
                  </a:lnTo>
                  <a:lnTo>
                    <a:pt x="219" y="692"/>
                  </a:lnTo>
                  <a:lnTo>
                    <a:pt x="225" y="700"/>
                  </a:lnTo>
                  <a:lnTo>
                    <a:pt x="234" y="709"/>
                  </a:lnTo>
                  <a:lnTo>
                    <a:pt x="251" y="716"/>
                  </a:lnTo>
                  <a:lnTo>
                    <a:pt x="258" y="724"/>
                  </a:lnTo>
                  <a:lnTo>
                    <a:pt x="299" y="765"/>
                  </a:lnTo>
                  <a:lnTo>
                    <a:pt x="314" y="772"/>
                  </a:lnTo>
                  <a:lnTo>
                    <a:pt x="331" y="789"/>
                  </a:lnTo>
                  <a:lnTo>
                    <a:pt x="338" y="804"/>
                  </a:lnTo>
                  <a:lnTo>
                    <a:pt x="355" y="821"/>
                  </a:lnTo>
                  <a:lnTo>
                    <a:pt x="364" y="828"/>
                  </a:lnTo>
                  <a:lnTo>
                    <a:pt x="371" y="837"/>
                  </a:lnTo>
                  <a:lnTo>
                    <a:pt x="388" y="854"/>
                  </a:lnTo>
                  <a:lnTo>
                    <a:pt x="396" y="869"/>
                  </a:lnTo>
                  <a:lnTo>
                    <a:pt x="403" y="878"/>
                  </a:lnTo>
                  <a:lnTo>
                    <a:pt x="411" y="884"/>
                  </a:lnTo>
                  <a:lnTo>
                    <a:pt x="420" y="902"/>
                  </a:lnTo>
                  <a:lnTo>
                    <a:pt x="427" y="910"/>
                  </a:lnTo>
                  <a:lnTo>
                    <a:pt x="435" y="917"/>
                  </a:lnTo>
                  <a:lnTo>
                    <a:pt x="444" y="934"/>
                  </a:lnTo>
                  <a:lnTo>
                    <a:pt x="452" y="941"/>
                  </a:lnTo>
                  <a:lnTo>
                    <a:pt x="459" y="958"/>
                  </a:lnTo>
                  <a:lnTo>
                    <a:pt x="468" y="973"/>
                  </a:lnTo>
                  <a:lnTo>
                    <a:pt x="476" y="982"/>
                  </a:lnTo>
                  <a:lnTo>
                    <a:pt x="483" y="997"/>
                  </a:lnTo>
                  <a:lnTo>
                    <a:pt x="492" y="1014"/>
                  </a:lnTo>
                  <a:lnTo>
                    <a:pt x="500" y="1030"/>
                  </a:lnTo>
                  <a:lnTo>
                    <a:pt x="509" y="1047"/>
                  </a:lnTo>
                  <a:lnTo>
                    <a:pt x="516" y="1062"/>
                  </a:lnTo>
                  <a:lnTo>
                    <a:pt x="524" y="1079"/>
                  </a:lnTo>
                  <a:lnTo>
                    <a:pt x="533" y="1094"/>
                  </a:lnTo>
                  <a:lnTo>
                    <a:pt x="539" y="1118"/>
                  </a:lnTo>
                  <a:lnTo>
                    <a:pt x="548" y="1135"/>
                  </a:lnTo>
                  <a:lnTo>
                    <a:pt x="565" y="1183"/>
                  </a:lnTo>
                  <a:lnTo>
                    <a:pt x="572" y="1198"/>
                  </a:lnTo>
                  <a:lnTo>
                    <a:pt x="604" y="1198"/>
                  </a:lnTo>
                  <a:lnTo>
                    <a:pt x="645" y="1192"/>
                  </a:lnTo>
                  <a:lnTo>
                    <a:pt x="678" y="1183"/>
                  </a:lnTo>
                  <a:lnTo>
                    <a:pt x="717" y="1175"/>
                  </a:lnTo>
                  <a:lnTo>
                    <a:pt x="758" y="1168"/>
                  </a:lnTo>
                  <a:lnTo>
                    <a:pt x="797" y="1159"/>
                  </a:lnTo>
                  <a:lnTo>
                    <a:pt x="830" y="1151"/>
                  </a:lnTo>
                  <a:lnTo>
                    <a:pt x="871" y="1142"/>
                  </a:lnTo>
                  <a:lnTo>
                    <a:pt x="910" y="1135"/>
                  </a:lnTo>
                  <a:lnTo>
                    <a:pt x="942" y="1127"/>
                  </a:lnTo>
                  <a:lnTo>
                    <a:pt x="983" y="1118"/>
                  </a:lnTo>
                  <a:lnTo>
                    <a:pt x="1022" y="1110"/>
                  </a:lnTo>
                  <a:lnTo>
                    <a:pt x="1055" y="1103"/>
                  </a:lnTo>
                  <a:lnTo>
                    <a:pt x="1096" y="1094"/>
                  </a:lnTo>
                  <a:lnTo>
                    <a:pt x="1135" y="1086"/>
                  </a:lnTo>
                  <a:lnTo>
                    <a:pt x="1161" y="1079"/>
                  </a:lnTo>
                  <a:lnTo>
                    <a:pt x="1161" y="1062"/>
                  </a:lnTo>
                  <a:lnTo>
                    <a:pt x="1152" y="1030"/>
                  </a:lnTo>
                  <a:lnTo>
                    <a:pt x="1135" y="982"/>
                  </a:lnTo>
                  <a:lnTo>
                    <a:pt x="1128" y="958"/>
                  </a:lnTo>
                  <a:lnTo>
                    <a:pt x="1111" y="910"/>
                  </a:lnTo>
                  <a:lnTo>
                    <a:pt x="1104" y="893"/>
                  </a:lnTo>
                  <a:lnTo>
                    <a:pt x="1096" y="869"/>
                  </a:lnTo>
                  <a:lnTo>
                    <a:pt x="1087" y="854"/>
                  </a:lnTo>
                  <a:lnTo>
                    <a:pt x="1079" y="837"/>
                  </a:lnTo>
                  <a:lnTo>
                    <a:pt x="1072" y="821"/>
                  </a:lnTo>
                  <a:lnTo>
                    <a:pt x="1063" y="797"/>
                  </a:lnTo>
                  <a:lnTo>
                    <a:pt x="1055" y="780"/>
                  </a:lnTo>
                  <a:lnTo>
                    <a:pt x="1048" y="765"/>
                  </a:lnTo>
                  <a:lnTo>
                    <a:pt x="1040" y="748"/>
                  </a:lnTo>
                  <a:lnTo>
                    <a:pt x="1031" y="733"/>
                  </a:lnTo>
                  <a:lnTo>
                    <a:pt x="1022" y="724"/>
                  </a:lnTo>
                  <a:lnTo>
                    <a:pt x="1016" y="709"/>
                  </a:lnTo>
                  <a:lnTo>
                    <a:pt x="1007" y="692"/>
                  </a:lnTo>
                  <a:lnTo>
                    <a:pt x="999" y="676"/>
                  </a:lnTo>
                  <a:lnTo>
                    <a:pt x="992" y="668"/>
                  </a:lnTo>
                  <a:lnTo>
                    <a:pt x="983" y="652"/>
                  </a:lnTo>
                  <a:lnTo>
                    <a:pt x="975" y="635"/>
                  </a:lnTo>
                  <a:lnTo>
                    <a:pt x="966" y="627"/>
                  </a:lnTo>
                  <a:lnTo>
                    <a:pt x="959" y="611"/>
                  </a:lnTo>
                  <a:lnTo>
                    <a:pt x="951" y="603"/>
                  </a:lnTo>
                  <a:lnTo>
                    <a:pt x="942" y="588"/>
                  </a:lnTo>
                  <a:lnTo>
                    <a:pt x="935" y="579"/>
                  </a:lnTo>
                  <a:lnTo>
                    <a:pt x="927" y="564"/>
                  </a:lnTo>
                  <a:lnTo>
                    <a:pt x="918" y="555"/>
                  </a:lnTo>
                  <a:lnTo>
                    <a:pt x="910" y="540"/>
                  </a:lnTo>
                  <a:lnTo>
                    <a:pt x="903" y="531"/>
                  </a:lnTo>
                  <a:lnTo>
                    <a:pt x="894" y="523"/>
                  </a:lnTo>
                  <a:lnTo>
                    <a:pt x="886" y="507"/>
                  </a:lnTo>
                  <a:lnTo>
                    <a:pt x="879" y="499"/>
                  </a:lnTo>
                  <a:lnTo>
                    <a:pt x="871" y="490"/>
                  </a:lnTo>
                  <a:lnTo>
                    <a:pt x="862" y="483"/>
                  </a:lnTo>
                  <a:lnTo>
                    <a:pt x="854" y="466"/>
                  </a:lnTo>
                  <a:lnTo>
                    <a:pt x="847" y="458"/>
                  </a:lnTo>
                  <a:lnTo>
                    <a:pt x="838" y="451"/>
                  </a:lnTo>
                  <a:lnTo>
                    <a:pt x="830" y="442"/>
                  </a:lnTo>
                  <a:lnTo>
                    <a:pt x="823" y="434"/>
                  </a:lnTo>
                  <a:lnTo>
                    <a:pt x="814" y="427"/>
                  </a:lnTo>
                  <a:lnTo>
                    <a:pt x="806" y="410"/>
                  </a:lnTo>
                  <a:lnTo>
                    <a:pt x="773" y="378"/>
                  </a:lnTo>
                  <a:lnTo>
                    <a:pt x="765" y="371"/>
                  </a:lnTo>
                  <a:lnTo>
                    <a:pt x="758" y="362"/>
                  </a:lnTo>
                  <a:lnTo>
                    <a:pt x="717" y="321"/>
                  </a:lnTo>
                  <a:lnTo>
                    <a:pt x="708" y="314"/>
                  </a:lnTo>
                  <a:lnTo>
                    <a:pt x="702" y="306"/>
                  </a:lnTo>
                  <a:lnTo>
                    <a:pt x="693" y="297"/>
                  </a:lnTo>
                  <a:lnTo>
                    <a:pt x="678" y="289"/>
                  </a:lnTo>
                  <a:lnTo>
                    <a:pt x="669" y="282"/>
                  </a:lnTo>
                  <a:lnTo>
                    <a:pt x="652" y="265"/>
                  </a:lnTo>
                  <a:lnTo>
                    <a:pt x="645" y="256"/>
                  </a:lnTo>
                  <a:lnTo>
                    <a:pt x="637" y="250"/>
                  </a:lnTo>
                  <a:lnTo>
                    <a:pt x="621" y="241"/>
                  </a:lnTo>
                  <a:lnTo>
                    <a:pt x="613" y="233"/>
                  </a:lnTo>
                  <a:lnTo>
                    <a:pt x="604" y="226"/>
                  </a:lnTo>
                  <a:lnTo>
                    <a:pt x="596" y="217"/>
                  </a:lnTo>
                  <a:lnTo>
                    <a:pt x="580" y="209"/>
                  </a:lnTo>
                  <a:lnTo>
                    <a:pt x="565" y="193"/>
                  </a:lnTo>
                  <a:lnTo>
                    <a:pt x="548" y="185"/>
                  </a:lnTo>
                  <a:lnTo>
                    <a:pt x="539" y="176"/>
                  </a:lnTo>
                  <a:lnTo>
                    <a:pt x="524" y="169"/>
                  </a:lnTo>
                  <a:lnTo>
                    <a:pt x="516" y="161"/>
                  </a:lnTo>
                  <a:lnTo>
                    <a:pt x="500" y="152"/>
                  </a:lnTo>
                  <a:lnTo>
                    <a:pt x="492" y="144"/>
                  </a:lnTo>
                  <a:lnTo>
                    <a:pt x="476" y="137"/>
                  </a:lnTo>
                  <a:lnTo>
                    <a:pt x="468" y="128"/>
                  </a:lnTo>
                  <a:lnTo>
                    <a:pt x="452" y="120"/>
                  </a:lnTo>
                  <a:lnTo>
                    <a:pt x="435" y="113"/>
                  </a:lnTo>
                  <a:lnTo>
                    <a:pt x="427" y="105"/>
                  </a:lnTo>
                  <a:lnTo>
                    <a:pt x="396" y="87"/>
                  </a:lnTo>
                  <a:lnTo>
                    <a:pt x="379" y="81"/>
                  </a:lnTo>
                  <a:lnTo>
                    <a:pt x="364" y="72"/>
                  </a:lnTo>
                  <a:lnTo>
                    <a:pt x="355" y="64"/>
                  </a:lnTo>
                  <a:lnTo>
                    <a:pt x="338" y="57"/>
                  </a:lnTo>
                  <a:lnTo>
                    <a:pt x="314" y="48"/>
                  </a:lnTo>
                  <a:lnTo>
                    <a:pt x="299" y="40"/>
                  </a:lnTo>
                  <a:lnTo>
                    <a:pt x="282" y="31"/>
                  </a:lnTo>
                  <a:lnTo>
                    <a:pt x="266" y="24"/>
                  </a:lnTo>
                  <a:lnTo>
                    <a:pt x="251" y="16"/>
                  </a:lnTo>
                  <a:lnTo>
                    <a:pt x="225" y="7"/>
                  </a:lnTo>
                  <a:lnTo>
                    <a:pt x="210" y="0"/>
                  </a:lnTo>
                  <a:lnTo>
                    <a:pt x="178" y="0"/>
                  </a:lnTo>
                  <a:lnTo>
                    <a:pt x="169" y="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7221DE31-4544-2B43-802B-4D53E78CF67A}"/>
                </a:ext>
              </a:extLst>
            </p:cNvPr>
            <p:cNvSpPr>
              <a:spLocks/>
            </p:cNvSpPr>
            <p:nvPr/>
          </p:nvSpPr>
          <p:spPr bwMode="auto">
            <a:xfrm rot="14644930">
              <a:off x="6971006" y="2007154"/>
              <a:ext cx="1633994" cy="1652041"/>
            </a:xfrm>
            <a:custGeom>
              <a:avLst/>
              <a:gdLst/>
              <a:ahLst/>
              <a:cxnLst>
                <a:cxn ang="0">
                  <a:pos x="145" y="96"/>
                </a:cxn>
                <a:cxn ang="0">
                  <a:pos x="121" y="169"/>
                </a:cxn>
                <a:cxn ang="0">
                  <a:pos x="89" y="273"/>
                </a:cxn>
                <a:cxn ang="0">
                  <a:pos x="56" y="371"/>
                </a:cxn>
                <a:cxn ang="0">
                  <a:pos x="26" y="466"/>
                </a:cxn>
                <a:cxn ang="0">
                  <a:pos x="0" y="547"/>
                </a:cxn>
                <a:cxn ang="0">
                  <a:pos x="26" y="579"/>
                </a:cxn>
                <a:cxn ang="0">
                  <a:pos x="89" y="611"/>
                </a:cxn>
                <a:cxn ang="0">
                  <a:pos x="130" y="635"/>
                </a:cxn>
                <a:cxn ang="0">
                  <a:pos x="169" y="659"/>
                </a:cxn>
                <a:cxn ang="0">
                  <a:pos x="219" y="692"/>
                </a:cxn>
                <a:cxn ang="0">
                  <a:pos x="251" y="716"/>
                </a:cxn>
                <a:cxn ang="0">
                  <a:pos x="314" y="772"/>
                </a:cxn>
                <a:cxn ang="0">
                  <a:pos x="355" y="821"/>
                </a:cxn>
                <a:cxn ang="0">
                  <a:pos x="388" y="854"/>
                </a:cxn>
                <a:cxn ang="0">
                  <a:pos x="411" y="884"/>
                </a:cxn>
                <a:cxn ang="0">
                  <a:pos x="435" y="917"/>
                </a:cxn>
                <a:cxn ang="0">
                  <a:pos x="459" y="958"/>
                </a:cxn>
                <a:cxn ang="0">
                  <a:pos x="483" y="997"/>
                </a:cxn>
                <a:cxn ang="0">
                  <a:pos x="509" y="1047"/>
                </a:cxn>
                <a:cxn ang="0">
                  <a:pos x="533" y="1094"/>
                </a:cxn>
                <a:cxn ang="0">
                  <a:pos x="565" y="1183"/>
                </a:cxn>
                <a:cxn ang="0">
                  <a:pos x="645" y="1192"/>
                </a:cxn>
                <a:cxn ang="0">
                  <a:pos x="758" y="1168"/>
                </a:cxn>
                <a:cxn ang="0">
                  <a:pos x="871" y="1142"/>
                </a:cxn>
                <a:cxn ang="0">
                  <a:pos x="983" y="1118"/>
                </a:cxn>
                <a:cxn ang="0">
                  <a:pos x="1096" y="1094"/>
                </a:cxn>
                <a:cxn ang="0">
                  <a:pos x="1161" y="1062"/>
                </a:cxn>
                <a:cxn ang="0">
                  <a:pos x="1128" y="958"/>
                </a:cxn>
                <a:cxn ang="0">
                  <a:pos x="1096" y="869"/>
                </a:cxn>
                <a:cxn ang="0">
                  <a:pos x="1072" y="821"/>
                </a:cxn>
                <a:cxn ang="0">
                  <a:pos x="1048" y="765"/>
                </a:cxn>
                <a:cxn ang="0">
                  <a:pos x="1022" y="724"/>
                </a:cxn>
                <a:cxn ang="0">
                  <a:pos x="999" y="676"/>
                </a:cxn>
                <a:cxn ang="0">
                  <a:pos x="975" y="635"/>
                </a:cxn>
                <a:cxn ang="0">
                  <a:pos x="951" y="603"/>
                </a:cxn>
                <a:cxn ang="0">
                  <a:pos x="927" y="564"/>
                </a:cxn>
                <a:cxn ang="0">
                  <a:pos x="903" y="531"/>
                </a:cxn>
                <a:cxn ang="0">
                  <a:pos x="879" y="499"/>
                </a:cxn>
                <a:cxn ang="0">
                  <a:pos x="854" y="466"/>
                </a:cxn>
                <a:cxn ang="0">
                  <a:pos x="830" y="442"/>
                </a:cxn>
                <a:cxn ang="0">
                  <a:pos x="806" y="410"/>
                </a:cxn>
                <a:cxn ang="0">
                  <a:pos x="758" y="362"/>
                </a:cxn>
                <a:cxn ang="0">
                  <a:pos x="702" y="306"/>
                </a:cxn>
                <a:cxn ang="0">
                  <a:pos x="669" y="282"/>
                </a:cxn>
                <a:cxn ang="0">
                  <a:pos x="637" y="250"/>
                </a:cxn>
                <a:cxn ang="0">
                  <a:pos x="604" y="226"/>
                </a:cxn>
                <a:cxn ang="0">
                  <a:pos x="565" y="193"/>
                </a:cxn>
                <a:cxn ang="0">
                  <a:pos x="524" y="169"/>
                </a:cxn>
                <a:cxn ang="0">
                  <a:pos x="492" y="144"/>
                </a:cxn>
                <a:cxn ang="0">
                  <a:pos x="452" y="120"/>
                </a:cxn>
                <a:cxn ang="0">
                  <a:pos x="396" y="87"/>
                </a:cxn>
                <a:cxn ang="0">
                  <a:pos x="355" y="64"/>
                </a:cxn>
                <a:cxn ang="0">
                  <a:pos x="299" y="40"/>
                </a:cxn>
                <a:cxn ang="0">
                  <a:pos x="251" y="16"/>
                </a:cxn>
                <a:cxn ang="0">
                  <a:pos x="178" y="0"/>
                </a:cxn>
              </a:cxnLst>
              <a:rect l="0" t="0" r="r" b="b"/>
              <a:pathLst>
                <a:path w="1161" h="1198">
                  <a:moveTo>
                    <a:pt x="169" y="24"/>
                  </a:moveTo>
                  <a:lnTo>
                    <a:pt x="162" y="48"/>
                  </a:lnTo>
                  <a:lnTo>
                    <a:pt x="145" y="96"/>
                  </a:lnTo>
                  <a:lnTo>
                    <a:pt x="138" y="120"/>
                  </a:lnTo>
                  <a:lnTo>
                    <a:pt x="130" y="144"/>
                  </a:lnTo>
                  <a:lnTo>
                    <a:pt x="121" y="169"/>
                  </a:lnTo>
                  <a:lnTo>
                    <a:pt x="113" y="200"/>
                  </a:lnTo>
                  <a:lnTo>
                    <a:pt x="106" y="226"/>
                  </a:lnTo>
                  <a:lnTo>
                    <a:pt x="89" y="273"/>
                  </a:lnTo>
                  <a:lnTo>
                    <a:pt x="82" y="297"/>
                  </a:lnTo>
                  <a:lnTo>
                    <a:pt x="65" y="345"/>
                  </a:lnTo>
                  <a:lnTo>
                    <a:pt x="56" y="371"/>
                  </a:lnTo>
                  <a:lnTo>
                    <a:pt x="50" y="395"/>
                  </a:lnTo>
                  <a:lnTo>
                    <a:pt x="33" y="442"/>
                  </a:lnTo>
                  <a:lnTo>
                    <a:pt x="26" y="466"/>
                  </a:lnTo>
                  <a:lnTo>
                    <a:pt x="17" y="490"/>
                  </a:lnTo>
                  <a:lnTo>
                    <a:pt x="9" y="523"/>
                  </a:lnTo>
                  <a:lnTo>
                    <a:pt x="0" y="547"/>
                  </a:lnTo>
                  <a:lnTo>
                    <a:pt x="0" y="564"/>
                  </a:lnTo>
                  <a:lnTo>
                    <a:pt x="9" y="570"/>
                  </a:lnTo>
                  <a:lnTo>
                    <a:pt x="26" y="579"/>
                  </a:lnTo>
                  <a:lnTo>
                    <a:pt x="56" y="596"/>
                  </a:lnTo>
                  <a:lnTo>
                    <a:pt x="74" y="603"/>
                  </a:lnTo>
                  <a:lnTo>
                    <a:pt x="89" y="611"/>
                  </a:lnTo>
                  <a:lnTo>
                    <a:pt x="106" y="620"/>
                  </a:lnTo>
                  <a:lnTo>
                    <a:pt x="121" y="627"/>
                  </a:lnTo>
                  <a:lnTo>
                    <a:pt x="130" y="635"/>
                  </a:lnTo>
                  <a:lnTo>
                    <a:pt x="145" y="644"/>
                  </a:lnTo>
                  <a:lnTo>
                    <a:pt x="162" y="652"/>
                  </a:lnTo>
                  <a:lnTo>
                    <a:pt x="169" y="659"/>
                  </a:lnTo>
                  <a:lnTo>
                    <a:pt x="186" y="668"/>
                  </a:lnTo>
                  <a:lnTo>
                    <a:pt x="202" y="683"/>
                  </a:lnTo>
                  <a:lnTo>
                    <a:pt x="219" y="692"/>
                  </a:lnTo>
                  <a:lnTo>
                    <a:pt x="225" y="700"/>
                  </a:lnTo>
                  <a:lnTo>
                    <a:pt x="234" y="709"/>
                  </a:lnTo>
                  <a:lnTo>
                    <a:pt x="251" y="716"/>
                  </a:lnTo>
                  <a:lnTo>
                    <a:pt x="258" y="724"/>
                  </a:lnTo>
                  <a:lnTo>
                    <a:pt x="299" y="765"/>
                  </a:lnTo>
                  <a:lnTo>
                    <a:pt x="314" y="772"/>
                  </a:lnTo>
                  <a:lnTo>
                    <a:pt x="331" y="789"/>
                  </a:lnTo>
                  <a:lnTo>
                    <a:pt x="338" y="804"/>
                  </a:lnTo>
                  <a:lnTo>
                    <a:pt x="355" y="821"/>
                  </a:lnTo>
                  <a:lnTo>
                    <a:pt x="364" y="828"/>
                  </a:lnTo>
                  <a:lnTo>
                    <a:pt x="371" y="837"/>
                  </a:lnTo>
                  <a:lnTo>
                    <a:pt x="388" y="854"/>
                  </a:lnTo>
                  <a:lnTo>
                    <a:pt x="396" y="869"/>
                  </a:lnTo>
                  <a:lnTo>
                    <a:pt x="403" y="878"/>
                  </a:lnTo>
                  <a:lnTo>
                    <a:pt x="411" y="884"/>
                  </a:lnTo>
                  <a:lnTo>
                    <a:pt x="420" y="902"/>
                  </a:lnTo>
                  <a:lnTo>
                    <a:pt x="427" y="910"/>
                  </a:lnTo>
                  <a:lnTo>
                    <a:pt x="435" y="917"/>
                  </a:lnTo>
                  <a:lnTo>
                    <a:pt x="444" y="934"/>
                  </a:lnTo>
                  <a:lnTo>
                    <a:pt x="452" y="941"/>
                  </a:lnTo>
                  <a:lnTo>
                    <a:pt x="459" y="958"/>
                  </a:lnTo>
                  <a:lnTo>
                    <a:pt x="468" y="973"/>
                  </a:lnTo>
                  <a:lnTo>
                    <a:pt x="476" y="982"/>
                  </a:lnTo>
                  <a:lnTo>
                    <a:pt x="483" y="997"/>
                  </a:lnTo>
                  <a:lnTo>
                    <a:pt x="492" y="1014"/>
                  </a:lnTo>
                  <a:lnTo>
                    <a:pt x="500" y="1030"/>
                  </a:lnTo>
                  <a:lnTo>
                    <a:pt x="509" y="1047"/>
                  </a:lnTo>
                  <a:lnTo>
                    <a:pt x="516" y="1062"/>
                  </a:lnTo>
                  <a:lnTo>
                    <a:pt x="524" y="1079"/>
                  </a:lnTo>
                  <a:lnTo>
                    <a:pt x="533" y="1094"/>
                  </a:lnTo>
                  <a:lnTo>
                    <a:pt x="539" y="1118"/>
                  </a:lnTo>
                  <a:lnTo>
                    <a:pt x="548" y="1135"/>
                  </a:lnTo>
                  <a:lnTo>
                    <a:pt x="565" y="1183"/>
                  </a:lnTo>
                  <a:lnTo>
                    <a:pt x="572" y="1198"/>
                  </a:lnTo>
                  <a:lnTo>
                    <a:pt x="604" y="1198"/>
                  </a:lnTo>
                  <a:lnTo>
                    <a:pt x="645" y="1192"/>
                  </a:lnTo>
                  <a:lnTo>
                    <a:pt x="678" y="1183"/>
                  </a:lnTo>
                  <a:lnTo>
                    <a:pt x="717" y="1175"/>
                  </a:lnTo>
                  <a:lnTo>
                    <a:pt x="758" y="1168"/>
                  </a:lnTo>
                  <a:lnTo>
                    <a:pt x="797" y="1159"/>
                  </a:lnTo>
                  <a:lnTo>
                    <a:pt x="830" y="1151"/>
                  </a:lnTo>
                  <a:lnTo>
                    <a:pt x="871" y="1142"/>
                  </a:lnTo>
                  <a:lnTo>
                    <a:pt x="910" y="1135"/>
                  </a:lnTo>
                  <a:lnTo>
                    <a:pt x="942" y="1127"/>
                  </a:lnTo>
                  <a:lnTo>
                    <a:pt x="983" y="1118"/>
                  </a:lnTo>
                  <a:lnTo>
                    <a:pt x="1022" y="1110"/>
                  </a:lnTo>
                  <a:lnTo>
                    <a:pt x="1055" y="1103"/>
                  </a:lnTo>
                  <a:lnTo>
                    <a:pt x="1096" y="1094"/>
                  </a:lnTo>
                  <a:lnTo>
                    <a:pt x="1135" y="1086"/>
                  </a:lnTo>
                  <a:lnTo>
                    <a:pt x="1161" y="1079"/>
                  </a:lnTo>
                  <a:lnTo>
                    <a:pt x="1161" y="1062"/>
                  </a:lnTo>
                  <a:lnTo>
                    <a:pt x="1152" y="1030"/>
                  </a:lnTo>
                  <a:lnTo>
                    <a:pt x="1135" y="982"/>
                  </a:lnTo>
                  <a:lnTo>
                    <a:pt x="1128" y="958"/>
                  </a:lnTo>
                  <a:lnTo>
                    <a:pt x="1111" y="910"/>
                  </a:lnTo>
                  <a:lnTo>
                    <a:pt x="1104" y="893"/>
                  </a:lnTo>
                  <a:lnTo>
                    <a:pt x="1096" y="869"/>
                  </a:lnTo>
                  <a:lnTo>
                    <a:pt x="1087" y="854"/>
                  </a:lnTo>
                  <a:lnTo>
                    <a:pt x="1079" y="837"/>
                  </a:lnTo>
                  <a:lnTo>
                    <a:pt x="1072" y="821"/>
                  </a:lnTo>
                  <a:lnTo>
                    <a:pt x="1063" y="797"/>
                  </a:lnTo>
                  <a:lnTo>
                    <a:pt x="1055" y="780"/>
                  </a:lnTo>
                  <a:lnTo>
                    <a:pt x="1048" y="765"/>
                  </a:lnTo>
                  <a:lnTo>
                    <a:pt x="1040" y="748"/>
                  </a:lnTo>
                  <a:lnTo>
                    <a:pt x="1031" y="733"/>
                  </a:lnTo>
                  <a:lnTo>
                    <a:pt x="1022" y="724"/>
                  </a:lnTo>
                  <a:lnTo>
                    <a:pt x="1016" y="709"/>
                  </a:lnTo>
                  <a:lnTo>
                    <a:pt x="1007" y="692"/>
                  </a:lnTo>
                  <a:lnTo>
                    <a:pt x="999" y="676"/>
                  </a:lnTo>
                  <a:lnTo>
                    <a:pt x="992" y="668"/>
                  </a:lnTo>
                  <a:lnTo>
                    <a:pt x="983" y="652"/>
                  </a:lnTo>
                  <a:lnTo>
                    <a:pt x="975" y="635"/>
                  </a:lnTo>
                  <a:lnTo>
                    <a:pt x="966" y="627"/>
                  </a:lnTo>
                  <a:lnTo>
                    <a:pt x="959" y="611"/>
                  </a:lnTo>
                  <a:lnTo>
                    <a:pt x="951" y="603"/>
                  </a:lnTo>
                  <a:lnTo>
                    <a:pt x="942" y="588"/>
                  </a:lnTo>
                  <a:lnTo>
                    <a:pt x="935" y="579"/>
                  </a:lnTo>
                  <a:lnTo>
                    <a:pt x="927" y="564"/>
                  </a:lnTo>
                  <a:lnTo>
                    <a:pt x="918" y="555"/>
                  </a:lnTo>
                  <a:lnTo>
                    <a:pt x="910" y="540"/>
                  </a:lnTo>
                  <a:lnTo>
                    <a:pt x="903" y="531"/>
                  </a:lnTo>
                  <a:lnTo>
                    <a:pt x="894" y="523"/>
                  </a:lnTo>
                  <a:lnTo>
                    <a:pt x="886" y="507"/>
                  </a:lnTo>
                  <a:lnTo>
                    <a:pt x="879" y="499"/>
                  </a:lnTo>
                  <a:lnTo>
                    <a:pt x="871" y="490"/>
                  </a:lnTo>
                  <a:lnTo>
                    <a:pt x="862" y="483"/>
                  </a:lnTo>
                  <a:lnTo>
                    <a:pt x="854" y="466"/>
                  </a:lnTo>
                  <a:lnTo>
                    <a:pt x="847" y="458"/>
                  </a:lnTo>
                  <a:lnTo>
                    <a:pt x="838" y="451"/>
                  </a:lnTo>
                  <a:lnTo>
                    <a:pt x="830" y="442"/>
                  </a:lnTo>
                  <a:lnTo>
                    <a:pt x="823" y="434"/>
                  </a:lnTo>
                  <a:lnTo>
                    <a:pt x="814" y="427"/>
                  </a:lnTo>
                  <a:lnTo>
                    <a:pt x="806" y="410"/>
                  </a:lnTo>
                  <a:lnTo>
                    <a:pt x="773" y="378"/>
                  </a:lnTo>
                  <a:lnTo>
                    <a:pt x="765" y="371"/>
                  </a:lnTo>
                  <a:lnTo>
                    <a:pt x="758" y="362"/>
                  </a:lnTo>
                  <a:lnTo>
                    <a:pt x="717" y="321"/>
                  </a:lnTo>
                  <a:lnTo>
                    <a:pt x="708" y="314"/>
                  </a:lnTo>
                  <a:lnTo>
                    <a:pt x="702" y="306"/>
                  </a:lnTo>
                  <a:lnTo>
                    <a:pt x="693" y="297"/>
                  </a:lnTo>
                  <a:lnTo>
                    <a:pt x="678" y="289"/>
                  </a:lnTo>
                  <a:lnTo>
                    <a:pt x="669" y="282"/>
                  </a:lnTo>
                  <a:lnTo>
                    <a:pt x="652" y="265"/>
                  </a:lnTo>
                  <a:lnTo>
                    <a:pt x="645" y="256"/>
                  </a:lnTo>
                  <a:lnTo>
                    <a:pt x="637" y="250"/>
                  </a:lnTo>
                  <a:lnTo>
                    <a:pt x="621" y="241"/>
                  </a:lnTo>
                  <a:lnTo>
                    <a:pt x="613" y="233"/>
                  </a:lnTo>
                  <a:lnTo>
                    <a:pt x="604" y="226"/>
                  </a:lnTo>
                  <a:lnTo>
                    <a:pt x="596" y="217"/>
                  </a:lnTo>
                  <a:lnTo>
                    <a:pt x="580" y="209"/>
                  </a:lnTo>
                  <a:lnTo>
                    <a:pt x="565" y="193"/>
                  </a:lnTo>
                  <a:lnTo>
                    <a:pt x="548" y="185"/>
                  </a:lnTo>
                  <a:lnTo>
                    <a:pt x="539" y="176"/>
                  </a:lnTo>
                  <a:lnTo>
                    <a:pt x="524" y="169"/>
                  </a:lnTo>
                  <a:lnTo>
                    <a:pt x="516" y="161"/>
                  </a:lnTo>
                  <a:lnTo>
                    <a:pt x="500" y="152"/>
                  </a:lnTo>
                  <a:lnTo>
                    <a:pt x="492" y="144"/>
                  </a:lnTo>
                  <a:lnTo>
                    <a:pt x="476" y="137"/>
                  </a:lnTo>
                  <a:lnTo>
                    <a:pt x="468" y="128"/>
                  </a:lnTo>
                  <a:lnTo>
                    <a:pt x="452" y="120"/>
                  </a:lnTo>
                  <a:lnTo>
                    <a:pt x="435" y="113"/>
                  </a:lnTo>
                  <a:lnTo>
                    <a:pt x="427" y="105"/>
                  </a:lnTo>
                  <a:lnTo>
                    <a:pt x="396" y="87"/>
                  </a:lnTo>
                  <a:lnTo>
                    <a:pt x="379" y="81"/>
                  </a:lnTo>
                  <a:lnTo>
                    <a:pt x="364" y="72"/>
                  </a:lnTo>
                  <a:lnTo>
                    <a:pt x="355" y="64"/>
                  </a:lnTo>
                  <a:lnTo>
                    <a:pt x="338" y="57"/>
                  </a:lnTo>
                  <a:lnTo>
                    <a:pt x="314" y="48"/>
                  </a:lnTo>
                  <a:lnTo>
                    <a:pt x="299" y="40"/>
                  </a:lnTo>
                  <a:lnTo>
                    <a:pt x="282" y="31"/>
                  </a:lnTo>
                  <a:lnTo>
                    <a:pt x="266" y="24"/>
                  </a:lnTo>
                  <a:lnTo>
                    <a:pt x="251" y="16"/>
                  </a:lnTo>
                  <a:lnTo>
                    <a:pt x="225" y="7"/>
                  </a:lnTo>
                  <a:lnTo>
                    <a:pt x="210" y="0"/>
                  </a:lnTo>
                  <a:lnTo>
                    <a:pt x="178" y="0"/>
                  </a:lnTo>
                  <a:lnTo>
                    <a:pt x="169" y="24"/>
                  </a:lnTo>
                  <a:close/>
                </a:path>
              </a:pathLst>
            </a:custGeom>
            <a:solidFill>
              <a:srgbClr val="4596A4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8D709DD8-B71A-EE41-AE3E-E436A6AA8F9C}"/>
                </a:ext>
              </a:extLst>
            </p:cNvPr>
            <p:cNvSpPr>
              <a:spLocks/>
            </p:cNvSpPr>
            <p:nvPr/>
          </p:nvSpPr>
          <p:spPr bwMode="auto">
            <a:xfrm rot="269916">
              <a:off x="7234223" y="3649710"/>
              <a:ext cx="1524357" cy="1600556"/>
            </a:xfrm>
            <a:custGeom>
              <a:avLst/>
              <a:gdLst/>
              <a:ahLst/>
              <a:cxnLst>
                <a:cxn ang="0">
                  <a:pos x="466" y="24"/>
                </a:cxn>
                <a:cxn ang="0">
                  <a:pos x="354" y="48"/>
                </a:cxn>
                <a:cxn ang="0">
                  <a:pos x="241" y="72"/>
                </a:cxn>
                <a:cxn ang="0">
                  <a:pos x="128" y="95"/>
                </a:cxn>
                <a:cxn ang="0">
                  <a:pos x="16" y="121"/>
                </a:cxn>
                <a:cxn ang="0">
                  <a:pos x="7" y="160"/>
                </a:cxn>
                <a:cxn ang="0">
                  <a:pos x="40" y="266"/>
                </a:cxn>
                <a:cxn ang="0">
                  <a:pos x="63" y="329"/>
                </a:cxn>
                <a:cxn ang="0">
                  <a:pos x="89" y="379"/>
                </a:cxn>
                <a:cxn ang="0">
                  <a:pos x="113" y="435"/>
                </a:cxn>
                <a:cxn ang="0">
                  <a:pos x="137" y="483"/>
                </a:cxn>
                <a:cxn ang="0">
                  <a:pos x="161" y="522"/>
                </a:cxn>
                <a:cxn ang="0">
                  <a:pos x="185" y="563"/>
                </a:cxn>
                <a:cxn ang="0">
                  <a:pos x="208" y="604"/>
                </a:cxn>
                <a:cxn ang="0">
                  <a:pos x="232" y="636"/>
                </a:cxn>
                <a:cxn ang="0">
                  <a:pos x="258" y="667"/>
                </a:cxn>
                <a:cxn ang="0">
                  <a:pos x="282" y="700"/>
                </a:cxn>
                <a:cxn ang="0">
                  <a:pos x="314" y="741"/>
                </a:cxn>
                <a:cxn ang="0">
                  <a:pos x="338" y="773"/>
                </a:cxn>
                <a:cxn ang="0">
                  <a:pos x="395" y="829"/>
                </a:cxn>
                <a:cxn ang="0">
                  <a:pos x="451" y="886"/>
                </a:cxn>
                <a:cxn ang="0">
                  <a:pos x="499" y="933"/>
                </a:cxn>
                <a:cxn ang="0">
                  <a:pos x="555" y="974"/>
                </a:cxn>
                <a:cxn ang="0">
                  <a:pos x="579" y="998"/>
                </a:cxn>
                <a:cxn ang="0">
                  <a:pos x="620" y="1022"/>
                </a:cxn>
                <a:cxn ang="0">
                  <a:pos x="659" y="1055"/>
                </a:cxn>
                <a:cxn ang="0">
                  <a:pos x="700" y="1078"/>
                </a:cxn>
                <a:cxn ang="0">
                  <a:pos x="741" y="1102"/>
                </a:cxn>
                <a:cxn ang="0">
                  <a:pos x="789" y="1126"/>
                </a:cxn>
                <a:cxn ang="0">
                  <a:pos x="830" y="1150"/>
                </a:cxn>
                <a:cxn ang="0">
                  <a:pos x="886" y="1176"/>
                </a:cxn>
                <a:cxn ang="0">
                  <a:pos x="942" y="1200"/>
                </a:cxn>
                <a:cxn ang="0">
                  <a:pos x="990" y="1191"/>
                </a:cxn>
                <a:cxn ang="0">
                  <a:pos x="1014" y="1111"/>
                </a:cxn>
                <a:cxn ang="0">
                  <a:pos x="1038" y="1038"/>
                </a:cxn>
                <a:cxn ang="0">
                  <a:pos x="1079" y="918"/>
                </a:cxn>
                <a:cxn ang="0">
                  <a:pos x="1103" y="845"/>
                </a:cxn>
                <a:cxn ang="0">
                  <a:pos x="1144" y="717"/>
                </a:cxn>
                <a:cxn ang="0">
                  <a:pos x="1159" y="636"/>
                </a:cxn>
                <a:cxn ang="0">
                  <a:pos x="1111" y="611"/>
                </a:cxn>
                <a:cxn ang="0">
                  <a:pos x="1062" y="587"/>
                </a:cxn>
                <a:cxn ang="0">
                  <a:pos x="1023" y="563"/>
                </a:cxn>
                <a:cxn ang="0">
                  <a:pos x="982" y="539"/>
                </a:cxn>
                <a:cxn ang="0">
                  <a:pos x="949" y="515"/>
                </a:cxn>
                <a:cxn ang="0">
                  <a:pos x="917" y="491"/>
                </a:cxn>
                <a:cxn ang="0">
                  <a:pos x="878" y="459"/>
                </a:cxn>
                <a:cxn ang="0">
                  <a:pos x="821" y="403"/>
                </a:cxn>
                <a:cxn ang="0">
                  <a:pos x="765" y="338"/>
                </a:cxn>
                <a:cxn ang="0">
                  <a:pos x="741" y="305"/>
                </a:cxn>
                <a:cxn ang="0">
                  <a:pos x="717" y="266"/>
                </a:cxn>
                <a:cxn ang="0">
                  <a:pos x="691" y="234"/>
                </a:cxn>
                <a:cxn ang="0">
                  <a:pos x="668" y="184"/>
                </a:cxn>
                <a:cxn ang="0">
                  <a:pos x="635" y="121"/>
                </a:cxn>
                <a:cxn ang="0">
                  <a:pos x="603" y="39"/>
                </a:cxn>
                <a:cxn ang="0">
                  <a:pos x="579" y="0"/>
                </a:cxn>
              </a:cxnLst>
              <a:rect l="0" t="0" r="r" b="b"/>
              <a:pathLst>
                <a:path w="1159" h="1206">
                  <a:moveTo>
                    <a:pt x="546" y="8"/>
                  </a:moveTo>
                  <a:lnTo>
                    <a:pt x="507" y="15"/>
                  </a:lnTo>
                  <a:lnTo>
                    <a:pt x="466" y="24"/>
                  </a:lnTo>
                  <a:lnTo>
                    <a:pt x="434" y="32"/>
                  </a:lnTo>
                  <a:lnTo>
                    <a:pt x="395" y="39"/>
                  </a:lnTo>
                  <a:lnTo>
                    <a:pt x="354" y="48"/>
                  </a:lnTo>
                  <a:lnTo>
                    <a:pt x="321" y="56"/>
                  </a:lnTo>
                  <a:lnTo>
                    <a:pt x="282" y="65"/>
                  </a:lnTo>
                  <a:lnTo>
                    <a:pt x="241" y="72"/>
                  </a:lnTo>
                  <a:lnTo>
                    <a:pt x="208" y="80"/>
                  </a:lnTo>
                  <a:lnTo>
                    <a:pt x="169" y="89"/>
                  </a:lnTo>
                  <a:lnTo>
                    <a:pt x="128" y="95"/>
                  </a:lnTo>
                  <a:lnTo>
                    <a:pt x="89" y="104"/>
                  </a:lnTo>
                  <a:lnTo>
                    <a:pt x="57" y="113"/>
                  </a:lnTo>
                  <a:lnTo>
                    <a:pt x="16" y="121"/>
                  </a:lnTo>
                  <a:lnTo>
                    <a:pt x="0" y="128"/>
                  </a:lnTo>
                  <a:lnTo>
                    <a:pt x="0" y="136"/>
                  </a:lnTo>
                  <a:lnTo>
                    <a:pt x="7" y="160"/>
                  </a:lnTo>
                  <a:lnTo>
                    <a:pt x="16" y="193"/>
                  </a:lnTo>
                  <a:lnTo>
                    <a:pt x="33" y="241"/>
                  </a:lnTo>
                  <a:lnTo>
                    <a:pt x="40" y="266"/>
                  </a:lnTo>
                  <a:lnTo>
                    <a:pt x="48" y="281"/>
                  </a:lnTo>
                  <a:lnTo>
                    <a:pt x="57" y="305"/>
                  </a:lnTo>
                  <a:lnTo>
                    <a:pt x="63" y="329"/>
                  </a:lnTo>
                  <a:lnTo>
                    <a:pt x="72" y="346"/>
                  </a:lnTo>
                  <a:lnTo>
                    <a:pt x="80" y="362"/>
                  </a:lnTo>
                  <a:lnTo>
                    <a:pt x="89" y="379"/>
                  </a:lnTo>
                  <a:lnTo>
                    <a:pt x="96" y="403"/>
                  </a:lnTo>
                  <a:lnTo>
                    <a:pt x="104" y="418"/>
                  </a:lnTo>
                  <a:lnTo>
                    <a:pt x="113" y="435"/>
                  </a:lnTo>
                  <a:lnTo>
                    <a:pt x="120" y="450"/>
                  </a:lnTo>
                  <a:lnTo>
                    <a:pt x="128" y="466"/>
                  </a:lnTo>
                  <a:lnTo>
                    <a:pt x="137" y="483"/>
                  </a:lnTo>
                  <a:lnTo>
                    <a:pt x="145" y="491"/>
                  </a:lnTo>
                  <a:lnTo>
                    <a:pt x="152" y="507"/>
                  </a:lnTo>
                  <a:lnTo>
                    <a:pt x="161" y="522"/>
                  </a:lnTo>
                  <a:lnTo>
                    <a:pt x="169" y="539"/>
                  </a:lnTo>
                  <a:lnTo>
                    <a:pt x="176" y="548"/>
                  </a:lnTo>
                  <a:lnTo>
                    <a:pt x="185" y="563"/>
                  </a:lnTo>
                  <a:lnTo>
                    <a:pt x="193" y="572"/>
                  </a:lnTo>
                  <a:lnTo>
                    <a:pt x="202" y="587"/>
                  </a:lnTo>
                  <a:lnTo>
                    <a:pt x="208" y="604"/>
                  </a:lnTo>
                  <a:lnTo>
                    <a:pt x="217" y="611"/>
                  </a:lnTo>
                  <a:lnTo>
                    <a:pt x="226" y="628"/>
                  </a:lnTo>
                  <a:lnTo>
                    <a:pt x="232" y="636"/>
                  </a:lnTo>
                  <a:lnTo>
                    <a:pt x="241" y="643"/>
                  </a:lnTo>
                  <a:lnTo>
                    <a:pt x="249" y="660"/>
                  </a:lnTo>
                  <a:lnTo>
                    <a:pt x="258" y="667"/>
                  </a:lnTo>
                  <a:lnTo>
                    <a:pt x="265" y="684"/>
                  </a:lnTo>
                  <a:lnTo>
                    <a:pt x="273" y="693"/>
                  </a:lnTo>
                  <a:lnTo>
                    <a:pt x="282" y="700"/>
                  </a:lnTo>
                  <a:lnTo>
                    <a:pt x="290" y="708"/>
                  </a:lnTo>
                  <a:lnTo>
                    <a:pt x="297" y="723"/>
                  </a:lnTo>
                  <a:lnTo>
                    <a:pt x="314" y="741"/>
                  </a:lnTo>
                  <a:lnTo>
                    <a:pt x="321" y="749"/>
                  </a:lnTo>
                  <a:lnTo>
                    <a:pt x="330" y="764"/>
                  </a:lnTo>
                  <a:lnTo>
                    <a:pt x="338" y="773"/>
                  </a:lnTo>
                  <a:lnTo>
                    <a:pt x="347" y="780"/>
                  </a:lnTo>
                  <a:lnTo>
                    <a:pt x="354" y="788"/>
                  </a:lnTo>
                  <a:lnTo>
                    <a:pt x="395" y="829"/>
                  </a:lnTo>
                  <a:lnTo>
                    <a:pt x="403" y="836"/>
                  </a:lnTo>
                  <a:lnTo>
                    <a:pt x="410" y="845"/>
                  </a:lnTo>
                  <a:lnTo>
                    <a:pt x="451" y="886"/>
                  </a:lnTo>
                  <a:lnTo>
                    <a:pt x="459" y="892"/>
                  </a:lnTo>
                  <a:lnTo>
                    <a:pt x="466" y="901"/>
                  </a:lnTo>
                  <a:lnTo>
                    <a:pt x="499" y="933"/>
                  </a:lnTo>
                  <a:lnTo>
                    <a:pt x="516" y="942"/>
                  </a:lnTo>
                  <a:lnTo>
                    <a:pt x="540" y="966"/>
                  </a:lnTo>
                  <a:lnTo>
                    <a:pt x="555" y="974"/>
                  </a:lnTo>
                  <a:lnTo>
                    <a:pt x="563" y="981"/>
                  </a:lnTo>
                  <a:lnTo>
                    <a:pt x="572" y="990"/>
                  </a:lnTo>
                  <a:lnTo>
                    <a:pt x="579" y="998"/>
                  </a:lnTo>
                  <a:lnTo>
                    <a:pt x="596" y="1007"/>
                  </a:lnTo>
                  <a:lnTo>
                    <a:pt x="603" y="1014"/>
                  </a:lnTo>
                  <a:lnTo>
                    <a:pt x="620" y="1022"/>
                  </a:lnTo>
                  <a:lnTo>
                    <a:pt x="635" y="1038"/>
                  </a:lnTo>
                  <a:lnTo>
                    <a:pt x="652" y="1046"/>
                  </a:lnTo>
                  <a:lnTo>
                    <a:pt x="659" y="1055"/>
                  </a:lnTo>
                  <a:lnTo>
                    <a:pt x="676" y="1063"/>
                  </a:lnTo>
                  <a:lnTo>
                    <a:pt x="691" y="1070"/>
                  </a:lnTo>
                  <a:lnTo>
                    <a:pt x="700" y="1078"/>
                  </a:lnTo>
                  <a:lnTo>
                    <a:pt x="717" y="1087"/>
                  </a:lnTo>
                  <a:lnTo>
                    <a:pt x="724" y="1094"/>
                  </a:lnTo>
                  <a:lnTo>
                    <a:pt x="741" y="1102"/>
                  </a:lnTo>
                  <a:lnTo>
                    <a:pt x="756" y="1111"/>
                  </a:lnTo>
                  <a:lnTo>
                    <a:pt x="773" y="1119"/>
                  </a:lnTo>
                  <a:lnTo>
                    <a:pt x="789" y="1126"/>
                  </a:lnTo>
                  <a:lnTo>
                    <a:pt x="804" y="1135"/>
                  </a:lnTo>
                  <a:lnTo>
                    <a:pt x="813" y="1143"/>
                  </a:lnTo>
                  <a:lnTo>
                    <a:pt x="830" y="1150"/>
                  </a:lnTo>
                  <a:lnTo>
                    <a:pt x="845" y="1159"/>
                  </a:lnTo>
                  <a:lnTo>
                    <a:pt x="869" y="1167"/>
                  </a:lnTo>
                  <a:lnTo>
                    <a:pt x="886" y="1176"/>
                  </a:lnTo>
                  <a:lnTo>
                    <a:pt x="901" y="1183"/>
                  </a:lnTo>
                  <a:lnTo>
                    <a:pt x="917" y="1191"/>
                  </a:lnTo>
                  <a:lnTo>
                    <a:pt x="942" y="1200"/>
                  </a:lnTo>
                  <a:lnTo>
                    <a:pt x="958" y="1206"/>
                  </a:lnTo>
                  <a:lnTo>
                    <a:pt x="982" y="1206"/>
                  </a:lnTo>
                  <a:lnTo>
                    <a:pt x="990" y="1191"/>
                  </a:lnTo>
                  <a:lnTo>
                    <a:pt x="999" y="1167"/>
                  </a:lnTo>
                  <a:lnTo>
                    <a:pt x="1006" y="1143"/>
                  </a:lnTo>
                  <a:lnTo>
                    <a:pt x="1014" y="1111"/>
                  </a:lnTo>
                  <a:lnTo>
                    <a:pt x="1023" y="1087"/>
                  </a:lnTo>
                  <a:lnTo>
                    <a:pt x="1029" y="1063"/>
                  </a:lnTo>
                  <a:lnTo>
                    <a:pt x="1038" y="1038"/>
                  </a:lnTo>
                  <a:lnTo>
                    <a:pt x="1055" y="990"/>
                  </a:lnTo>
                  <a:lnTo>
                    <a:pt x="1062" y="966"/>
                  </a:lnTo>
                  <a:lnTo>
                    <a:pt x="1079" y="918"/>
                  </a:lnTo>
                  <a:lnTo>
                    <a:pt x="1087" y="892"/>
                  </a:lnTo>
                  <a:lnTo>
                    <a:pt x="1094" y="869"/>
                  </a:lnTo>
                  <a:lnTo>
                    <a:pt x="1103" y="845"/>
                  </a:lnTo>
                  <a:lnTo>
                    <a:pt x="1111" y="812"/>
                  </a:lnTo>
                  <a:lnTo>
                    <a:pt x="1118" y="788"/>
                  </a:lnTo>
                  <a:lnTo>
                    <a:pt x="1144" y="717"/>
                  </a:lnTo>
                  <a:lnTo>
                    <a:pt x="1151" y="693"/>
                  </a:lnTo>
                  <a:lnTo>
                    <a:pt x="1159" y="667"/>
                  </a:lnTo>
                  <a:lnTo>
                    <a:pt x="1159" y="636"/>
                  </a:lnTo>
                  <a:lnTo>
                    <a:pt x="1144" y="628"/>
                  </a:lnTo>
                  <a:lnTo>
                    <a:pt x="1127" y="619"/>
                  </a:lnTo>
                  <a:lnTo>
                    <a:pt x="1111" y="611"/>
                  </a:lnTo>
                  <a:lnTo>
                    <a:pt x="1094" y="604"/>
                  </a:lnTo>
                  <a:lnTo>
                    <a:pt x="1079" y="595"/>
                  </a:lnTo>
                  <a:lnTo>
                    <a:pt x="1062" y="587"/>
                  </a:lnTo>
                  <a:lnTo>
                    <a:pt x="1046" y="580"/>
                  </a:lnTo>
                  <a:lnTo>
                    <a:pt x="1029" y="572"/>
                  </a:lnTo>
                  <a:lnTo>
                    <a:pt x="1023" y="563"/>
                  </a:lnTo>
                  <a:lnTo>
                    <a:pt x="1006" y="555"/>
                  </a:lnTo>
                  <a:lnTo>
                    <a:pt x="999" y="548"/>
                  </a:lnTo>
                  <a:lnTo>
                    <a:pt x="982" y="539"/>
                  </a:lnTo>
                  <a:lnTo>
                    <a:pt x="973" y="531"/>
                  </a:lnTo>
                  <a:lnTo>
                    <a:pt x="958" y="522"/>
                  </a:lnTo>
                  <a:lnTo>
                    <a:pt x="949" y="515"/>
                  </a:lnTo>
                  <a:lnTo>
                    <a:pt x="942" y="507"/>
                  </a:lnTo>
                  <a:lnTo>
                    <a:pt x="925" y="498"/>
                  </a:lnTo>
                  <a:lnTo>
                    <a:pt x="917" y="491"/>
                  </a:lnTo>
                  <a:lnTo>
                    <a:pt x="910" y="483"/>
                  </a:lnTo>
                  <a:lnTo>
                    <a:pt x="893" y="466"/>
                  </a:lnTo>
                  <a:lnTo>
                    <a:pt x="878" y="459"/>
                  </a:lnTo>
                  <a:lnTo>
                    <a:pt x="837" y="418"/>
                  </a:lnTo>
                  <a:lnTo>
                    <a:pt x="830" y="409"/>
                  </a:lnTo>
                  <a:lnTo>
                    <a:pt x="821" y="403"/>
                  </a:lnTo>
                  <a:lnTo>
                    <a:pt x="804" y="386"/>
                  </a:lnTo>
                  <a:lnTo>
                    <a:pt x="797" y="370"/>
                  </a:lnTo>
                  <a:lnTo>
                    <a:pt x="765" y="338"/>
                  </a:lnTo>
                  <a:lnTo>
                    <a:pt x="756" y="322"/>
                  </a:lnTo>
                  <a:lnTo>
                    <a:pt x="748" y="314"/>
                  </a:lnTo>
                  <a:lnTo>
                    <a:pt x="741" y="305"/>
                  </a:lnTo>
                  <a:lnTo>
                    <a:pt x="732" y="290"/>
                  </a:lnTo>
                  <a:lnTo>
                    <a:pt x="724" y="281"/>
                  </a:lnTo>
                  <a:lnTo>
                    <a:pt x="717" y="266"/>
                  </a:lnTo>
                  <a:lnTo>
                    <a:pt x="709" y="258"/>
                  </a:lnTo>
                  <a:lnTo>
                    <a:pt x="700" y="241"/>
                  </a:lnTo>
                  <a:lnTo>
                    <a:pt x="691" y="234"/>
                  </a:lnTo>
                  <a:lnTo>
                    <a:pt x="685" y="217"/>
                  </a:lnTo>
                  <a:lnTo>
                    <a:pt x="676" y="201"/>
                  </a:lnTo>
                  <a:lnTo>
                    <a:pt x="668" y="184"/>
                  </a:lnTo>
                  <a:lnTo>
                    <a:pt x="659" y="169"/>
                  </a:lnTo>
                  <a:lnTo>
                    <a:pt x="652" y="152"/>
                  </a:lnTo>
                  <a:lnTo>
                    <a:pt x="635" y="121"/>
                  </a:lnTo>
                  <a:lnTo>
                    <a:pt x="628" y="104"/>
                  </a:lnTo>
                  <a:lnTo>
                    <a:pt x="611" y="56"/>
                  </a:lnTo>
                  <a:lnTo>
                    <a:pt x="603" y="39"/>
                  </a:lnTo>
                  <a:lnTo>
                    <a:pt x="596" y="8"/>
                  </a:lnTo>
                  <a:lnTo>
                    <a:pt x="587" y="0"/>
                  </a:lnTo>
                  <a:lnTo>
                    <a:pt x="579" y="0"/>
                  </a:lnTo>
                  <a:lnTo>
                    <a:pt x="546" y="8"/>
                  </a:lnTo>
                  <a:close/>
                </a:path>
              </a:pathLst>
            </a:custGeom>
            <a:solidFill>
              <a:srgbClr val="4596A4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72ADFBB4-F95A-EA41-A1CB-94E8315A1083}"/>
                </a:ext>
              </a:extLst>
            </p:cNvPr>
            <p:cNvSpPr>
              <a:spLocks/>
            </p:cNvSpPr>
            <p:nvPr/>
          </p:nvSpPr>
          <p:spPr bwMode="auto">
            <a:xfrm rot="19426925">
              <a:off x="8201893" y="4259581"/>
              <a:ext cx="1524357" cy="1600556"/>
            </a:xfrm>
            <a:custGeom>
              <a:avLst/>
              <a:gdLst/>
              <a:ahLst/>
              <a:cxnLst>
                <a:cxn ang="0">
                  <a:pos x="466" y="24"/>
                </a:cxn>
                <a:cxn ang="0">
                  <a:pos x="354" y="48"/>
                </a:cxn>
                <a:cxn ang="0">
                  <a:pos x="241" y="72"/>
                </a:cxn>
                <a:cxn ang="0">
                  <a:pos x="128" y="95"/>
                </a:cxn>
                <a:cxn ang="0">
                  <a:pos x="16" y="121"/>
                </a:cxn>
                <a:cxn ang="0">
                  <a:pos x="7" y="160"/>
                </a:cxn>
                <a:cxn ang="0">
                  <a:pos x="40" y="266"/>
                </a:cxn>
                <a:cxn ang="0">
                  <a:pos x="63" y="329"/>
                </a:cxn>
                <a:cxn ang="0">
                  <a:pos x="89" y="379"/>
                </a:cxn>
                <a:cxn ang="0">
                  <a:pos x="113" y="435"/>
                </a:cxn>
                <a:cxn ang="0">
                  <a:pos x="137" y="483"/>
                </a:cxn>
                <a:cxn ang="0">
                  <a:pos x="161" y="522"/>
                </a:cxn>
                <a:cxn ang="0">
                  <a:pos x="185" y="563"/>
                </a:cxn>
                <a:cxn ang="0">
                  <a:pos x="208" y="604"/>
                </a:cxn>
                <a:cxn ang="0">
                  <a:pos x="232" y="636"/>
                </a:cxn>
                <a:cxn ang="0">
                  <a:pos x="258" y="667"/>
                </a:cxn>
                <a:cxn ang="0">
                  <a:pos x="282" y="700"/>
                </a:cxn>
                <a:cxn ang="0">
                  <a:pos x="314" y="741"/>
                </a:cxn>
                <a:cxn ang="0">
                  <a:pos x="338" y="773"/>
                </a:cxn>
                <a:cxn ang="0">
                  <a:pos x="395" y="829"/>
                </a:cxn>
                <a:cxn ang="0">
                  <a:pos x="451" y="886"/>
                </a:cxn>
                <a:cxn ang="0">
                  <a:pos x="499" y="933"/>
                </a:cxn>
                <a:cxn ang="0">
                  <a:pos x="555" y="974"/>
                </a:cxn>
                <a:cxn ang="0">
                  <a:pos x="579" y="998"/>
                </a:cxn>
                <a:cxn ang="0">
                  <a:pos x="620" y="1022"/>
                </a:cxn>
                <a:cxn ang="0">
                  <a:pos x="659" y="1055"/>
                </a:cxn>
                <a:cxn ang="0">
                  <a:pos x="700" y="1078"/>
                </a:cxn>
                <a:cxn ang="0">
                  <a:pos x="741" y="1102"/>
                </a:cxn>
                <a:cxn ang="0">
                  <a:pos x="789" y="1126"/>
                </a:cxn>
                <a:cxn ang="0">
                  <a:pos x="830" y="1150"/>
                </a:cxn>
                <a:cxn ang="0">
                  <a:pos x="886" y="1176"/>
                </a:cxn>
                <a:cxn ang="0">
                  <a:pos x="942" y="1200"/>
                </a:cxn>
                <a:cxn ang="0">
                  <a:pos x="990" y="1191"/>
                </a:cxn>
                <a:cxn ang="0">
                  <a:pos x="1014" y="1111"/>
                </a:cxn>
                <a:cxn ang="0">
                  <a:pos x="1038" y="1038"/>
                </a:cxn>
                <a:cxn ang="0">
                  <a:pos x="1079" y="918"/>
                </a:cxn>
                <a:cxn ang="0">
                  <a:pos x="1103" y="845"/>
                </a:cxn>
                <a:cxn ang="0">
                  <a:pos x="1144" y="717"/>
                </a:cxn>
                <a:cxn ang="0">
                  <a:pos x="1159" y="636"/>
                </a:cxn>
                <a:cxn ang="0">
                  <a:pos x="1111" y="611"/>
                </a:cxn>
                <a:cxn ang="0">
                  <a:pos x="1062" y="587"/>
                </a:cxn>
                <a:cxn ang="0">
                  <a:pos x="1023" y="563"/>
                </a:cxn>
                <a:cxn ang="0">
                  <a:pos x="982" y="539"/>
                </a:cxn>
                <a:cxn ang="0">
                  <a:pos x="949" y="515"/>
                </a:cxn>
                <a:cxn ang="0">
                  <a:pos x="917" y="491"/>
                </a:cxn>
                <a:cxn ang="0">
                  <a:pos x="878" y="459"/>
                </a:cxn>
                <a:cxn ang="0">
                  <a:pos x="821" y="403"/>
                </a:cxn>
                <a:cxn ang="0">
                  <a:pos x="765" y="338"/>
                </a:cxn>
                <a:cxn ang="0">
                  <a:pos x="741" y="305"/>
                </a:cxn>
                <a:cxn ang="0">
                  <a:pos x="717" y="266"/>
                </a:cxn>
                <a:cxn ang="0">
                  <a:pos x="691" y="234"/>
                </a:cxn>
                <a:cxn ang="0">
                  <a:pos x="668" y="184"/>
                </a:cxn>
                <a:cxn ang="0">
                  <a:pos x="635" y="121"/>
                </a:cxn>
                <a:cxn ang="0">
                  <a:pos x="603" y="39"/>
                </a:cxn>
                <a:cxn ang="0">
                  <a:pos x="579" y="0"/>
                </a:cxn>
              </a:cxnLst>
              <a:rect l="0" t="0" r="r" b="b"/>
              <a:pathLst>
                <a:path w="1159" h="1206">
                  <a:moveTo>
                    <a:pt x="546" y="8"/>
                  </a:moveTo>
                  <a:lnTo>
                    <a:pt x="507" y="15"/>
                  </a:lnTo>
                  <a:lnTo>
                    <a:pt x="466" y="24"/>
                  </a:lnTo>
                  <a:lnTo>
                    <a:pt x="434" y="32"/>
                  </a:lnTo>
                  <a:lnTo>
                    <a:pt x="395" y="39"/>
                  </a:lnTo>
                  <a:lnTo>
                    <a:pt x="354" y="48"/>
                  </a:lnTo>
                  <a:lnTo>
                    <a:pt x="321" y="56"/>
                  </a:lnTo>
                  <a:lnTo>
                    <a:pt x="282" y="65"/>
                  </a:lnTo>
                  <a:lnTo>
                    <a:pt x="241" y="72"/>
                  </a:lnTo>
                  <a:lnTo>
                    <a:pt x="208" y="80"/>
                  </a:lnTo>
                  <a:lnTo>
                    <a:pt x="169" y="89"/>
                  </a:lnTo>
                  <a:lnTo>
                    <a:pt x="128" y="95"/>
                  </a:lnTo>
                  <a:lnTo>
                    <a:pt x="89" y="104"/>
                  </a:lnTo>
                  <a:lnTo>
                    <a:pt x="57" y="113"/>
                  </a:lnTo>
                  <a:lnTo>
                    <a:pt x="16" y="121"/>
                  </a:lnTo>
                  <a:lnTo>
                    <a:pt x="0" y="128"/>
                  </a:lnTo>
                  <a:lnTo>
                    <a:pt x="0" y="136"/>
                  </a:lnTo>
                  <a:lnTo>
                    <a:pt x="7" y="160"/>
                  </a:lnTo>
                  <a:lnTo>
                    <a:pt x="16" y="193"/>
                  </a:lnTo>
                  <a:lnTo>
                    <a:pt x="33" y="241"/>
                  </a:lnTo>
                  <a:lnTo>
                    <a:pt x="40" y="266"/>
                  </a:lnTo>
                  <a:lnTo>
                    <a:pt x="48" y="281"/>
                  </a:lnTo>
                  <a:lnTo>
                    <a:pt x="57" y="305"/>
                  </a:lnTo>
                  <a:lnTo>
                    <a:pt x="63" y="329"/>
                  </a:lnTo>
                  <a:lnTo>
                    <a:pt x="72" y="346"/>
                  </a:lnTo>
                  <a:lnTo>
                    <a:pt x="80" y="362"/>
                  </a:lnTo>
                  <a:lnTo>
                    <a:pt x="89" y="379"/>
                  </a:lnTo>
                  <a:lnTo>
                    <a:pt x="96" y="403"/>
                  </a:lnTo>
                  <a:lnTo>
                    <a:pt x="104" y="418"/>
                  </a:lnTo>
                  <a:lnTo>
                    <a:pt x="113" y="435"/>
                  </a:lnTo>
                  <a:lnTo>
                    <a:pt x="120" y="450"/>
                  </a:lnTo>
                  <a:lnTo>
                    <a:pt x="128" y="466"/>
                  </a:lnTo>
                  <a:lnTo>
                    <a:pt x="137" y="483"/>
                  </a:lnTo>
                  <a:lnTo>
                    <a:pt x="145" y="491"/>
                  </a:lnTo>
                  <a:lnTo>
                    <a:pt x="152" y="507"/>
                  </a:lnTo>
                  <a:lnTo>
                    <a:pt x="161" y="522"/>
                  </a:lnTo>
                  <a:lnTo>
                    <a:pt x="169" y="539"/>
                  </a:lnTo>
                  <a:lnTo>
                    <a:pt x="176" y="548"/>
                  </a:lnTo>
                  <a:lnTo>
                    <a:pt x="185" y="563"/>
                  </a:lnTo>
                  <a:lnTo>
                    <a:pt x="193" y="572"/>
                  </a:lnTo>
                  <a:lnTo>
                    <a:pt x="202" y="587"/>
                  </a:lnTo>
                  <a:lnTo>
                    <a:pt x="208" y="604"/>
                  </a:lnTo>
                  <a:lnTo>
                    <a:pt x="217" y="611"/>
                  </a:lnTo>
                  <a:lnTo>
                    <a:pt x="226" y="628"/>
                  </a:lnTo>
                  <a:lnTo>
                    <a:pt x="232" y="636"/>
                  </a:lnTo>
                  <a:lnTo>
                    <a:pt x="241" y="643"/>
                  </a:lnTo>
                  <a:lnTo>
                    <a:pt x="249" y="660"/>
                  </a:lnTo>
                  <a:lnTo>
                    <a:pt x="258" y="667"/>
                  </a:lnTo>
                  <a:lnTo>
                    <a:pt x="265" y="684"/>
                  </a:lnTo>
                  <a:lnTo>
                    <a:pt x="273" y="693"/>
                  </a:lnTo>
                  <a:lnTo>
                    <a:pt x="282" y="700"/>
                  </a:lnTo>
                  <a:lnTo>
                    <a:pt x="290" y="708"/>
                  </a:lnTo>
                  <a:lnTo>
                    <a:pt x="297" y="723"/>
                  </a:lnTo>
                  <a:lnTo>
                    <a:pt x="314" y="741"/>
                  </a:lnTo>
                  <a:lnTo>
                    <a:pt x="321" y="749"/>
                  </a:lnTo>
                  <a:lnTo>
                    <a:pt x="330" y="764"/>
                  </a:lnTo>
                  <a:lnTo>
                    <a:pt x="338" y="773"/>
                  </a:lnTo>
                  <a:lnTo>
                    <a:pt x="347" y="780"/>
                  </a:lnTo>
                  <a:lnTo>
                    <a:pt x="354" y="788"/>
                  </a:lnTo>
                  <a:lnTo>
                    <a:pt x="395" y="829"/>
                  </a:lnTo>
                  <a:lnTo>
                    <a:pt x="403" y="836"/>
                  </a:lnTo>
                  <a:lnTo>
                    <a:pt x="410" y="845"/>
                  </a:lnTo>
                  <a:lnTo>
                    <a:pt x="451" y="886"/>
                  </a:lnTo>
                  <a:lnTo>
                    <a:pt x="459" y="892"/>
                  </a:lnTo>
                  <a:lnTo>
                    <a:pt x="466" y="901"/>
                  </a:lnTo>
                  <a:lnTo>
                    <a:pt x="499" y="933"/>
                  </a:lnTo>
                  <a:lnTo>
                    <a:pt x="516" y="942"/>
                  </a:lnTo>
                  <a:lnTo>
                    <a:pt x="540" y="966"/>
                  </a:lnTo>
                  <a:lnTo>
                    <a:pt x="555" y="974"/>
                  </a:lnTo>
                  <a:lnTo>
                    <a:pt x="563" y="981"/>
                  </a:lnTo>
                  <a:lnTo>
                    <a:pt x="572" y="990"/>
                  </a:lnTo>
                  <a:lnTo>
                    <a:pt x="579" y="998"/>
                  </a:lnTo>
                  <a:lnTo>
                    <a:pt x="596" y="1007"/>
                  </a:lnTo>
                  <a:lnTo>
                    <a:pt x="603" y="1014"/>
                  </a:lnTo>
                  <a:lnTo>
                    <a:pt x="620" y="1022"/>
                  </a:lnTo>
                  <a:lnTo>
                    <a:pt x="635" y="1038"/>
                  </a:lnTo>
                  <a:lnTo>
                    <a:pt x="652" y="1046"/>
                  </a:lnTo>
                  <a:lnTo>
                    <a:pt x="659" y="1055"/>
                  </a:lnTo>
                  <a:lnTo>
                    <a:pt x="676" y="1063"/>
                  </a:lnTo>
                  <a:lnTo>
                    <a:pt x="691" y="1070"/>
                  </a:lnTo>
                  <a:lnTo>
                    <a:pt x="700" y="1078"/>
                  </a:lnTo>
                  <a:lnTo>
                    <a:pt x="717" y="1087"/>
                  </a:lnTo>
                  <a:lnTo>
                    <a:pt x="724" y="1094"/>
                  </a:lnTo>
                  <a:lnTo>
                    <a:pt x="741" y="1102"/>
                  </a:lnTo>
                  <a:lnTo>
                    <a:pt x="756" y="1111"/>
                  </a:lnTo>
                  <a:lnTo>
                    <a:pt x="773" y="1119"/>
                  </a:lnTo>
                  <a:lnTo>
                    <a:pt x="789" y="1126"/>
                  </a:lnTo>
                  <a:lnTo>
                    <a:pt x="804" y="1135"/>
                  </a:lnTo>
                  <a:lnTo>
                    <a:pt x="813" y="1143"/>
                  </a:lnTo>
                  <a:lnTo>
                    <a:pt x="830" y="1150"/>
                  </a:lnTo>
                  <a:lnTo>
                    <a:pt x="845" y="1159"/>
                  </a:lnTo>
                  <a:lnTo>
                    <a:pt x="869" y="1167"/>
                  </a:lnTo>
                  <a:lnTo>
                    <a:pt x="886" y="1176"/>
                  </a:lnTo>
                  <a:lnTo>
                    <a:pt x="901" y="1183"/>
                  </a:lnTo>
                  <a:lnTo>
                    <a:pt x="917" y="1191"/>
                  </a:lnTo>
                  <a:lnTo>
                    <a:pt x="942" y="1200"/>
                  </a:lnTo>
                  <a:lnTo>
                    <a:pt x="958" y="1206"/>
                  </a:lnTo>
                  <a:lnTo>
                    <a:pt x="982" y="1206"/>
                  </a:lnTo>
                  <a:lnTo>
                    <a:pt x="990" y="1191"/>
                  </a:lnTo>
                  <a:lnTo>
                    <a:pt x="999" y="1167"/>
                  </a:lnTo>
                  <a:lnTo>
                    <a:pt x="1006" y="1143"/>
                  </a:lnTo>
                  <a:lnTo>
                    <a:pt x="1014" y="1111"/>
                  </a:lnTo>
                  <a:lnTo>
                    <a:pt x="1023" y="1087"/>
                  </a:lnTo>
                  <a:lnTo>
                    <a:pt x="1029" y="1063"/>
                  </a:lnTo>
                  <a:lnTo>
                    <a:pt x="1038" y="1038"/>
                  </a:lnTo>
                  <a:lnTo>
                    <a:pt x="1055" y="990"/>
                  </a:lnTo>
                  <a:lnTo>
                    <a:pt x="1062" y="966"/>
                  </a:lnTo>
                  <a:lnTo>
                    <a:pt x="1079" y="918"/>
                  </a:lnTo>
                  <a:lnTo>
                    <a:pt x="1087" y="892"/>
                  </a:lnTo>
                  <a:lnTo>
                    <a:pt x="1094" y="869"/>
                  </a:lnTo>
                  <a:lnTo>
                    <a:pt x="1103" y="845"/>
                  </a:lnTo>
                  <a:lnTo>
                    <a:pt x="1111" y="812"/>
                  </a:lnTo>
                  <a:lnTo>
                    <a:pt x="1118" y="788"/>
                  </a:lnTo>
                  <a:lnTo>
                    <a:pt x="1144" y="717"/>
                  </a:lnTo>
                  <a:lnTo>
                    <a:pt x="1151" y="693"/>
                  </a:lnTo>
                  <a:lnTo>
                    <a:pt x="1159" y="667"/>
                  </a:lnTo>
                  <a:lnTo>
                    <a:pt x="1159" y="636"/>
                  </a:lnTo>
                  <a:lnTo>
                    <a:pt x="1144" y="628"/>
                  </a:lnTo>
                  <a:lnTo>
                    <a:pt x="1127" y="619"/>
                  </a:lnTo>
                  <a:lnTo>
                    <a:pt x="1111" y="611"/>
                  </a:lnTo>
                  <a:lnTo>
                    <a:pt x="1094" y="604"/>
                  </a:lnTo>
                  <a:lnTo>
                    <a:pt x="1079" y="595"/>
                  </a:lnTo>
                  <a:lnTo>
                    <a:pt x="1062" y="587"/>
                  </a:lnTo>
                  <a:lnTo>
                    <a:pt x="1046" y="580"/>
                  </a:lnTo>
                  <a:lnTo>
                    <a:pt x="1029" y="572"/>
                  </a:lnTo>
                  <a:lnTo>
                    <a:pt x="1023" y="563"/>
                  </a:lnTo>
                  <a:lnTo>
                    <a:pt x="1006" y="555"/>
                  </a:lnTo>
                  <a:lnTo>
                    <a:pt x="999" y="548"/>
                  </a:lnTo>
                  <a:lnTo>
                    <a:pt x="982" y="539"/>
                  </a:lnTo>
                  <a:lnTo>
                    <a:pt x="973" y="531"/>
                  </a:lnTo>
                  <a:lnTo>
                    <a:pt x="958" y="522"/>
                  </a:lnTo>
                  <a:lnTo>
                    <a:pt x="949" y="515"/>
                  </a:lnTo>
                  <a:lnTo>
                    <a:pt x="942" y="507"/>
                  </a:lnTo>
                  <a:lnTo>
                    <a:pt x="925" y="498"/>
                  </a:lnTo>
                  <a:lnTo>
                    <a:pt x="917" y="491"/>
                  </a:lnTo>
                  <a:lnTo>
                    <a:pt x="910" y="483"/>
                  </a:lnTo>
                  <a:lnTo>
                    <a:pt x="893" y="466"/>
                  </a:lnTo>
                  <a:lnTo>
                    <a:pt x="878" y="459"/>
                  </a:lnTo>
                  <a:lnTo>
                    <a:pt x="837" y="418"/>
                  </a:lnTo>
                  <a:lnTo>
                    <a:pt x="830" y="409"/>
                  </a:lnTo>
                  <a:lnTo>
                    <a:pt x="821" y="403"/>
                  </a:lnTo>
                  <a:lnTo>
                    <a:pt x="804" y="386"/>
                  </a:lnTo>
                  <a:lnTo>
                    <a:pt x="797" y="370"/>
                  </a:lnTo>
                  <a:lnTo>
                    <a:pt x="765" y="338"/>
                  </a:lnTo>
                  <a:lnTo>
                    <a:pt x="756" y="322"/>
                  </a:lnTo>
                  <a:lnTo>
                    <a:pt x="748" y="314"/>
                  </a:lnTo>
                  <a:lnTo>
                    <a:pt x="741" y="305"/>
                  </a:lnTo>
                  <a:lnTo>
                    <a:pt x="732" y="290"/>
                  </a:lnTo>
                  <a:lnTo>
                    <a:pt x="724" y="281"/>
                  </a:lnTo>
                  <a:lnTo>
                    <a:pt x="717" y="266"/>
                  </a:lnTo>
                  <a:lnTo>
                    <a:pt x="709" y="258"/>
                  </a:lnTo>
                  <a:lnTo>
                    <a:pt x="700" y="241"/>
                  </a:lnTo>
                  <a:lnTo>
                    <a:pt x="691" y="234"/>
                  </a:lnTo>
                  <a:lnTo>
                    <a:pt x="685" y="217"/>
                  </a:lnTo>
                  <a:lnTo>
                    <a:pt x="676" y="201"/>
                  </a:lnTo>
                  <a:lnTo>
                    <a:pt x="668" y="184"/>
                  </a:lnTo>
                  <a:lnTo>
                    <a:pt x="659" y="169"/>
                  </a:lnTo>
                  <a:lnTo>
                    <a:pt x="652" y="152"/>
                  </a:lnTo>
                  <a:lnTo>
                    <a:pt x="635" y="121"/>
                  </a:lnTo>
                  <a:lnTo>
                    <a:pt x="628" y="104"/>
                  </a:lnTo>
                  <a:lnTo>
                    <a:pt x="611" y="56"/>
                  </a:lnTo>
                  <a:lnTo>
                    <a:pt x="603" y="39"/>
                  </a:lnTo>
                  <a:lnTo>
                    <a:pt x="596" y="8"/>
                  </a:lnTo>
                  <a:lnTo>
                    <a:pt x="587" y="0"/>
                  </a:lnTo>
                  <a:lnTo>
                    <a:pt x="579" y="0"/>
                  </a:lnTo>
                  <a:lnTo>
                    <a:pt x="546" y="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rgbClr val="808080"/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5EF95B24-9C42-9344-8696-579D6B65B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3822" y="2996940"/>
              <a:ext cx="1217233" cy="1790084"/>
            </a:xfrm>
            <a:custGeom>
              <a:avLst/>
              <a:gdLst/>
              <a:ahLst/>
              <a:cxnLst>
                <a:cxn ang="0">
                  <a:pos x="710" y="24"/>
                </a:cxn>
                <a:cxn ang="0">
                  <a:pos x="597" y="48"/>
                </a:cxn>
                <a:cxn ang="0">
                  <a:pos x="485" y="72"/>
                </a:cxn>
                <a:cxn ang="0">
                  <a:pos x="370" y="96"/>
                </a:cxn>
                <a:cxn ang="0">
                  <a:pos x="266" y="120"/>
                </a:cxn>
                <a:cxn ang="0">
                  <a:pos x="251" y="457"/>
                </a:cxn>
                <a:cxn ang="0">
                  <a:pos x="219" y="579"/>
                </a:cxn>
                <a:cxn ang="0">
                  <a:pos x="195" y="635"/>
                </a:cxn>
                <a:cxn ang="0">
                  <a:pos x="171" y="691"/>
                </a:cxn>
                <a:cxn ang="0">
                  <a:pos x="145" y="741"/>
                </a:cxn>
                <a:cxn ang="0">
                  <a:pos x="121" y="780"/>
                </a:cxn>
                <a:cxn ang="0">
                  <a:pos x="97" y="812"/>
                </a:cxn>
                <a:cxn ang="0">
                  <a:pos x="73" y="845"/>
                </a:cxn>
                <a:cxn ang="0">
                  <a:pos x="50" y="877"/>
                </a:cxn>
                <a:cxn ang="0">
                  <a:pos x="26" y="910"/>
                </a:cxn>
                <a:cxn ang="0">
                  <a:pos x="0" y="940"/>
                </a:cxn>
                <a:cxn ang="0">
                  <a:pos x="26" y="973"/>
                </a:cxn>
                <a:cxn ang="0">
                  <a:pos x="50" y="997"/>
                </a:cxn>
                <a:cxn ang="0">
                  <a:pos x="73" y="1022"/>
                </a:cxn>
                <a:cxn ang="0">
                  <a:pos x="97" y="1053"/>
                </a:cxn>
                <a:cxn ang="0">
                  <a:pos x="130" y="1086"/>
                </a:cxn>
                <a:cxn ang="0">
                  <a:pos x="154" y="1111"/>
                </a:cxn>
                <a:cxn ang="0">
                  <a:pos x="201" y="1167"/>
                </a:cxn>
                <a:cxn ang="0">
                  <a:pos x="242" y="1215"/>
                </a:cxn>
                <a:cxn ang="0">
                  <a:pos x="290" y="1263"/>
                </a:cxn>
                <a:cxn ang="0">
                  <a:pos x="323" y="1304"/>
                </a:cxn>
                <a:cxn ang="0">
                  <a:pos x="347" y="1328"/>
                </a:cxn>
                <a:cxn ang="0">
                  <a:pos x="370" y="1352"/>
                </a:cxn>
                <a:cxn ang="0">
                  <a:pos x="396" y="1384"/>
                </a:cxn>
                <a:cxn ang="0">
                  <a:pos x="427" y="1367"/>
                </a:cxn>
                <a:cxn ang="0">
                  <a:pos x="459" y="1328"/>
                </a:cxn>
                <a:cxn ang="0">
                  <a:pos x="492" y="1295"/>
                </a:cxn>
                <a:cxn ang="0">
                  <a:pos x="516" y="1263"/>
                </a:cxn>
                <a:cxn ang="0">
                  <a:pos x="541" y="1239"/>
                </a:cxn>
                <a:cxn ang="0">
                  <a:pos x="572" y="1191"/>
                </a:cxn>
                <a:cxn ang="0">
                  <a:pos x="604" y="1150"/>
                </a:cxn>
                <a:cxn ang="0">
                  <a:pos x="628" y="1111"/>
                </a:cxn>
                <a:cxn ang="0">
                  <a:pos x="654" y="1070"/>
                </a:cxn>
                <a:cxn ang="0">
                  <a:pos x="678" y="1029"/>
                </a:cxn>
                <a:cxn ang="0">
                  <a:pos x="702" y="990"/>
                </a:cxn>
                <a:cxn ang="0">
                  <a:pos x="725" y="940"/>
                </a:cxn>
                <a:cxn ang="0">
                  <a:pos x="749" y="884"/>
                </a:cxn>
                <a:cxn ang="0">
                  <a:pos x="773" y="828"/>
                </a:cxn>
                <a:cxn ang="0">
                  <a:pos x="814" y="708"/>
                </a:cxn>
                <a:cxn ang="0">
                  <a:pos x="838" y="620"/>
                </a:cxn>
                <a:cxn ang="0">
                  <a:pos x="862" y="490"/>
                </a:cxn>
                <a:cxn ang="0">
                  <a:pos x="879" y="200"/>
                </a:cxn>
                <a:cxn ang="0">
                  <a:pos x="855" y="0"/>
                </a:cxn>
              </a:cxnLst>
              <a:rect l="0" t="0" r="r" b="b"/>
              <a:pathLst>
                <a:path w="879" h="1384">
                  <a:moveTo>
                    <a:pt x="790" y="7"/>
                  </a:moveTo>
                  <a:lnTo>
                    <a:pt x="749" y="15"/>
                  </a:lnTo>
                  <a:lnTo>
                    <a:pt x="710" y="24"/>
                  </a:lnTo>
                  <a:lnTo>
                    <a:pt x="669" y="31"/>
                  </a:lnTo>
                  <a:lnTo>
                    <a:pt x="637" y="39"/>
                  </a:lnTo>
                  <a:lnTo>
                    <a:pt x="597" y="48"/>
                  </a:lnTo>
                  <a:lnTo>
                    <a:pt x="556" y="56"/>
                  </a:lnTo>
                  <a:lnTo>
                    <a:pt x="524" y="63"/>
                  </a:lnTo>
                  <a:lnTo>
                    <a:pt x="485" y="72"/>
                  </a:lnTo>
                  <a:lnTo>
                    <a:pt x="444" y="80"/>
                  </a:lnTo>
                  <a:lnTo>
                    <a:pt x="411" y="87"/>
                  </a:lnTo>
                  <a:lnTo>
                    <a:pt x="370" y="96"/>
                  </a:lnTo>
                  <a:lnTo>
                    <a:pt x="331" y="104"/>
                  </a:lnTo>
                  <a:lnTo>
                    <a:pt x="299" y="113"/>
                  </a:lnTo>
                  <a:lnTo>
                    <a:pt x="266" y="120"/>
                  </a:lnTo>
                  <a:lnTo>
                    <a:pt x="266" y="345"/>
                  </a:lnTo>
                  <a:lnTo>
                    <a:pt x="258" y="410"/>
                  </a:lnTo>
                  <a:lnTo>
                    <a:pt x="251" y="457"/>
                  </a:lnTo>
                  <a:lnTo>
                    <a:pt x="234" y="522"/>
                  </a:lnTo>
                  <a:lnTo>
                    <a:pt x="227" y="555"/>
                  </a:lnTo>
                  <a:lnTo>
                    <a:pt x="219" y="579"/>
                  </a:lnTo>
                  <a:lnTo>
                    <a:pt x="210" y="596"/>
                  </a:lnTo>
                  <a:lnTo>
                    <a:pt x="201" y="620"/>
                  </a:lnTo>
                  <a:lnTo>
                    <a:pt x="195" y="635"/>
                  </a:lnTo>
                  <a:lnTo>
                    <a:pt x="186" y="659"/>
                  </a:lnTo>
                  <a:lnTo>
                    <a:pt x="178" y="676"/>
                  </a:lnTo>
                  <a:lnTo>
                    <a:pt x="171" y="691"/>
                  </a:lnTo>
                  <a:lnTo>
                    <a:pt x="162" y="708"/>
                  </a:lnTo>
                  <a:lnTo>
                    <a:pt x="154" y="724"/>
                  </a:lnTo>
                  <a:lnTo>
                    <a:pt x="145" y="741"/>
                  </a:lnTo>
                  <a:lnTo>
                    <a:pt x="138" y="748"/>
                  </a:lnTo>
                  <a:lnTo>
                    <a:pt x="130" y="765"/>
                  </a:lnTo>
                  <a:lnTo>
                    <a:pt x="121" y="780"/>
                  </a:lnTo>
                  <a:lnTo>
                    <a:pt x="114" y="789"/>
                  </a:lnTo>
                  <a:lnTo>
                    <a:pt x="106" y="804"/>
                  </a:lnTo>
                  <a:lnTo>
                    <a:pt x="97" y="812"/>
                  </a:lnTo>
                  <a:lnTo>
                    <a:pt x="89" y="828"/>
                  </a:lnTo>
                  <a:lnTo>
                    <a:pt x="82" y="836"/>
                  </a:lnTo>
                  <a:lnTo>
                    <a:pt x="73" y="845"/>
                  </a:lnTo>
                  <a:lnTo>
                    <a:pt x="65" y="860"/>
                  </a:lnTo>
                  <a:lnTo>
                    <a:pt x="58" y="869"/>
                  </a:lnTo>
                  <a:lnTo>
                    <a:pt x="50" y="877"/>
                  </a:lnTo>
                  <a:lnTo>
                    <a:pt x="41" y="884"/>
                  </a:lnTo>
                  <a:lnTo>
                    <a:pt x="33" y="901"/>
                  </a:lnTo>
                  <a:lnTo>
                    <a:pt x="26" y="910"/>
                  </a:lnTo>
                  <a:lnTo>
                    <a:pt x="17" y="917"/>
                  </a:lnTo>
                  <a:lnTo>
                    <a:pt x="0" y="934"/>
                  </a:lnTo>
                  <a:lnTo>
                    <a:pt x="0" y="940"/>
                  </a:lnTo>
                  <a:lnTo>
                    <a:pt x="9" y="949"/>
                  </a:lnTo>
                  <a:lnTo>
                    <a:pt x="17" y="966"/>
                  </a:lnTo>
                  <a:lnTo>
                    <a:pt x="26" y="973"/>
                  </a:lnTo>
                  <a:lnTo>
                    <a:pt x="33" y="981"/>
                  </a:lnTo>
                  <a:lnTo>
                    <a:pt x="41" y="990"/>
                  </a:lnTo>
                  <a:lnTo>
                    <a:pt x="50" y="997"/>
                  </a:lnTo>
                  <a:lnTo>
                    <a:pt x="58" y="1005"/>
                  </a:lnTo>
                  <a:lnTo>
                    <a:pt x="65" y="1014"/>
                  </a:lnTo>
                  <a:lnTo>
                    <a:pt x="73" y="1022"/>
                  </a:lnTo>
                  <a:lnTo>
                    <a:pt x="82" y="1029"/>
                  </a:lnTo>
                  <a:lnTo>
                    <a:pt x="89" y="1046"/>
                  </a:lnTo>
                  <a:lnTo>
                    <a:pt x="97" y="1053"/>
                  </a:lnTo>
                  <a:lnTo>
                    <a:pt x="114" y="1070"/>
                  </a:lnTo>
                  <a:lnTo>
                    <a:pt x="121" y="1079"/>
                  </a:lnTo>
                  <a:lnTo>
                    <a:pt x="130" y="1086"/>
                  </a:lnTo>
                  <a:lnTo>
                    <a:pt x="138" y="1094"/>
                  </a:lnTo>
                  <a:lnTo>
                    <a:pt x="145" y="1103"/>
                  </a:lnTo>
                  <a:lnTo>
                    <a:pt x="154" y="1111"/>
                  </a:lnTo>
                  <a:lnTo>
                    <a:pt x="162" y="1126"/>
                  </a:lnTo>
                  <a:lnTo>
                    <a:pt x="195" y="1159"/>
                  </a:lnTo>
                  <a:lnTo>
                    <a:pt x="201" y="1167"/>
                  </a:lnTo>
                  <a:lnTo>
                    <a:pt x="210" y="1174"/>
                  </a:lnTo>
                  <a:lnTo>
                    <a:pt x="234" y="1198"/>
                  </a:lnTo>
                  <a:lnTo>
                    <a:pt x="242" y="1215"/>
                  </a:lnTo>
                  <a:lnTo>
                    <a:pt x="275" y="1248"/>
                  </a:lnTo>
                  <a:lnTo>
                    <a:pt x="283" y="1254"/>
                  </a:lnTo>
                  <a:lnTo>
                    <a:pt x="290" y="1263"/>
                  </a:lnTo>
                  <a:lnTo>
                    <a:pt x="307" y="1280"/>
                  </a:lnTo>
                  <a:lnTo>
                    <a:pt x="314" y="1295"/>
                  </a:lnTo>
                  <a:lnTo>
                    <a:pt x="323" y="1304"/>
                  </a:lnTo>
                  <a:lnTo>
                    <a:pt x="331" y="1311"/>
                  </a:lnTo>
                  <a:lnTo>
                    <a:pt x="340" y="1319"/>
                  </a:lnTo>
                  <a:lnTo>
                    <a:pt x="347" y="1328"/>
                  </a:lnTo>
                  <a:lnTo>
                    <a:pt x="355" y="1336"/>
                  </a:lnTo>
                  <a:lnTo>
                    <a:pt x="364" y="1343"/>
                  </a:lnTo>
                  <a:lnTo>
                    <a:pt x="370" y="1352"/>
                  </a:lnTo>
                  <a:lnTo>
                    <a:pt x="379" y="1360"/>
                  </a:lnTo>
                  <a:lnTo>
                    <a:pt x="388" y="1376"/>
                  </a:lnTo>
                  <a:lnTo>
                    <a:pt x="396" y="1384"/>
                  </a:lnTo>
                  <a:lnTo>
                    <a:pt x="411" y="1384"/>
                  </a:lnTo>
                  <a:lnTo>
                    <a:pt x="420" y="1376"/>
                  </a:lnTo>
                  <a:lnTo>
                    <a:pt x="427" y="1367"/>
                  </a:lnTo>
                  <a:lnTo>
                    <a:pt x="435" y="1360"/>
                  </a:lnTo>
                  <a:lnTo>
                    <a:pt x="452" y="1343"/>
                  </a:lnTo>
                  <a:lnTo>
                    <a:pt x="459" y="1328"/>
                  </a:lnTo>
                  <a:lnTo>
                    <a:pt x="476" y="1311"/>
                  </a:lnTo>
                  <a:lnTo>
                    <a:pt x="485" y="1304"/>
                  </a:lnTo>
                  <a:lnTo>
                    <a:pt x="492" y="1295"/>
                  </a:lnTo>
                  <a:lnTo>
                    <a:pt x="500" y="1287"/>
                  </a:lnTo>
                  <a:lnTo>
                    <a:pt x="509" y="1280"/>
                  </a:lnTo>
                  <a:lnTo>
                    <a:pt x="516" y="1263"/>
                  </a:lnTo>
                  <a:lnTo>
                    <a:pt x="524" y="1254"/>
                  </a:lnTo>
                  <a:lnTo>
                    <a:pt x="533" y="1248"/>
                  </a:lnTo>
                  <a:lnTo>
                    <a:pt x="541" y="1239"/>
                  </a:lnTo>
                  <a:lnTo>
                    <a:pt x="548" y="1224"/>
                  </a:lnTo>
                  <a:lnTo>
                    <a:pt x="565" y="1207"/>
                  </a:lnTo>
                  <a:lnTo>
                    <a:pt x="572" y="1191"/>
                  </a:lnTo>
                  <a:lnTo>
                    <a:pt x="589" y="1174"/>
                  </a:lnTo>
                  <a:lnTo>
                    <a:pt x="597" y="1159"/>
                  </a:lnTo>
                  <a:lnTo>
                    <a:pt x="604" y="1150"/>
                  </a:lnTo>
                  <a:lnTo>
                    <a:pt x="613" y="1135"/>
                  </a:lnTo>
                  <a:lnTo>
                    <a:pt x="621" y="1126"/>
                  </a:lnTo>
                  <a:lnTo>
                    <a:pt x="628" y="1111"/>
                  </a:lnTo>
                  <a:lnTo>
                    <a:pt x="637" y="1103"/>
                  </a:lnTo>
                  <a:lnTo>
                    <a:pt x="645" y="1086"/>
                  </a:lnTo>
                  <a:lnTo>
                    <a:pt x="654" y="1070"/>
                  </a:lnTo>
                  <a:lnTo>
                    <a:pt x="661" y="1062"/>
                  </a:lnTo>
                  <a:lnTo>
                    <a:pt x="669" y="1046"/>
                  </a:lnTo>
                  <a:lnTo>
                    <a:pt x="678" y="1029"/>
                  </a:lnTo>
                  <a:lnTo>
                    <a:pt x="684" y="1014"/>
                  </a:lnTo>
                  <a:lnTo>
                    <a:pt x="693" y="1005"/>
                  </a:lnTo>
                  <a:lnTo>
                    <a:pt x="702" y="990"/>
                  </a:lnTo>
                  <a:lnTo>
                    <a:pt x="710" y="973"/>
                  </a:lnTo>
                  <a:lnTo>
                    <a:pt x="717" y="958"/>
                  </a:lnTo>
                  <a:lnTo>
                    <a:pt x="725" y="940"/>
                  </a:lnTo>
                  <a:lnTo>
                    <a:pt x="734" y="925"/>
                  </a:lnTo>
                  <a:lnTo>
                    <a:pt x="741" y="901"/>
                  </a:lnTo>
                  <a:lnTo>
                    <a:pt x="749" y="884"/>
                  </a:lnTo>
                  <a:lnTo>
                    <a:pt x="758" y="869"/>
                  </a:lnTo>
                  <a:lnTo>
                    <a:pt x="766" y="845"/>
                  </a:lnTo>
                  <a:lnTo>
                    <a:pt x="773" y="828"/>
                  </a:lnTo>
                  <a:lnTo>
                    <a:pt x="790" y="780"/>
                  </a:lnTo>
                  <a:lnTo>
                    <a:pt x="797" y="756"/>
                  </a:lnTo>
                  <a:lnTo>
                    <a:pt x="814" y="708"/>
                  </a:lnTo>
                  <a:lnTo>
                    <a:pt x="823" y="683"/>
                  </a:lnTo>
                  <a:lnTo>
                    <a:pt x="830" y="652"/>
                  </a:lnTo>
                  <a:lnTo>
                    <a:pt x="838" y="620"/>
                  </a:lnTo>
                  <a:lnTo>
                    <a:pt x="847" y="579"/>
                  </a:lnTo>
                  <a:lnTo>
                    <a:pt x="855" y="539"/>
                  </a:lnTo>
                  <a:lnTo>
                    <a:pt x="862" y="490"/>
                  </a:lnTo>
                  <a:lnTo>
                    <a:pt x="870" y="427"/>
                  </a:lnTo>
                  <a:lnTo>
                    <a:pt x="879" y="314"/>
                  </a:lnTo>
                  <a:lnTo>
                    <a:pt x="879" y="200"/>
                  </a:lnTo>
                  <a:lnTo>
                    <a:pt x="870" y="87"/>
                  </a:lnTo>
                  <a:lnTo>
                    <a:pt x="862" y="24"/>
                  </a:lnTo>
                  <a:lnTo>
                    <a:pt x="855" y="0"/>
                  </a:lnTo>
                  <a:lnTo>
                    <a:pt x="823" y="0"/>
                  </a:lnTo>
                  <a:lnTo>
                    <a:pt x="790" y="7"/>
                  </a:lnTo>
                  <a:close/>
                </a:path>
              </a:pathLst>
            </a:custGeom>
            <a:solidFill>
              <a:srgbClr val="358797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8BED2CEF-8F9E-E64A-B864-FAD5ADA3CEC9}"/>
                </a:ext>
              </a:extLst>
            </p:cNvPr>
            <p:cNvSpPr>
              <a:spLocks/>
            </p:cNvSpPr>
            <p:nvPr/>
          </p:nvSpPr>
          <p:spPr bwMode="auto">
            <a:xfrm rot="2717147">
              <a:off x="9353085" y="3956501"/>
              <a:ext cx="1180081" cy="1840967"/>
            </a:xfrm>
            <a:custGeom>
              <a:avLst/>
              <a:gdLst/>
              <a:ahLst/>
              <a:cxnLst>
                <a:cxn ang="0">
                  <a:pos x="710" y="24"/>
                </a:cxn>
                <a:cxn ang="0">
                  <a:pos x="597" y="48"/>
                </a:cxn>
                <a:cxn ang="0">
                  <a:pos x="485" y="72"/>
                </a:cxn>
                <a:cxn ang="0">
                  <a:pos x="370" y="96"/>
                </a:cxn>
                <a:cxn ang="0">
                  <a:pos x="266" y="120"/>
                </a:cxn>
                <a:cxn ang="0">
                  <a:pos x="251" y="457"/>
                </a:cxn>
                <a:cxn ang="0">
                  <a:pos x="219" y="579"/>
                </a:cxn>
                <a:cxn ang="0">
                  <a:pos x="195" y="635"/>
                </a:cxn>
                <a:cxn ang="0">
                  <a:pos x="171" y="691"/>
                </a:cxn>
                <a:cxn ang="0">
                  <a:pos x="145" y="741"/>
                </a:cxn>
                <a:cxn ang="0">
                  <a:pos x="121" y="780"/>
                </a:cxn>
                <a:cxn ang="0">
                  <a:pos x="97" y="812"/>
                </a:cxn>
                <a:cxn ang="0">
                  <a:pos x="73" y="845"/>
                </a:cxn>
                <a:cxn ang="0">
                  <a:pos x="50" y="877"/>
                </a:cxn>
                <a:cxn ang="0">
                  <a:pos x="26" y="910"/>
                </a:cxn>
                <a:cxn ang="0">
                  <a:pos x="0" y="940"/>
                </a:cxn>
                <a:cxn ang="0">
                  <a:pos x="26" y="973"/>
                </a:cxn>
                <a:cxn ang="0">
                  <a:pos x="50" y="997"/>
                </a:cxn>
                <a:cxn ang="0">
                  <a:pos x="73" y="1022"/>
                </a:cxn>
                <a:cxn ang="0">
                  <a:pos x="97" y="1053"/>
                </a:cxn>
                <a:cxn ang="0">
                  <a:pos x="130" y="1086"/>
                </a:cxn>
                <a:cxn ang="0">
                  <a:pos x="154" y="1111"/>
                </a:cxn>
                <a:cxn ang="0">
                  <a:pos x="201" y="1167"/>
                </a:cxn>
                <a:cxn ang="0">
                  <a:pos x="242" y="1215"/>
                </a:cxn>
                <a:cxn ang="0">
                  <a:pos x="290" y="1263"/>
                </a:cxn>
                <a:cxn ang="0">
                  <a:pos x="323" y="1304"/>
                </a:cxn>
                <a:cxn ang="0">
                  <a:pos x="347" y="1328"/>
                </a:cxn>
                <a:cxn ang="0">
                  <a:pos x="370" y="1352"/>
                </a:cxn>
                <a:cxn ang="0">
                  <a:pos x="396" y="1384"/>
                </a:cxn>
                <a:cxn ang="0">
                  <a:pos x="427" y="1367"/>
                </a:cxn>
                <a:cxn ang="0">
                  <a:pos x="459" y="1328"/>
                </a:cxn>
                <a:cxn ang="0">
                  <a:pos x="492" y="1295"/>
                </a:cxn>
                <a:cxn ang="0">
                  <a:pos x="516" y="1263"/>
                </a:cxn>
                <a:cxn ang="0">
                  <a:pos x="541" y="1239"/>
                </a:cxn>
                <a:cxn ang="0">
                  <a:pos x="572" y="1191"/>
                </a:cxn>
                <a:cxn ang="0">
                  <a:pos x="604" y="1150"/>
                </a:cxn>
                <a:cxn ang="0">
                  <a:pos x="628" y="1111"/>
                </a:cxn>
                <a:cxn ang="0">
                  <a:pos x="654" y="1070"/>
                </a:cxn>
                <a:cxn ang="0">
                  <a:pos x="678" y="1029"/>
                </a:cxn>
                <a:cxn ang="0">
                  <a:pos x="702" y="990"/>
                </a:cxn>
                <a:cxn ang="0">
                  <a:pos x="725" y="940"/>
                </a:cxn>
                <a:cxn ang="0">
                  <a:pos x="749" y="884"/>
                </a:cxn>
                <a:cxn ang="0">
                  <a:pos x="773" y="828"/>
                </a:cxn>
                <a:cxn ang="0">
                  <a:pos x="814" y="708"/>
                </a:cxn>
                <a:cxn ang="0">
                  <a:pos x="838" y="620"/>
                </a:cxn>
                <a:cxn ang="0">
                  <a:pos x="862" y="490"/>
                </a:cxn>
                <a:cxn ang="0">
                  <a:pos x="879" y="200"/>
                </a:cxn>
                <a:cxn ang="0">
                  <a:pos x="855" y="0"/>
                </a:cxn>
              </a:cxnLst>
              <a:rect l="0" t="0" r="r" b="b"/>
              <a:pathLst>
                <a:path w="879" h="1384">
                  <a:moveTo>
                    <a:pt x="790" y="7"/>
                  </a:moveTo>
                  <a:lnTo>
                    <a:pt x="749" y="15"/>
                  </a:lnTo>
                  <a:lnTo>
                    <a:pt x="710" y="24"/>
                  </a:lnTo>
                  <a:lnTo>
                    <a:pt x="669" y="31"/>
                  </a:lnTo>
                  <a:lnTo>
                    <a:pt x="637" y="39"/>
                  </a:lnTo>
                  <a:lnTo>
                    <a:pt x="597" y="48"/>
                  </a:lnTo>
                  <a:lnTo>
                    <a:pt x="556" y="56"/>
                  </a:lnTo>
                  <a:lnTo>
                    <a:pt x="524" y="63"/>
                  </a:lnTo>
                  <a:lnTo>
                    <a:pt x="485" y="72"/>
                  </a:lnTo>
                  <a:lnTo>
                    <a:pt x="444" y="80"/>
                  </a:lnTo>
                  <a:lnTo>
                    <a:pt x="411" y="87"/>
                  </a:lnTo>
                  <a:lnTo>
                    <a:pt x="370" y="96"/>
                  </a:lnTo>
                  <a:lnTo>
                    <a:pt x="331" y="104"/>
                  </a:lnTo>
                  <a:lnTo>
                    <a:pt x="299" y="113"/>
                  </a:lnTo>
                  <a:lnTo>
                    <a:pt x="266" y="120"/>
                  </a:lnTo>
                  <a:lnTo>
                    <a:pt x="266" y="345"/>
                  </a:lnTo>
                  <a:lnTo>
                    <a:pt x="258" y="410"/>
                  </a:lnTo>
                  <a:lnTo>
                    <a:pt x="251" y="457"/>
                  </a:lnTo>
                  <a:lnTo>
                    <a:pt x="234" y="522"/>
                  </a:lnTo>
                  <a:lnTo>
                    <a:pt x="227" y="555"/>
                  </a:lnTo>
                  <a:lnTo>
                    <a:pt x="219" y="579"/>
                  </a:lnTo>
                  <a:lnTo>
                    <a:pt x="210" y="596"/>
                  </a:lnTo>
                  <a:lnTo>
                    <a:pt x="201" y="620"/>
                  </a:lnTo>
                  <a:lnTo>
                    <a:pt x="195" y="635"/>
                  </a:lnTo>
                  <a:lnTo>
                    <a:pt x="186" y="659"/>
                  </a:lnTo>
                  <a:lnTo>
                    <a:pt x="178" y="676"/>
                  </a:lnTo>
                  <a:lnTo>
                    <a:pt x="171" y="691"/>
                  </a:lnTo>
                  <a:lnTo>
                    <a:pt x="162" y="708"/>
                  </a:lnTo>
                  <a:lnTo>
                    <a:pt x="154" y="724"/>
                  </a:lnTo>
                  <a:lnTo>
                    <a:pt x="145" y="741"/>
                  </a:lnTo>
                  <a:lnTo>
                    <a:pt x="138" y="748"/>
                  </a:lnTo>
                  <a:lnTo>
                    <a:pt x="130" y="765"/>
                  </a:lnTo>
                  <a:lnTo>
                    <a:pt x="121" y="780"/>
                  </a:lnTo>
                  <a:lnTo>
                    <a:pt x="114" y="789"/>
                  </a:lnTo>
                  <a:lnTo>
                    <a:pt x="106" y="804"/>
                  </a:lnTo>
                  <a:lnTo>
                    <a:pt x="97" y="812"/>
                  </a:lnTo>
                  <a:lnTo>
                    <a:pt x="89" y="828"/>
                  </a:lnTo>
                  <a:lnTo>
                    <a:pt x="82" y="836"/>
                  </a:lnTo>
                  <a:lnTo>
                    <a:pt x="73" y="845"/>
                  </a:lnTo>
                  <a:lnTo>
                    <a:pt x="65" y="860"/>
                  </a:lnTo>
                  <a:lnTo>
                    <a:pt x="58" y="869"/>
                  </a:lnTo>
                  <a:lnTo>
                    <a:pt x="50" y="877"/>
                  </a:lnTo>
                  <a:lnTo>
                    <a:pt x="41" y="884"/>
                  </a:lnTo>
                  <a:lnTo>
                    <a:pt x="33" y="901"/>
                  </a:lnTo>
                  <a:lnTo>
                    <a:pt x="26" y="910"/>
                  </a:lnTo>
                  <a:lnTo>
                    <a:pt x="17" y="917"/>
                  </a:lnTo>
                  <a:lnTo>
                    <a:pt x="0" y="934"/>
                  </a:lnTo>
                  <a:lnTo>
                    <a:pt x="0" y="940"/>
                  </a:lnTo>
                  <a:lnTo>
                    <a:pt x="9" y="949"/>
                  </a:lnTo>
                  <a:lnTo>
                    <a:pt x="17" y="966"/>
                  </a:lnTo>
                  <a:lnTo>
                    <a:pt x="26" y="973"/>
                  </a:lnTo>
                  <a:lnTo>
                    <a:pt x="33" y="981"/>
                  </a:lnTo>
                  <a:lnTo>
                    <a:pt x="41" y="990"/>
                  </a:lnTo>
                  <a:lnTo>
                    <a:pt x="50" y="997"/>
                  </a:lnTo>
                  <a:lnTo>
                    <a:pt x="58" y="1005"/>
                  </a:lnTo>
                  <a:lnTo>
                    <a:pt x="65" y="1014"/>
                  </a:lnTo>
                  <a:lnTo>
                    <a:pt x="73" y="1022"/>
                  </a:lnTo>
                  <a:lnTo>
                    <a:pt x="82" y="1029"/>
                  </a:lnTo>
                  <a:lnTo>
                    <a:pt x="89" y="1046"/>
                  </a:lnTo>
                  <a:lnTo>
                    <a:pt x="97" y="1053"/>
                  </a:lnTo>
                  <a:lnTo>
                    <a:pt x="114" y="1070"/>
                  </a:lnTo>
                  <a:lnTo>
                    <a:pt x="121" y="1079"/>
                  </a:lnTo>
                  <a:lnTo>
                    <a:pt x="130" y="1086"/>
                  </a:lnTo>
                  <a:lnTo>
                    <a:pt x="138" y="1094"/>
                  </a:lnTo>
                  <a:lnTo>
                    <a:pt x="145" y="1103"/>
                  </a:lnTo>
                  <a:lnTo>
                    <a:pt x="154" y="1111"/>
                  </a:lnTo>
                  <a:lnTo>
                    <a:pt x="162" y="1126"/>
                  </a:lnTo>
                  <a:lnTo>
                    <a:pt x="195" y="1159"/>
                  </a:lnTo>
                  <a:lnTo>
                    <a:pt x="201" y="1167"/>
                  </a:lnTo>
                  <a:lnTo>
                    <a:pt x="210" y="1174"/>
                  </a:lnTo>
                  <a:lnTo>
                    <a:pt x="234" y="1198"/>
                  </a:lnTo>
                  <a:lnTo>
                    <a:pt x="242" y="1215"/>
                  </a:lnTo>
                  <a:lnTo>
                    <a:pt x="275" y="1248"/>
                  </a:lnTo>
                  <a:lnTo>
                    <a:pt x="283" y="1254"/>
                  </a:lnTo>
                  <a:lnTo>
                    <a:pt x="290" y="1263"/>
                  </a:lnTo>
                  <a:lnTo>
                    <a:pt x="307" y="1280"/>
                  </a:lnTo>
                  <a:lnTo>
                    <a:pt x="314" y="1295"/>
                  </a:lnTo>
                  <a:lnTo>
                    <a:pt x="323" y="1304"/>
                  </a:lnTo>
                  <a:lnTo>
                    <a:pt x="331" y="1311"/>
                  </a:lnTo>
                  <a:lnTo>
                    <a:pt x="340" y="1319"/>
                  </a:lnTo>
                  <a:lnTo>
                    <a:pt x="347" y="1328"/>
                  </a:lnTo>
                  <a:lnTo>
                    <a:pt x="355" y="1336"/>
                  </a:lnTo>
                  <a:lnTo>
                    <a:pt x="364" y="1343"/>
                  </a:lnTo>
                  <a:lnTo>
                    <a:pt x="370" y="1352"/>
                  </a:lnTo>
                  <a:lnTo>
                    <a:pt x="379" y="1360"/>
                  </a:lnTo>
                  <a:lnTo>
                    <a:pt x="388" y="1376"/>
                  </a:lnTo>
                  <a:lnTo>
                    <a:pt x="396" y="1384"/>
                  </a:lnTo>
                  <a:lnTo>
                    <a:pt x="411" y="1384"/>
                  </a:lnTo>
                  <a:lnTo>
                    <a:pt x="420" y="1376"/>
                  </a:lnTo>
                  <a:lnTo>
                    <a:pt x="427" y="1367"/>
                  </a:lnTo>
                  <a:lnTo>
                    <a:pt x="435" y="1360"/>
                  </a:lnTo>
                  <a:lnTo>
                    <a:pt x="452" y="1343"/>
                  </a:lnTo>
                  <a:lnTo>
                    <a:pt x="459" y="1328"/>
                  </a:lnTo>
                  <a:lnTo>
                    <a:pt x="476" y="1311"/>
                  </a:lnTo>
                  <a:lnTo>
                    <a:pt x="485" y="1304"/>
                  </a:lnTo>
                  <a:lnTo>
                    <a:pt x="492" y="1295"/>
                  </a:lnTo>
                  <a:lnTo>
                    <a:pt x="500" y="1287"/>
                  </a:lnTo>
                  <a:lnTo>
                    <a:pt x="509" y="1280"/>
                  </a:lnTo>
                  <a:lnTo>
                    <a:pt x="516" y="1263"/>
                  </a:lnTo>
                  <a:lnTo>
                    <a:pt x="524" y="1254"/>
                  </a:lnTo>
                  <a:lnTo>
                    <a:pt x="533" y="1248"/>
                  </a:lnTo>
                  <a:lnTo>
                    <a:pt x="541" y="1239"/>
                  </a:lnTo>
                  <a:lnTo>
                    <a:pt x="548" y="1224"/>
                  </a:lnTo>
                  <a:lnTo>
                    <a:pt x="565" y="1207"/>
                  </a:lnTo>
                  <a:lnTo>
                    <a:pt x="572" y="1191"/>
                  </a:lnTo>
                  <a:lnTo>
                    <a:pt x="589" y="1174"/>
                  </a:lnTo>
                  <a:lnTo>
                    <a:pt x="597" y="1159"/>
                  </a:lnTo>
                  <a:lnTo>
                    <a:pt x="604" y="1150"/>
                  </a:lnTo>
                  <a:lnTo>
                    <a:pt x="613" y="1135"/>
                  </a:lnTo>
                  <a:lnTo>
                    <a:pt x="621" y="1126"/>
                  </a:lnTo>
                  <a:lnTo>
                    <a:pt x="628" y="1111"/>
                  </a:lnTo>
                  <a:lnTo>
                    <a:pt x="637" y="1103"/>
                  </a:lnTo>
                  <a:lnTo>
                    <a:pt x="645" y="1086"/>
                  </a:lnTo>
                  <a:lnTo>
                    <a:pt x="654" y="1070"/>
                  </a:lnTo>
                  <a:lnTo>
                    <a:pt x="661" y="1062"/>
                  </a:lnTo>
                  <a:lnTo>
                    <a:pt x="669" y="1046"/>
                  </a:lnTo>
                  <a:lnTo>
                    <a:pt x="678" y="1029"/>
                  </a:lnTo>
                  <a:lnTo>
                    <a:pt x="684" y="1014"/>
                  </a:lnTo>
                  <a:lnTo>
                    <a:pt x="693" y="1005"/>
                  </a:lnTo>
                  <a:lnTo>
                    <a:pt x="702" y="990"/>
                  </a:lnTo>
                  <a:lnTo>
                    <a:pt x="710" y="973"/>
                  </a:lnTo>
                  <a:lnTo>
                    <a:pt x="717" y="958"/>
                  </a:lnTo>
                  <a:lnTo>
                    <a:pt x="725" y="940"/>
                  </a:lnTo>
                  <a:lnTo>
                    <a:pt x="734" y="925"/>
                  </a:lnTo>
                  <a:lnTo>
                    <a:pt x="741" y="901"/>
                  </a:lnTo>
                  <a:lnTo>
                    <a:pt x="749" y="884"/>
                  </a:lnTo>
                  <a:lnTo>
                    <a:pt x="758" y="869"/>
                  </a:lnTo>
                  <a:lnTo>
                    <a:pt x="766" y="845"/>
                  </a:lnTo>
                  <a:lnTo>
                    <a:pt x="773" y="828"/>
                  </a:lnTo>
                  <a:lnTo>
                    <a:pt x="790" y="780"/>
                  </a:lnTo>
                  <a:lnTo>
                    <a:pt x="797" y="756"/>
                  </a:lnTo>
                  <a:lnTo>
                    <a:pt x="814" y="708"/>
                  </a:lnTo>
                  <a:lnTo>
                    <a:pt x="823" y="683"/>
                  </a:lnTo>
                  <a:lnTo>
                    <a:pt x="830" y="652"/>
                  </a:lnTo>
                  <a:lnTo>
                    <a:pt x="838" y="620"/>
                  </a:lnTo>
                  <a:lnTo>
                    <a:pt x="847" y="579"/>
                  </a:lnTo>
                  <a:lnTo>
                    <a:pt x="855" y="539"/>
                  </a:lnTo>
                  <a:lnTo>
                    <a:pt x="862" y="490"/>
                  </a:lnTo>
                  <a:lnTo>
                    <a:pt x="870" y="427"/>
                  </a:lnTo>
                  <a:lnTo>
                    <a:pt x="879" y="314"/>
                  </a:lnTo>
                  <a:lnTo>
                    <a:pt x="879" y="200"/>
                  </a:lnTo>
                  <a:lnTo>
                    <a:pt x="870" y="87"/>
                  </a:lnTo>
                  <a:lnTo>
                    <a:pt x="862" y="24"/>
                  </a:lnTo>
                  <a:lnTo>
                    <a:pt x="855" y="0"/>
                  </a:lnTo>
                  <a:lnTo>
                    <a:pt x="823" y="0"/>
                  </a:lnTo>
                  <a:lnTo>
                    <a:pt x="790" y="7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rgbClr val="808080"/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3" name="Rectangle 67">
              <a:extLst>
                <a:ext uri="{FF2B5EF4-FFF2-40B4-BE49-F238E27FC236}">
                  <a16:creationId xmlns:a16="http://schemas.microsoft.com/office/drawing/2014/main" id="{AC348694-B349-7345-8A56-BE3127D5E8BA}"/>
                </a:ext>
              </a:extLst>
            </p:cNvPr>
            <p:cNvSpPr/>
            <p:nvPr/>
          </p:nvSpPr>
          <p:spPr>
            <a:xfrm rot="2212790">
              <a:off x="10212959" y="4367139"/>
              <a:ext cx="965926" cy="101127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Rectangle 93">
              <a:extLst>
                <a:ext uri="{FF2B5EF4-FFF2-40B4-BE49-F238E27FC236}">
                  <a16:creationId xmlns:a16="http://schemas.microsoft.com/office/drawing/2014/main" id="{DB4D264A-CFC2-4F44-8DEA-36F99FE016AB}"/>
                </a:ext>
              </a:extLst>
            </p:cNvPr>
            <p:cNvSpPr/>
            <p:nvPr/>
          </p:nvSpPr>
          <p:spPr>
            <a:xfrm rot="5400000">
              <a:off x="8768195" y="4986101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5" name="Rectangle 94">
              <a:extLst>
                <a:ext uri="{FF2B5EF4-FFF2-40B4-BE49-F238E27FC236}">
                  <a16:creationId xmlns:a16="http://schemas.microsoft.com/office/drawing/2014/main" id="{DB9C60A8-9F41-5040-A35A-6259CF5BA72F}"/>
                </a:ext>
              </a:extLst>
            </p:cNvPr>
            <p:cNvSpPr/>
            <p:nvPr/>
          </p:nvSpPr>
          <p:spPr>
            <a:xfrm rot="7941952">
              <a:off x="7683804" y="4653716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6" name="Rectangle 95">
              <a:extLst>
                <a:ext uri="{FF2B5EF4-FFF2-40B4-BE49-F238E27FC236}">
                  <a16:creationId xmlns:a16="http://schemas.microsoft.com/office/drawing/2014/main" id="{4076B149-426D-DD43-8957-8924D1A1D869}"/>
                </a:ext>
              </a:extLst>
            </p:cNvPr>
            <p:cNvSpPr/>
            <p:nvPr/>
          </p:nvSpPr>
          <p:spPr>
            <a:xfrm rot="10238479">
              <a:off x="7181948" y="3613931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7" name="Rectangle 96">
              <a:extLst>
                <a:ext uri="{FF2B5EF4-FFF2-40B4-BE49-F238E27FC236}">
                  <a16:creationId xmlns:a16="http://schemas.microsoft.com/office/drawing/2014/main" id="{0B2D554B-47FF-FB44-88A6-E4CBC14CF281}"/>
                </a:ext>
              </a:extLst>
            </p:cNvPr>
            <p:cNvSpPr/>
            <p:nvPr/>
          </p:nvSpPr>
          <p:spPr>
            <a:xfrm rot="13779237">
              <a:off x="7792520" y="2024898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8" name="Rectangle 97">
              <a:extLst>
                <a:ext uri="{FF2B5EF4-FFF2-40B4-BE49-F238E27FC236}">
                  <a16:creationId xmlns:a16="http://schemas.microsoft.com/office/drawing/2014/main" id="{A6694A1D-A2EA-1D45-9140-14FDA9A73DDA}"/>
                </a:ext>
              </a:extLst>
            </p:cNvPr>
            <p:cNvSpPr/>
            <p:nvPr/>
          </p:nvSpPr>
          <p:spPr>
            <a:xfrm rot="17076990">
              <a:off x="9376057" y="1744479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9" name="Rectangle 98">
              <a:extLst>
                <a:ext uri="{FF2B5EF4-FFF2-40B4-BE49-F238E27FC236}">
                  <a16:creationId xmlns:a16="http://schemas.microsoft.com/office/drawing/2014/main" id="{D117797D-834D-3949-AE4C-5211D9AE3F3E}"/>
                </a:ext>
              </a:extLst>
            </p:cNvPr>
            <p:cNvSpPr/>
            <p:nvPr/>
          </p:nvSpPr>
          <p:spPr>
            <a:xfrm rot="20917055">
              <a:off x="10489255" y="3001090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0" name="Block Arc 13">
              <a:extLst>
                <a:ext uri="{FF2B5EF4-FFF2-40B4-BE49-F238E27FC236}">
                  <a16:creationId xmlns:a16="http://schemas.microsoft.com/office/drawing/2014/main" id="{61C5AE37-D942-9B45-8840-58DD5A682726}"/>
                </a:ext>
              </a:extLst>
            </p:cNvPr>
            <p:cNvSpPr/>
            <p:nvPr/>
          </p:nvSpPr>
          <p:spPr>
            <a:xfrm rot="20701207">
              <a:off x="8237054" y="2256033"/>
              <a:ext cx="2244018" cy="2279709"/>
            </a:xfrm>
            <a:prstGeom prst="blockArc">
              <a:avLst>
                <a:gd name="adj1" fmla="val 15115029"/>
                <a:gd name="adj2" fmla="val 21583848"/>
                <a:gd name="adj3" fmla="val 11262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4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END</a:t>
              </a:r>
              <a:endParaRPr lang="en-US" sz="1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1" name="Block Arc 107">
              <a:extLst>
                <a:ext uri="{FF2B5EF4-FFF2-40B4-BE49-F238E27FC236}">
                  <a16:creationId xmlns:a16="http://schemas.microsoft.com/office/drawing/2014/main" id="{BB8EEFF5-DA5E-344A-BC4C-ED9ED7733128}"/>
                </a:ext>
              </a:extLst>
            </p:cNvPr>
            <p:cNvSpPr/>
            <p:nvPr/>
          </p:nvSpPr>
          <p:spPr>
            <a:xfrm rot="14120738">
              <a:off x="8228059" y="2292722"/>
              <a:ext cx="2244018" cy="2279709"/>
            </a:xfrm>
            <a:prstGeom prst="blockArc">
              <a:avLst>
                <a:gd name="adj1" fmla="val 15580513"/>
                <a:gd name="adj2" fmla="val 21330331"/>
                <a:gd name="adj3" fmla="val 10184"/>
              </a:avLst>
            </a:prstGeom>
            <a:solidFill>
              <a:srgbClr val="4596A4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2" name="Block Arc 106">
              <a:extLst>
                <a:ext uri="{FF2B5EF4-FFF2-40B4-BE49-F238E27FC236}">
                  <a16:creationId xmlns:a16="http://schemas.microsoft.com/office/drawing/2014/main" id="{12005D93-EB4E-8F40-9BB3-34DA7BFC0844}"/>
                </a:ext>
              </a:extLst>
            </p:cNvPr>
            <p:cNvSpPr/>
            <p:nvPr/>
          </p:nvSpPr>
          <p:spPr>
            <a:xfrm rot="4500628">
              <a:off x="8219265" y="2269390"/>
              <a:ext cx="2244018" cy="2279709"/>
            </a:xfrm>
            <a:prstGeom prst="blockArc">
              <a:avLst>
                <a:gd name="adj1" fmla="val 16501631"/>
                <a:gd name="adj2" fmla="val 19043986"/>
                <a:gd name="adj3" fmla="val 10042"/>
              </a:avLst>
            </a:prstGeom>
            <a:solidFill>
              <a:srgbClr val="358797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3" name="Block Arc 108">
              <a:extLst>
                <a:ext uri="{FF2B5EF4-FFF2-40B4-BE49-F238E27FC236}">
                  <a16:creationId xmlns:a16="http://schemas.microsoft.com/office/drawing/2014/main" id="{A0C3452C-A790-F14B-91F9-65750D0D7C88}"/>
                </a:ext>
              </a:extLst>
            </p:cNvPr>
            <p:cNvSpPr/>
            <p:nvPr/>
          </p:nvSpPr>
          <p:spPr>
            <a:xfrm rot="8092839">
              <a:off x="8097811" y="2175097"/>
              <a:ext cx="2397787" cy="2384421"/>
            </a:xfrm>
            <a:prstGeom prst="blockArc">
              <a:avLst>
                <a:gd name="adj1" fmla="val 15891639"/>
                <a:gd name="adj2" fmla="val 21033067"/>
                <a:gd name="adj3" fmla="val 11601"/>
              </a:avLst>
            </a:prstGeom>
            <a:solidFill>
              <a:srgbClr val="808080"/>
            </a:solidFill>
            <a:ln>
              <a:solidFill>
                <a:srgbClr val="808080"/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74" name="Title 1">
            <a:extLst>
              <a:ext uri="{FF2B5EF4-FFF2-40B4-BE49-F238E27FC236}">
                <a16:creationId xmlns:a16="http://schemas.microsoft.com/office/drawing/2014/main" id="{CCACF812-1B2F-9441-B45A-31A6BE65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4" name="Segnaposto numero diapositiva 9">
            <a:extLst>
              <a:ext uri="{FF2B5EF4-FFF2-40B4-BE49-F238E27FC236}">
                <a16:creationId xmlns:a16="http://schemas.microsoft.com/office/drawing/2014/main" id="{8CCD0F8C-A1F9-430E-AFB1-589E57F85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26" name="Segnaposto piè di pagina 11">
            <a:extLst>
              <a:ext uri="{FF2B5EF4-FFF2-40B4-BE49-F238E27FC236}">
                <a16:creationId xmlns:a16="http://schemas.microsoft.com/office/drawing/2014/main" id="{32A5CE3B-195E-4551-81F4-C4F934137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2021794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0D7BCD4-EC54-48B8-93D4-8BF0E77137B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62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1183" y="6214190"/>
            <a:ext cx="729627" cy="265658"/>
          </a:xfrm>
          <a:prstGeom prst="rect">
            <a:avLst/>
          </a:prstGeom>
        </p:spPr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331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4596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893DB64C-837B-4647-A3BC-4719B2376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0" name="Segnaposto piè di pagina 11">
            <a:extLst>
              <a:ext uri="{FF2B5EF4-FFF2-40B4-BE49-F238E27FC236}">
                <a16:creationId xmlns:a16="http://schemas.microsoft.com/office/drawing/2014/main" id="{7DA255E1-4ED6-4812-A233-2C83156FA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7748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 you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Any 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405607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8" name="Segnaposto numero diapositiva 9">
            <a:extLst>
              <a:ext uri="{FF2B5EF4-FFF2-40B4-BE49-F238E27FC236}">
                <a16:creationId xmlns:a16="http://schemas.microsoft.com/office/drawing/2014/main" id="{4F039418-98E5-4496-B0D6-CA51F2913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Segnaposto piè di pagina 11">
            <a:extLst>
              <a:ext uri="{FF2B5EF4-FFF2-40B4-BE49-F238E27FC236}">
                <a16:creationId xmlns:a16="http://schemas.microsoft.com/office/drawing/2014/main" id="{C410D8AD-EF8E-4E35-8D19-E91890CC6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205004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8031337" y="670664"/>
            <a:ext cx="3706234" cy="5086002"/>
          </a:xfrm>
          <a:prstGeom prst="rect">
            <a:avLst/>
          </a:prstGeom>
          <a:solidFill>
            <a:srgbClr val="3587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5" name="Segnaposto numero diapositiva 9">
            <a:extLst>
              <a:ext uri="{FF2B5EF4-FFF2-40B4-BE49-F238E27FC236}">
                <a16:creationId xmlns:a16="http://schemas.microsoft.com/office/drawing/2014/main" id="{7483F84F-5900-4A99-B729-033FA3B62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Segnaposto piè di pagina 11">
            <a:extLst>
              <a:ext uri="{FF2B5EF4-FFF2-40B4-BE49-F238E27FC236}">
                <a16:creationId xmlns:a16="http://schemas.microsoft.com/office/drawing/2014/main" id="{F0083758-BC85-44F8-A99C-75ED2355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883105-B763-4ED3-94F4-00228F06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29" y="670664"/>
            <a:ext cx="7504548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1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8141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4484C4D-AC81-A14B-B857-1E72E037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E14D1946-E82B-40C2-8F34-6CBAB56A3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3674FFCB-51CE-4940-9B4B-CA3AB3DC2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288755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4596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1" name="Rectangle 222">
            <a:extLst>
              <a:ext uri="{FF2B5EF4-FFF2-40B4-BE49-F238E27FC236}">
                <a16:creationId xmlns:a16="http://schemas.microsoft.com/office/drawing/2014/main" id="{CD25BE50-FA3D-3742-BDE3-2CD91E256C3C}"/>
              </a:ext>
            </a:extLst>
          </p:cNvPr>
          <p:cNvSpPr/>
          <p:nvPr userDrawn="1"/>
        </p:nvSpPr>
        <p:spPr bwMode="auto">
          <a:xfrm flipH="1">
            <a:off x="468851" y="2184420"/>
            <a:ext cx="5521294" cy="3693395"/>
          </a:xfrm>
          <a:prstGeom prst="rect">
            <a:avLst/>
          </a:prstGeom>
          <a:solidFill>
            <a:srgbClr val="F2F2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 39">
            <a:extLst>
              <a:ext uri="{FF2B5EF4-FFF2-40B4-BE49-F238E27FC236}">
                <a16:creationId xmlns:a16="http://schemas.microsoft.com/office/drawing/2014/main" id="{31342A86-1AD9-BD43-8E48-D18939118FFE}"/>
              </a:ext>
            </a:extLst>
          </p:cNvPr>
          <p:cNvSpPr/>
          <p:nvPr userDrawn="1"/>
        </p:nvSpPr>
        <p:spPr bwMode="auto">
          <a:xfrm flipH="1">
            <a:off x="6201855" y="2184420"/>
            <a:ext cx="5521294" cy="36576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TextBox 216">
            <a:extLst>
              <a:ext uri="{FF2B5EF4-FFF2-40B4-BE49-F238E27FC236}">
                <a16:creationId xmlns:a16="http://schemas.microsoft.com/office/drawing/2014/main" id="{07F58561-6CD3-C24D-AAA8-A0359BD3F0CA}"/>
              </a:ext>
            </a:extLst>
          </p:cNvPr>
          <p:cNvSpPr txBox="1"/>
          <p:nvPr userDrawn="1"/>
        </p:nvSpPr>
        <p:spPr>
          <a:xfrm>
            <a:off x="7374849" y="2073258"/>
            <a:ext cx="3414794" cy="400083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it-IT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sp>
        <p:nvSpPr>
          <p:cNvPr id="14" name="TextBox 223">
            <a:extLst>
              <a:ext uri="{FF2B5EF4-FFF2-40B4-BE49-F238E27FC236}">
                <a16:creationId xmlns:a16="http://schemas.microsoft.com/office/drawing/2014/main" id="{02DD3238-F753-F740-AACE-CF40878F7142}"/>
              </a:ext>
            </a:extLst>
          </p:cNvPr>
          <p:cNvSpPr txBox="1"/>
          <p:nvPr userDrawn="1"/>
        </p:nvSpPr>
        <p:spPr>
          <a:xfrm>
            <a:off x="1402359" y="1967146"/>
            <a:ext cx="3414794" cy="400083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it-IT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1CDA0D84-FAD0-4C0C-A78A-918EF285B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7" name="Segnaposto piè di pagina 11">
            <a:extLst>
              <a:ext uri="{FF2B5EF4-FFF2-40B4-BE49-F238E27FC236}">
                <a16:creationId xmlns:a16="http://schemas.microsoft.com/office/drawing/2014/main" id="{9CFA22DD-F5BB-4759-BF2E-961164419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300915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 dirty="0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11" name="Segnaposto numero diapositiva 9">
            <a:extLst>
              <a:ext uri="{FF2B5EF4-FFF2-40B4-BE49-F238E27FC236}">
                <a16:creationId xmlns:a16="http://schemas.microsoft.com/office/drawing/2014/main" id="{7A4D0D3F-FE1C-4C38-B076-112E9AB76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C05DE004-A21D-414B-B724-A85CD46ED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39530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0" name="Rectangle 222">
            <a:extLst>
              <a:ext uri="{FF2B5EF4-FFF2-40B4-BE49-F238E27FC236}">
                <a16:creationId xmlns:a16="http://schemas.microsoft.com/office/drawing/2014/main" id="{CF256F77-B5BB-3047-8697-9E32FC1D92DB}"/>
              </a:ext>
            </a:extLst>
          </p:cNvPr>
          <p:cNvSpPr/>
          <p:nvPr userDrawn="1"/>
        </p:nvSpPr>
        <p:spPr bwMode="auto">
          <a:xfrm flipH="1">
            <a:off x="443445" y="2184420"/>
            <a:ext cx="5711713" cy="3693395"/>
          </a:xfrm>
          <a:prstGeom prst="rect">
            <a:avLst/>
          </a:prstGeom>
          <a:solidFill>
            <a:srgbClr val="F2F2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39">
            <a:extLst>
              <a:ext uri="{FF2B5EF4-FFF2-40B4-BE49-F238E27FC236}">
                <a16:creationId xmlns:a16="http://schemas.microsoft.com/office/drawing/2014/main" id="{9BD989BC-9596-7441-8A51-B100C9C54785}"/>
              </a:ext>
            </a:extLst>
          </p:cNvPr>
          <p:cNvSpPr/>
          <p:nvPr userDrawn="1"/>
        </p:nvSpPr>
        <p:spPr bwMode="auto">
          <a:xfrm flipH="1">
            <a:off x="6186934" y="2193399"/>
            <a:ext cx="5561620" cy="3657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Box 197">
            <a:extLst>
              <a:ext uri="{FF2B5EF4-FFF2-40B4-BE49-F238E27FC236}">
                <a16:creationId xmlns:a16="http://schemas.microsoft.com/office/drawing/2014/main" id="{C6CF2F29-D261-5844-98AE-A79411E38819}"/>
              </a:ext>
            </a:extLst>
          </p:cNvPr>
          <p:cNvSpPr txBox="1"/>
          <p:nvPr userDrawn="1"/>
        </p:nvSpPr>
        <p:spPr>
          <a:xfrm>
            <a:off x="408576" y="2445046"/>
            <a:ext cx="5638941" cy="511256"/>
          </a:xfrm>
          <a:prstGeom prst="rect">
            <a:avLst/>
          </a:prstGeom>
          <a:noFill/>
        </p:spPr>
        <p:txBody>
          <a:bodyPr wrap="square" lIns="179285" tIns="143428" rIns="179285" bIns="143428" rtlCol="0" anchor="b">
            <a:spAutoFit/>
          </a:bodyPr>
          <a:lstStyle/>
          <a:p>
            <a:pPr lvl="0" algn="ctr" defTabSz="91440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Lorem ipsum dolor sit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amet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consectetuer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adipiscing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elit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</p:txBody>
      </p:sp>
      <p:cxnSp>
        <p:nvCxnSpPr>
          <p:cNvPr id="13" name="Straight Connector 200">
            <a:extLst>
              <a:ext uri="{FF2B5EF4-FFF2-40B4-BE49-F238E27FC236}">
                <a16:creationId xmlns:a16="http://schemas.microsoft.com/office/drawing/2014/main" id="{4A59B9B1-4D66-9A4E-A6C6-C342B7062D14}"/>
              </a:ext>
            </a:extLst>
          </p:cNvPr>
          <p:cNvCxnSpPr/>
          <p:nvPr userDrawn="1"/>
        </p:nvCxnSpPr>
        <p:spPr>
          <a:xfrm>
            <a:off x="652557" y="2896346"/>
            <a:ext cx="5394960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16">
            <a:extLst>
              <a:ext uri="{FF2B5EF4-FFF2-40B4-BE49-F238E27FC236}">
                <a16:creationId xmlns:a16="http://schemas.microsoft.com/office/drawing/2014/main" id="{EB353F70-7FA1-594F-B1C6-A90A7CCB62AD}"/>
              </a:ext>
            </a:extLst>
          </p:cNvPr>
          <p:cNvSpPr txBox="1"/>
          <p:nvPr userDrawn="1"/>
        </p:nvSpPr>
        <p:spPr>
          <a:xfrm>
            <a:off x="7619321" y="2073258"/>
            <a:ext cx="3414794" cy="400083"/>
          </a:xfrm>
          <a:prstGeom prst="rect">
            <a:avLst/>
          </a:prstGeom>
          <a:solidFill>
            <a:srgbClr val="358797"/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en-US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sp>
        <p:nvSpPr>
          <p:cNvPr id="15" name="TextBox 223">
            <a:extLst>
              <a:ext uri="{FF2B5EF4-FFF2-40B4-BE49-F238E27FC236}">
                <a16:creationId xmlns:a16="http://schemas.microsoft.com/office/drawing/2014/main" id="{FFAA39AF-88DC-1D48-A399-BB4D8FA453D5}"/>
              </a:ext>
            </a:extLst>
          </p:cNvPr>
          <p:cNvSpPr txBox="1"/>
          <p:nvPr userDrawn="1"/>
        </p:nvSpPr>
        <p:spPr>
          <a:xfrm>
            <a:off x="1402359" y="1967146"/>
            <a:ext cx="3414794" cy="400083"/>
          </a:xfrm>
          <a:prstGeom prst="rect">
            <a:avLst/>
          </a:prstGeom>
          <a:solidFill>
            <a:srgbClr val="358797"/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en-US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cxnSp>
        <p:nvCxnSpPr>
          <p:cNvPr id="16" name="Straight Connector 224">
            <a:extLst>
              <a:ext uri="{FF2B5EF4-FFF2-40B4-BE49-F238E27FC236}">
                <a16:creationId xmlns:a16="http://schemas.microsoft.com/office/drawing/2014/main" id="{AF6A0285-9E44-6B45-8E2F-7F04A08E23CA}"/>
              </a:ext>
            </a:extLst>
          </p:cNvPr>
          <p:cNvCxnSpPr/>
          <p:nvPr userDrawn="1"/>
        </p:nvCxnSpPr>
        <p:spPr>
          <a:xfrm flipH="1">
            <a:off x="624063" y="4073440"/>
            <a:ext cx="5394960" cy="0"/>
          </a:xfrm>
          <a:prstGeom prst="line">
            <a:avLst/>
          </a:prstGeom>
          <a:noFill/>
          <a:ln w="285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" name="Straight Connector 45">
            <a:extLst>
              <a:ext uri="{FF2B5EF4-FFF2-40B4-BE49-F238E27FC236}">
                <a16:creationId xmlns:a16="http://schemas.microsoft.com/office/drawing/2014/main" id="{7A7EBE86-A44A-284A-B4C3-9FA2693739AF}"/>
              </a:ext>
            </a:extLst>
          </p:cNvPr>
          <p:cNvCxnSpPr/>
          <p:nvPr userDrawn="1"/>
        </p:nvCxnSpPr>
        <p:spPr>
          <a:xfrm flipH="1">
            <a:off x="624063" y="5026757"/>
            <a:ext cx="5394960" cy="0"/>
          </a:xfrm>
          <a:prstGeom prst="line">
            <a:avLst/>
          </a:prstGeom>
          <a:noFill/>
          <a:ln w="285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CD2ADF68-9765-EA40-A812-7B96EBE2ECEB}"/>
              </a:ext>
            </a:extLst>
          </p:cNvPr>
          <p:cNvSpPr txBox="1"/>
          <p:nvPr userDrawn="1"/>
        </p:nvSpPr>
        <p:spPr>
          <a:xfrm>
            <a:off x="6384679" y="2462678"/>
            <a:ext cx="5304737" cy="511256"/>
          </a:xfrm>
          <a:prstGeom prst="rect">
            <a:avLst/>
          </a:prstGeom>
          <a:noFill/>
        </p:spPr>
        <p:txBody>
          <a:bodyPr wrap="square" lIns="179285" tIns="143428" rIns="179285" bIns="143428" rtlCol="0" anchor="b">
            <a:spAutoFit/>
          </a:bodyPr>
          <a:lstStyle/>
          <a:p>
            <a:pPr lvl="0" algn="ctr" defTabSz="91440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Lorem ipsum dolor sit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amet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consectetuer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adipiscing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elit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</p:txBody>
      </p:sp>
      <p:cxnSp>
        <p:nvCxnSpPr>
          <p:cNvPr id="19" name="Straight Connector 49">
            <a:extLst>
              <a:ext uri="{FF2B5EF4-FFF2-40B4-BE49-F238E27FC236}">
                <a16:creationId xmlns:a16="http://schemas.microsoft.com/office/drawing/2014/main" id="{5742C582-20B5-8847-9FED-FA1A48BD62EE}"/>
              </a:ext>
            </a:extLst>
          </p:cNvPr>
          <p:cNvCxnSpPr>
            <a:cxnSpLocks/>
          </p:cNvCxnSpPr>
          <p:nvPr userDrawn="1"/>
        </p:nvCxnSpPr>
        <p:spPr>
          <a:xfrm>
            <a:off x="6506158" y="2896346"/>
            <a:ext cx="5104648" cy="17561"/>
          </a:xfrm>
          <a:prstGeom prst="line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0">
            <a:extLst>
              <a:ext uri="{FF2B5EF4-FFF2-40B4-BE49-F238E27FC236}">
                <a16:creationId xmlns:a16="http://schemas.microsoft.com/office/drawing/2014/main" id="{71AE18B8-DCD9-054D-86C1-CF2F28C957B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06160" y="4073442"/>
            <a:ext cx="5061777" cy="25362"/>
          </a:xfrm>
          <a:prstGeom prst="line">
            <a:avLst/>
          </a:prstGeom>
          <a:noFill/>
          <a:ln w="28575" cap="flat" cmpd="sng" algn="ctr">
            <a:solidFill>
              <a:srgbClr val="358797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" name="Straight Connector 63">
            <a:extLst>
              <a:ext uri="{FF2B5EF4-FFF2-40B4-BE49-F238E27FC236}">
                <a16:creationId xmlns:a16="http://schemas.microsoft.com/office/drawing/2014/main" id="{ACF3BA69-FB31-2C4D-9F33-68CC12A8BFE0}"/>
              </a:ext>
            </a:extLst>
          </p:cNvPr>
          <p:cNvCxnSpPr>
            <a:cxnSpLocks/>
          </p:cNvCxnSpPr>
          <p:nvPr userDrawn="1"/>
        </p:nvCxnSpPr>
        <p:spPr>
          <a:xfrm flipH="1">
            <a:off x="6506158" y="5026757"/>
            <a:ext cx="5104648" cy="0"/>
          </a:xfrm>
          <a:prstGeom prst="line">
            <a:avLst/>
          </a:prstGeom>
          <a:noFill/>
          <a:ln w="28575" cap="flat" cmpd="sng" algn="ctr">
            <a:solidFill>
              <a:srgbClr val="358797"/>
            </a:solidFill>
            <a:prstDash val="solid"/>
            <a:headEnd type="none"/>
            <a:tailEnd type="none"/>
          </a:ln>
          <a:effectLst/>
        </p:spPr>
      </p:cxnSp>
      <p:sp>
        <p:nvSpPr>
          <p:cNvPr id="24" name="Segnaposto numero diapositiva 9">
            <a:extLst>
              <a:ext uri="{FF2B5EF4-FFF2-40B4-BE49-F238E27FC236}">
                <a16:creationId xmlns:a16="http://schemas.microsoft.com/office/drawing/2014/main" id="{7FDD9162-7D4E-4392-A929-017D7D3E3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25" name="Segnaposto piè di pagina 11">
            <a:extLst>
              <a:ext uri="{FF2B5EF4-FFF2-40B4-BE49-F238E27FC236}">
                <a16:creationId xmlns:a16="http://schemas.microsoft.com/office/drawing/2014/main" id="{1B257C4C-50BA-4D0B-ACA4-38D23490F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189272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4" grpId="0" animBg="1"/>
      <p:bldP spid="15" grpId="0" animBg="1"/>
      <p:bldP spid="1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8" name="Segnaposto numero diapositiva 9">
            <a:extLst>
              <a:ext uri="{FF2B5EF4-FFF2-40B4-BE49-F238E27FC236}">
                <a16:creationId xmlns:a16="http://schemas.microsoft.com/office/drawing/2014/main" id="{11856BC9-2D9E-4916-8F96-F38B449478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0" name="Segnaposto piè di pagina 11">
            <a:extLst>
              <a:ext uri="{FF2B5EF4-FFF2-40B4-BE49-F238E27FC236}">
                <a16:creationId xmlns:a16="http://schemas.microsoft.com/office/drawing/2014/main" id="{26F4BB66-721B-458D-8806-C17B26405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61001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459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60" r:id="rId2"/>
    <p:sldLayoutId id="2147483752" r:id="rId3"/>
    <p:sldLayoutId id="2147483766" r:id="rId4"/>
    <p:sldLayoutId id="2147483753" r:id="rId5"/>
    <p:sldLayoutId id="2147483771" r:id="rId6"/>
    <p:sldLayoutId id="2147483754" r:id="rId7"/>
    <p:sldLayoutId id="2147483756" r:id="rId8"/>
    <p:sldLayoutId id="2147483755" r:id="rId9"/>
    <p:sldLayoutId id="2147483768" r:id="rId10"/>
    <p:sldLayoutId id="2147483757" r:id="rId11"/>
    <p:sldLayoutId id="2147483758" r:id="rId12"/>
    <p:sldLayoutId id="2147483759" r:id="rId13"/>
    <p:sldLayoutId id="2147483761" r:id="rId14"/>
    <p:sldLayoutId id="2147483765" r:id="rId15"/>
    <p:sldLayoutId id="2147483769" r:id="rId16"/>
    <p:sldLayoutId id="2147483770" r:id="rId17"/>
    <p:sldLayoutId id="2147483774" r:id="rId18"/>
    <p:sldLayoutId id="2147483775" r:id="rId19"/>
    <p:sldLayoutId id="2147483776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 cap="all">
          <a:solidFill>
            <a:schemeClr val="bg1"/>
          </a:solidFill>
          <a:latin typeface="Segoe UI Semilight" panose="020B0402040204020203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b="0" i="0" kern="1200">
          <a:solidFill>
            <a:schemeClr val="tx2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61AB4-229C-4FBA-9D46-B59BCADA1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1</a:t>
            </a:fld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095DCD-C26E-495B-B03E-7EB2BC28CD64}"/>
              </a:ext>
            </a:extLst>
          </p:cNvPr>
          <p:cNvSpPr txBox="1">
            <a:spLocks/>
          </p:cNvSpPr>
          <p:nvPr/>
        </p:nvSpPr>
        <p:spPr>
          <a:xfrm>
            <a:off x="3840319" y="2183553"/>
            <a:ext cx="4511362" cy="1557275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cap="all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JSON evolution with SQL Database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775FC17-CE98-445A-9A91-05FAA7935C46}"/>
              </a:ext>
            </a:extLst>
          </p:cNvPr>
          <p:cNvSpPr txBox="1">
            <a:spLocks/>
          </p:cNvSpPr>
          <p:nvPr/>
        </p:nvSpPr>
        <p:spPr>
          <a:xfrm>
            <a:off x="4267802" y="3196413"/>
            <a:ext cx="6448277" cy="2333906"/>
          </a:xfr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b="0" i="0" kern="120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Roberto Freato – CTO @Witailer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7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6C0A7-D3E5-45A3-ADAB-B3FB8115C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ingestion and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2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F278-AA34-4F91-B63B-4F1BA90D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incoming data may change - alternatives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DB787E-A95E-4DC2-A48E-1EE6853A7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294646"/>
              </p:ext>
            </p:extLst>
          </p:nvPr>
        </p:nvGraphicFramePr>
        <p:xfrm>
          <a:off x="353147" y="561109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668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6C0A7-D3E5-45A3-ADAB-B3FB8115C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hybrid and full-json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5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7CED-5964-4E38-B3CD-35A4612D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functions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540ED2-DCDC-4B59-BE6E-67E6E2A379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461418"/>
              </p:ext>
            </p:extLst>
          </p:nvPr>
        </p:nvGraphicFramePr>
        <p:xfrm>
          <a:off x="500929" y="741362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722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6C0A7-D3E5-45A3-ADAB-B3FB8115C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/>
              <a:t>some fun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9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C440-60B9-45E3-8B16-0E5C76ED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denormalization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82F60A-B76E-4A4E-B085-977F1DE76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966321"/>
              </p:ext>
            </p:extLst>
          </p:nvPr>
        </p:nvGraphicFramePr>
        <p:xfrm>
          <a:off x="473220" y="741362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583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6C0A7-D3E5-45A3-ADAB-B3FB8115C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5800" y="3703321"/>
            <a:ext cx="3525982" cy="97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denormalization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65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C440-60B9-45E3-8B16-0E5C76ED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82F60A-B76E-4A4E-B085-977F1DE76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367888"/>
              </p:ext>
            </p:extLst>
          </p:nvPr>
        </p:nvGraphicFramePr>
        <p:xfrm>
          <a:off x="581819" y="644236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2815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AACDE-600D-4396-BAEB-D12630B6E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childotg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36598-7AAE-4583-B73B-1DC75D095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childotg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A01DB-2A5E-494F-B807-08D45510E7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robertofreato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8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C440-60B9-45E3-8B16-0E5C76ED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philosophic disclaimer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82F60A-B76E-4A4E-B085-977F1DE76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477017"/>
              </p:ext>
            </p:extLst>
          </p:nvPr>
        </p:nvGraphicFramePr>
        <p:xfrm>
          <a:off x="297729" y="741362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084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C77D-DF9C-4822-93B0-A6ADCE8E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40B774-0A36-43FF-A47B-6ACD46DAD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348883"/>
              </p:ext>
            </p:extLst>
          </p:nvPr>
        </p:nvGraphicFramePr>
        <p:xfrm>
          <a:off x="362383" y="671946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10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AE9D-3F29-463A-B728-3BA3F678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one common issue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4B9E05-D33A-4CC3-B8AB-94D17C4C8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794126"/>
              </p:ext>
            </p:extLst>
          </p:nvPr>
        </p:nvGraphicFramePr>
        <p:xfrm>
          <a:off x="581819" y="625763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259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C3F6-7B32-48EB-9F88-9DAB6F45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96CF89-E0B8-4975-8073-897D8FB89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255366"/>
              </p:ext>
            </p:extLst>
          </p:nvPr>
        </p:nvGraphicFramePr>
        <p:xfrm>
          <a:off x="500928" y="339437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186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6C0A7-D3E5-45A3-ADAB-B3FB8115C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get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1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C77D-DF9C-4822-93B0-A6ADCE8E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40B774-0A36-43FF-A47B-6ACD46DAD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90025"/>
              </p:ext>
            </p:extLst>
          </p:nvPr>
        </p:nvGraphicFramePr>
        <p:xfrm>
          <a:off x="445511" y="741362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9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6C0A7-D3E5-45A3-ADAB-B3FB8115C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database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2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C77D-DF9C-4822-93B0-A6ADCE8E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40B774-0A36-43FF-A47B-6ACD46DAD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112020"/>
              </p:ext>
            </p:extLst>
          </p:nvPr>
        </p:nvGraphicFramePr>
        <p:xfrm>
          <a:off x="491693" y="635000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51935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latin typeface="Segoe UI Semilight" panose="020B0402040204020203" pitchFamily="34" charset="0"/>
            <a:cs typeface="Segoe UI Semilight" panose="020B04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351550BC4C8BE48A57C65C03BF17DA3" ma:contentTypeVersion="7" ma:contentTypeDescription="Creare un nuovo documento." ma:contentTypeScope="" ma:versionID="f409bab1efa983d48791b4ec22b42eec">
  <xsd:schema xmlns:xsd="http://www.w3.org/2001/XMLSchema" xmlns:xs="http://www.w3.org/2001/XMLSchema" xmlns:p="http://schemas.microsoft.com/office/2006/metadata/properties" xmlns:ns2="e893b00e-3233-4d9d-8aa1-98ce69f87374" targetNamespace="http://schemas.microsoft.com/office/2006/metadata/properties" ma:root="true" ma:fieldsID="dc4f1a0d85b69ac245059f1beaa6286b" ns2:_="">
    <xsd:import namespace="e893b00e-3233-4d9d-8aa1-98ce69f873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3b00e-3233-4d9d-8aa1-98ce69f87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3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6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A4EBA5-F35E-4CBC-8807-7E0B9CD688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93b00e-3233-4d9d-8aa1-98ce69f873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4938DA-9E08-497F-A2BB-02204417F3F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1B4047F-4D81-2F4D-9729-32F76D9BCC6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38DC7D4-C757-4424-80AD-A20ACB065624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E31148C-3C42-4D9E-BA34-62840972BE0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4B3D3B3-F450-40FD-91A3-344B00B6379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A21CA4C-6139-427A-B665-D2E4AD74AA09}">
  <ds:schemaRefs>
    <ds:schemaRef ds:uri="http://www.w3.org/XML/1998/namespace"/>
    <ds:schemaRef ds:uri="cfbde86f-dcd5-4452-aab1-67d652e77ce3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1732</TotalTime>
  <Words>354</Words>
  <Application>Microsoft Office PowerPoint</Application>
  <PresentationFormat>Widescreen</PresentationFormat>
  <Paragraphs>102</Paragraphs>
  <Slides>18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Calibri</vt:lpstr>
      <vt:lpstr>Myanmar Text</vt:lpstr>
      <vt:lpstr>Raleway</vt:lpstr>
      <vt:lpstr>Segoe UI Black</vt:lpstr>
      <vt:lpstr>Segoe UI Light</vt:lpstr>
      <vt:lpstr>Segoe UI Semibold</vt:lpstr>
      <vt:lpstr>Segoe UI Semilight</vt:lpstr>
      <vt:lpstr>Wingdings 2</vt:lpstr>
      <vt:lpstr>Dividendi</vt:lpstr>
      <vt:lpstr>PowerPoint Presentation</vt:lpstr>
      <vt:lpstr>philosophic disclaimer</vt:lpstr>
      <vt:lpstr>integration</vt:lpstr>
      <vt:lpstr>one common issue</vt:lpstr>
      <vt:lpstr>scenario</vt:lpstr>
      <vt:lpstr>PowerPoint Presentation</vt:lpstr>
      <vt:lpstr>integration</vt:lpstr>
      <vt:lpstr>PowerPoint Presentation</vt:lpstr>
      <vt:lpstr>integration</vt:lpstr>
      <vt:lpstr>PowerPoint Presentation</vt:lpstr>
      <vt:lpstr>incoming data may change - alternatives</vt:lpstr>
      <vt:lpstr>PowerPoint Presentation</vt:lpstr>
      <vt:lpstr>json functions</vt:lpstr>
      <vt:lpstr>PowerPoint Presentation</vt:lpstr>
      <vt:lpstr>denormalization</vt:lpstr>
      <vt:lpstr>PowerPoint Presentation</vt:lpstr>
      <vt:lpstr>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Attività di digital marketing</dc:title>
  <cp:lastModifiedBy>Roberto Freato</cp:lastModifiedBy>
  <cp:revision>65</cp:revision>
  <dcterms:modified xsi:type="dcterms:W3CDTF">2021-04-28T17:11:45Z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0x0101005351550BC4C8BE48A57C65C03BF17DA3</vt:lpwstr>
  </property>
  <property fmtid="{D5CDD505-2E9C-101B-9397-08002B2CF9AE}" pid="3" name="Tfs.IsStoryboard">
    <vt:bool>true</vt:bool>
  </property>
  <property fmtid="{D5CDD505-2E9C-101B-9397-08002B2CF9AE}" pid="4" name="AuthorIds_UIVersion_1024">
    <vt:lpwstr>18</vt:lpwstr>
  </property>
  <property fmtid="{D5CDD505-2E9C-101B-9397-08002B2CF9AE}" pid="5" name="AuthorIds_UIVersion_2048">
    <vt:lpwstr>11</vt:lpwstr>
  </property>
  <property fmtid="{D5CDD505-2E9C-101B-9397-08002B2CF9AE}" pid="6" name="Tfs.LastKnownPath">
    <vt:lpwstr>https://welol.sharepoint.com/sites/MarketingandCommunication/Shared Documents/General/12_EVENTI/GAB/2021/PresentazioneGlobalAzure2021-TORINO.pptx</vt:lpwstr>
  </property>
</Properties>
</file>