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62" r:id="rId2"/>
    <p:sldId id="258" r:id="rId3"/>
    <p:sldId id="265" r:id="rId4"/>
    <p:sldId id="267" r:id="rId5"/>
    <p:sldId id="263" r:id="rId6"/>
    <p:sldId id="266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7005425-BB79-4ECB-88F7-75950DC57F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B02BFDA-2E55-4DA5-B7F3-1B374FD577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A426D-C94C-4D38-B02C-1A00F2560980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99F6946-F2A6-44DF-A493-586221550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0C0F937-15ED-414F-8215-9ADC4F07B4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C774F-A422-47A6-9EF7-0DF6767A2F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047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ona tytułow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F475CACA-DE2C-45A1-BCB8-1FF66AA298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713" y="5259643"/>
            <a:ext cx="11108352" cy="8159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 err="1"/>
              <a:t>Session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Tytuł 25">
            <a:extLst>
              <a:ext uri="{FF2B5EF4-FFF2-40B4-BE49-F238E27FC236}">
                <a16:creationId xmlns:a16="http://schemas.microsoft.com/office/drawing/2014/main" id="{93CA10F2-CE27-440A-8974-F1C2B28A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13" y="4543834"/>
            <a:ext cx="7942364" cy="62793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Speaker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967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 slaj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2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5392DC-D887-4BA2-9E27-1219EF13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31942" cy="1325563"/>
          </a:xfrm>
        </p:spPr>
        <p:txBody>
          <a:bodyPr/>
          <a:lstStyle>
            <a:lvl1pPr>
              <a:defRPr/>
            </a:lvl1pPr>
          </a:lstStyle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940445-405E-484C-9E84-90F5DD44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583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eń sesj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91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ceń sesj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41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91D1E7D-913A-443B-AD5C-8864D21A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3AE9E8-C0A6-473A-A904-8874518A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7296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D72C2726-10B2-4AD9-87BC-8DD20305E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From 0 to 100 Containers with .NET Core and Azure</a:t>
            </a:r>
            <a:endParaRPr lang="pl-PL" dirty="0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27DBB49A-5916-4A71-A6AC-7134B69E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Roberto Freato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80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BA64C6-A55F-4042-8E41-1D6FD6C6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Heavy workloads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30E73D-9DB2-4076-B32B-40F5FE68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Memory/Data intensive</a:t>
            </a:r>
          </a:p>
          <a:p>
            <a:r>
              <a:rPr lang="pl-PL" dirty="0"/>
              <a:t>I/O intensive</a:t>
            </a:r>
          </a:p>
          <a:p>
            <a:r>
              <a:rPr lang="pl-PL" dirty="0"/>
              <a:t>CPU/GPU intensive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337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pl-PL" dirty="0"/>
          </a:p>
        </p:txBody>
      </p:sp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F1CDFDF8-2AF3-4E77-9A14-68B5A4FC1F94}"/>
              </a:ext>
            </a:extLst>
          </p:cNvPr>
          <p:cNvGrpSpPr/>
          <p:nvPr/>
        </p:nvGrpSpPr>
        <p:grpSpPr bwMode="blackWhite">
          <a:xfrm>
            <a:off x="844043" y="1900549"/>
            <a:ext cx="817231" cy="600043"/>
            <a:chOff x="6953426" y="711274"/>
            <a:chExt cx="558179" cy="409838"/>
          </a:xfrm>
        </p:grpSpPr>
        <p:sp>
          <p:nvSpPr>
            <p:cNvPr id="5" name="Oval 4" descr="Small circle">
              <a:extLst>
                <a:ext uri="{FF2B5EF4-FFF2-40B4-BE49-F238E27FC236}">
                  <a16:creationId xmlns:a16="http://schemas.microsoft.com/office/drawing/2014/main" id="{2F4EA650-4F8A-4B56-84EE-9B19CFA6464B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" name="TextBox 5" descr="Number 1">
              <a:extLst>
                <a:ext uri="{FF2B5EF4-FFF2-40B4-BE49-F238E27FC236}">
                  <a16:creationId xmlns:a16="http://schemas.microsoft.com/office/drawing/2014/main" id="{71CB107D-7400-4CB1-B0D0-912434725A6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26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DEF6AAF4-0D56-4E25-8527-529E140BD9B0}"/>
              </a:ext>
            </a:extLst>
          </p:cNvPr>
          <p:cNvSpPr txBox="1">
            <a:spLocks/>
          </p:cNvSpPr>
          <p:nvPr/>
        </p:nvSpPr>
        <p:spPr>
          <a:xfrm>
            <a:off x="1548981" y="2030896"/>
            <a:ext cx="6713968" cy="5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 is asking to solve math operations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8" name="Group 7" descr="Small circle with number 2 inside  indicating step 2">
            <a:extLst>
              <a:ext uri="{FF2B5EF4-FFF2-40B4-BE49-F238E27FC236}">
                <a16:creationId xmlns:a16="http://schemas.microsoft.com/office/drawing/2014/main" id="{F3E6CB9D-D06B-4341-B563-9E2FF532C64D}"/>
              </a:ext>
            </a:extLst>
          </p:cNvPr>
          <p:cNvGrpSpPr/>
          <p:nvPr/>
        </p:nvGrpSpPr>
        <p:grpSpPr bwMode="blackWhite">
          <a:xfrm>
            <a:off x="844043" y="2483887"/>
            <a:ext cx="817231" cy="600043"/>
            <a:chOff x="6953426" y="711274"/>
            <a:chExt cx="558179" cy="409838"/>
          </a:xfrm>
        </p:grpSpPr>
        <p:sp>
          <p:nvSpPr>
            <p:cNvPr id="9" name="Oval 8" descr="Small circle">
              <a:extLst>
                <a:ext uri="{FF2B5EF4-FFF2-40B4-BE49-F238E27FC236}">
                  <a16:creationId xmlns:a16="http://schemas.microsoft.com/office/drawing/2014/main" id="{08D76182-EAB8-4686-A370-D2DED52124A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 descr="Number 2">
              <a:extLst>
                <a:ext uri="{FF2B5EF4-FFF2-40B4-BE49-F238E27FC236}">
                  <a16:creationId xmlns:a16="http://schemas.microsoft.com/office/drawing/2014/main" id="{D68E38C3-38D8-4521-A99B-598FA8D5E33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26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EF4CF0E1-FC6B-4FCC-83DF-022A8D2BF369}"/>
              </a:ext>
            </a:extLst>
          </p:cNvPr>
          <p:cNvSpPr txBox="1">
            <a:spLocks/>
          </p:cNvSpPr>
          <p:nvPr/>
        </p:nvSpPr>
        <p:spPr>
          <a:xfrm>
            <a:off x="1548981" y="2609927"/>
            <a:ext cx="6594676" cy="5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processes the messages and produces the results </a:t>
            </a:r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068968F3-024C-4FD5-A9A8-DB64EE3BEA20}"/>
              </a:ext>
            </a:extLst>
          </p:cNvPr>
          <p:cNvSpPr txBox="1">
            <a:spLocks/>
          </p:cNvSpPr>
          <p:nvPr/>
        </p:nvSpPr>
        <p:spPr>
          <a:xfrm>
            <a:off x="948936" y="3521199"/>
            <a:ext cx="6594676" cy="505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consume operation takes about 1s of CPU time average.</a:t>
            </a: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31C7BDD7-E7A1-49E7-BE93-DD578EA496DB}"/>
              </a:ext>
            </a:extLst>
          </p:cNvPr>
          <p:cNvSpPr txBox="1">
            <a:spLocks/>
          </p:cNvSpPr>
          <p:nvPr/>
        </p:nvSpPr>
        <p:spPr>
          <a:xfrm>
            <a:off x="948936" y="3880243"/>
            <a:ext cx="6594676" cy="505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want to scale out to many machines/cores</a:t>
            </a:r>
          </a:p>
        </p:txBody>
      </p:sp>
    </p:spTree>
    <p:extLst>
      <p:ext uri="{BB962C8B-B14F-4D97-AF65-F5344CB8AC3E}">
        <p14:creationId xmlns:p14="http://schemas.microsoft.com/office/powerpoint/2010/main" val="96327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C198-5A82-46D1-BCA3-C616423C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969B-651C-4771-9533-FF1E1E702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Provisioning and implementing the </a:t>
            </a:r>
            <a:r>
              <a:rPr lang="en-US" i="1" dirty="0"/>
              <a:t>Producer/Consumer </a:t>
            </a:r>
            <a:r>
              <a:rPr lang="en-US" dirty="0"/>
              <a:t>with </a:t>
            </a:r>
            <a:r>
              <a:rPr lang="en-US" b="1" dirty="0"/>
              <a:t>.NET and Service Bus</a:t>
            </a:r>
            <a:r>
              <a:rPr lang="en-US" dirty="0"/>
              <a:t>. Create a </a:t>
            </a:r>
            <a:r>
              <a:rPr lang="en-US" b="1" dirty="0"/>
              <a:t>container image </a:t>
            </a:r>
            <a:r>
              <a:rPr lang="en-US" dirty="0"/>
              <a:t>as a model for running the code. Create a </a:t>
            </a:r>
            <a:r>
              <a:rPr lang="en-US" b="1" dirty="0"/>
              <a:t>template</a:t>
            </a:r>
            <a:r>
              <a:rPr lang="en-US" dirty="0"/>
              <a:t> to launch </a:t>
            </a:r>
            <a:r>
              <a:rPr lang="en-US" u="sng" dirty="0"/>
              <a:t>several container</a:t>
            </a:r>
            <a:r>
              <a:rPr lang="en-US" dirty="0"/>
              <a:t> instances to scale out the workload.</a:t>
            </a:r>
          </a:p>
          <a:p>
            <a:pPr>
              <a:lnSpc>
                <a:spcPct val="15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185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47715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zetacja" id="{FA9D0B24-1213-4514-A6F2-C7ED32419AB4}" vid="{6672775D-A104-4F85-BEC3-302AFBEB4A4C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</TotalTime>
  <Words>108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Semibold</vt:lpstr>
      <vt:lpstr>Motyw pakietu Office</vt:lpstr>
      <vt:lpstr>Roberto Freato</vt:lpstr>
      <vt:lpstr>Heavy workloads</vt:lpstr>
      <vt:lpstr>Scenario</vt:lpstr>
      <vt:lpstr>Let’s 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DeveloperDays 2021</dc:title>
  <dc:creator>.NET DeveloperDays</dc:creator>
  <cp:lastModifiedBy>Roberto Freato</cp:lastModifiedBy>
  <cp:revision>36</cp:revision>
  <dcterms:created xsi:type="dcterms:W3CDTF">2017-09-25T07:47:58Z</dcterms:created>
  <dcterms:modified xsi:type="dcterms:W3CDTF">2021-10-13T12:08:33Z</dcterms:modified>
</cp:coreProperties>
</file>