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58" r:id="rId3"/>
    <p:sldId id="260" r:id="rId4"/>
    <p:sldId id="261" r:id="rId5"/>
    <p:sldId id="264" r:id="rId6"/>
    <p:sldId id="272" r:id="rId7"/>
    <p:sldId id="268" r:id="rId8"/>
    <p:sldId id="275" r:id="rId9"/>
    <p:sldId id="267" r:id="rId10"/>
    <p:sldId id="276" r:id="rId11"/>
    <p:sldId id="277" r:id="rId12"/>
    <p:sldId id="27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I" id="{09E88C01-A7BE-4A38-8E14-B1293D000B49}">
          <p14:sldIdLst>
            <p14:sldId id="279"/>
            <p14:sldId id="258"/>
            <p14:sldId id="260"/>
            <p14:sldId id="261"/>
            <p14:sldId id="264"/>
            <p14:sldId id="272"/>
            <p14:sldId id="268"/>
            <p14:sldId id="275"/>
            <p14:sldId id="267"/>
            <p14:sldId id="276"/>
            <p14:sldId id="277"/>
            <p14:sldId id="274"/>
            <p14:sldId id="278"/>
          </p14:sldIdLst>
        </p14:section>
        <p14:section name="Part II" id="{4264DE8E-FD13-4EBC-AE34-8A0E613DA3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35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9DEF134E-9D06-462C-A9D6-C9779814AB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1CC7926-62E6-42CA-B348-5713B41F71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BC169DA-D271-49EB-9349-9A53E4656A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119DE8-29F2-4380-89FD-F3B986C5D3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ED4D310-345F-47D7-963F-CF94831D31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D66F6EF-C206-4C6A-AF37-E7D192C728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AED678B-50DF-4092-A5E3-496664CFB4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2F58BA-4177-409C-BCAD-DAC755B128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AC7-4AE4-98E6-A675CFB3888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5F2F8B6-2CE3-46EA-A7E5-0C61D88A2A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AC7-4AE4-98E6-A675CFB388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571CBB-C1B2-4B07-AB07-F27C933692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AC7-4AE4-98E6-A675CFB388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10EFA12-B73F-4BE8-9B5B-AE393CF0A7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AC7-4AE4-98E6-A675CFB388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D609613-357A-4A5C-800F-C70CAFD542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AC7-4AE4-98E6-A675CFB388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725C4C-4768-4E9A-8D16-5196B3B785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AC7-4AE4-98E6-A675CFB3888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AC65FC-F8EB-4321-BEB0-8DE676BD0F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AC7-4AE4-98E6-A675CFB3888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133D796-4489-422F-99AF-008F5B5093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AC7-4AE4-98E6-A675CFB3888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F07F656-64ED-4FB9-99D4-954BA6F9BA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AC7-4AE4-98E6-A675CFB388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AC7-4AE4-98E6-A675CFB3888E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9AC-4C31-BA7B-C2DB26A53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7417E2B-65F8-4706-9FE1-6FCE3AE639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9AC-4C31-BA7B-C2DB26A53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9013693-072A-42BE-BF54-BE3E981AF0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9AC-4C31-BA7B-C2DB26A53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87A5F51-BB40-4345-83BA-C0BC24C34D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9AC-4C31-BA7B-C2DB26A53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79EC46-8765-4BE3-8CAE-A6C5901BCD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9AC-4C31-BA7B-C2DB26A53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B8FC763-AD47-4F7E-8E80-B5A7466283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9AC-4C31-BA7B-C2DB26A5325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C67D2FD-0894-431D-BCA9-AAA9C43A6E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9AC-4C31-BA7B-C2DB26A5325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FD4F4BA-7E0E-4F09-8F79-0B6D514490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9AC-4C31-BA7B-C2DB26A5325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487AD9D-A0DC-4B16-AAD7-4EAB8D0F7E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9AC-4C31-BA7B-C2DB26A532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9AC-4C31-BA7B-C2DB26A53251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B21-4ACA-8F2D-C9E773A025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2C79BE-2BC9-4998-B103-BF9B30A6D0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21-4ACA-8F2D-C9E773A025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59746E-4E60-489D-B79E-641956EE37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B21-4ACA-8F2D-C9E773A0255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2DF295-00C2-43C1-ACC0-188C8FFD36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B21-4ACA-8F2D-C9E773A025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5686372-52DB-463E-B34D-040B3EEE4C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B21-4ACA-8F2D-C9E773A025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C19AEF4-12BA-43A5-8C33-7D8E9CC97E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B21-4ACA-8F2D-C9E773A025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4952354-1DBA-4A27-9674-6B3DC6E00A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B21-4ACA-8F2D-C9E773A025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07E64AB-6F33-4931-96E2-8527B670B8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B21-4ACA-8F2D-C9E773A025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3CA8D6F-446B-465B-9F4C-2BF6183CC9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B21-4ACA-8F2D-C9E773A025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B21-4ACA-8F2D-C9E773A02557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0E8B-24A4-42CB-AB03-204CC9AF3FF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0B66-4295-4E32-B647-7A8AE3076AF9}">
      <dgm:prSet phldrT="[Text]"/>
      <dgm:spPr/>
      <dgm:t>
        <a:bodyPr/>
        <a:lstStyle/>
        <a:p>
          <a:r>
            <a:rPr lang="it-IT" dirty="0"/>
            <a:t>Triggered Jobs</a:t>
          </a:r>
          <a:endParaRPr lang="en-US" dirty="0"/>
        </a:p>
      </dgm:t>
    </dgm:pt>
    <dgm:pt modelId="{8D28B2E0-3311-4B6B-B840-AD02C973EBD2}" type="parTrans" cxnId="{32F43C52-CCD6-4D09-A6C3-EDCE6A7308E7}">
      <dgm:prSet/>
      <dgm:spPr/>
      <dgm:t>
        <a:bodyPr/>
        <a:lstStyle/>
        <a:p>
          <a:endParaRPr lang="en-US"/>
        </a:p>
      </dgm:t>
    </dgm:pt>
    <dgm:pt modelId="{C04A187B-E142-420A-B08B-71CA058942F4}" type="sibTrans" cxnId="{32F43C52-CCD6-4D09-A6C3-EDCE6A7308E7}">
      <dgm:prSet/>
      <dgm:spPr/>
      <dgm:t>
        <a:bodyPr/>
        <a:lstStyle/>
        <a:p>
          <a:endParaRPr lang="en-US"/>
        </a:p>
      </dgm:t>
    </dgm:pt>
    <dgm:pt modelId="{50BFA46F-B04F-4718-8660-F887E7ACB5EE}">
      <dgm:prSet phldrT="[Text]"/>
      <dgm:spPr/>
      <dgm:t>
        <a:bodyPr/>
        <a:lstStyle/>
        <a:p>
          <a:r>
            <a:rPr lang="it-IT" dirty="0"/>
            <a:t>by a schedule</a:t>
          </a:r>
          <a:endParaRPr lang="en-US" dirty="0"/>
        </a:p>
      </dgm:t>
    </dgm:pt>
    <dgm:pt modelId="{FCB7A415-51C1-4DFE-AB17-D18A0BB94D60}" type="parTrans" cxnId="{52723D0E-297C-4407-92A8-BF6FCCD58D3B}">
      <dgm:prSet/>
      <dgm:spPr/>
      <dgm:t>
        <a:bodyPr/>
        <a:lstStyle/>
        <a:p>
          <a:endParaRPr lang="en-US"/>
        </a:p>
      </dgm:t>
    </dgm:pt>
    <dgm:pt modelId="{667A4716-001C-4F51-9056-B7DC79D1554C}" type="sibTrans" cxnId="{52723D0E-297C-4407-92A8-BF6FCCD58D3B}">
      <dgm:prSet/>
      <dgm:spPr/>
      <dgm:t>
        <a:bodyPr/>
        <a:lstStyle/>
        <a:p>
          <a:endParaRPr lang="en-US"/>
        </a:p>
      </dgm:t>
    </dgm:pt>
    <dgm:pt modelId="{B1C627FF-69ED-43C6-B6E0-49563D16534E}">
      <dgm:prSet phldrT="[Text]"/>
      <dgm:spPr/>
      <dgm:t>
        <a:bodyPr/>
        <a:lstStyle/>
        <a:p>
          <a:r>
            <a:rPr lang="it-IT" dirty="0"/>
            <a:t>Continuous Jobs</a:t>
          </a:r>
          <a:endParaRPr lang="en-US" dirty="0"/>
        </a:p>
      </dgm:t>
    </dgm:pt>
    <dgm:pt modelId="{1394A123-950B-45E9-A6EE-98CB37E4D388}" type="parTrans" cxnId="{CE622DC2-2365-43E6-8E57-4EA44962F58A}">
      <dgm:prSet/>
      <dgm:spPr/>
      <dgm:t>
        <a:bodyPr/>
        <a:lstStyle/>
        <a:p>
          <a:endParaRPr lang="en-US"/>
        </a:p>
      </dgm:t>
    </dgm:pt>
    <dgm:pt modelId="{244F630B-D7AE-4E79-9F14-D5C42DA90A3B}" type="sibTrans" cxnId="{CE622DC2-2365-43E6-8E57-4EA44962F58A}">
      <dgm:prSet/>
      <dgm:spPr/>
      <dgm:t>
        <a:bodyPr/>
        <a:lstStyle/>
        <a:p>
          <a:endParaRPr lang="en-US"/>
        </a:p>
      </dgm:t>
    </dgm:pt>
    <dgm:pt modelId="{EA3403CA-9238-4A93-95C5-0D721CCB8A32}">
      <dgm:prSet phldrT="[Text]"/>
      <dgm:spPr/>
      <dgm:t>
        <a:bodyPr/>
        <a:lstStyle/>
        <a:p>
          <a:r>
            <a:rPr lang="it-IT" dirty="0"/>
            <a:t>always on</a:t>
          </a:r>
          <a:endParaRPr lang="en-US" dirty="0"/>
        </a:p>
      </dgm:t>
    </dgm:pt>
    <dgm:pt modelId="{B2D6598D-CBD2-42FF-A9FF-3A42A6BF2C88}" type="parTrans" cxnId="{510F7610-112F-4D68-992D-ABCAD769E3CC}">
      <dgm:prSet/>
      <dgm:spPr/>
      <dgm:t>
        <a:bodyPr/>
        <a:lstStyle/>
        <a:p>
          <a:endParaRPr lang="en-US"/>
        </a:p>
      </dgm:t>
    </dgm:pt>
    <dgm:pt modelId="{003092FF-D005-434E-BF40-3177A955AA0F}" type="sibTrans" cxnId="{510F7610-112F-4D68-992D-ABCAD769E3CC}">
      <dgm:prSet/>
      <dgm:spPr/>
      <dgm:t>
        <a:bodyPr/>
        <a:lstStyle/>
        <a:p>
          <a:endParaRPr lang="en-US"/>
        </a:p>
      </dgm:t>
    </dgm:pt>
    <dgm:pt modelId="{B9A1930E-E192-4758-ADAA-2E864265B40B}">
      <dgm:prSet phldrT="[Text]"/>
      <dgm:spPr/>
      <dgm:t>
        <a:bodyPr/>
        <a:lstStyle/>
        <a:p>
          <a:r>
            <a:rPr lang="it-IT" dirty="0"/>
            <a:t>by a third party</a:t>
          </a:r>
          <a:endParaRPr lang="en-US" dirty="0"/>
        </a:p>
      </dgm:t>
    </dgm:pt>
    <dgm:pt modelId="{C7ECF21B-57FD-4A30-8A63-5F6042B72EBE}" type="parTrans" cxnId="{0100C507-CC36-4451-A42E-0E4BCFB58DA2}">
      <dgm:prSet/>
      <dgm:spPr/>
    </dgm:pt>
    <dgm:pt modelId="{3303B27E-BE65-4B0C-85B0-5C68CB9747B9}" type="sibTrans" cxnId="{0100C507-CC36-4451-A42E-0E4BCFB58DA2}">
      <dgm:prSet/>
      <dgm:spPr/>
    </dgm:pt>
    <dgm:pt modelId="{774741B3-2B64-432D-92D0-F8D551CA6FE1}">
      <dgm:prSet phldrT="[Text]"/>
      <dgm:spPr/>
      <dgm:t>
        <a:bodyPr/>
        <a:lstStyle/>
        <a:p>
          <a:r>
            <a:rPr lang="it-IT" dirty="0"/>
            <a:t>on demand</a:t>
          </a:r>
          <a:endParaRPr lang="en-US" dirty="0"/>
        </a:p>
      </dgm:t>
    </dgm:pt>
    <dgm:pt modelId="{8E5AA5FC-0204-44E8-A205-B4E94B003B4C}" type="parTrans" cxnId="{69C8AB48-0E5E-4484-BBE7-EEDAF0EDADEC}">
      <dgm:prSet/>
      <dgm:spPr/>
    </dgm:pt>
    <dgm:pt modelId="{28AE8D94-7C68-41AD-AD6D-9F9EF5ADF609}" type="sibTrans" cxnId="{69C8AB48-0E5E-4484-BBE7-EEDAF0EDADEC}">
      <dgm:prSet/>
      <dgm:spPr/>
    </dgm:pt>
    <dgm:pt modelId="{49DEBC2D-1321-41F6-89D2-A9B5B58AA36D}">
      <dgm:prSet phldrT="[Text]"/>
      <dgm:spPr/>
      <dgm:t>
        <a:bodyPr/>
        <a:lstStyle/>
        <a:p>
          <a:r>
            <a:rPr lang="it-IT" dirty="0"/>
            <a:t>singleton?</a:t>
          </a:r>
          <a:endParaRPr lang="en-US" dirty="0"/>
        </a:p>
      </dgm:t>
    </dgm:pt>
    <dgm:pt modelId="{296FC78E-04C8-4535-A8E4-3AE49DDB3ED7}" type="parTrans" cxnId="{BD5BBBBD-EB9F-4271-AF1B-79A4A1F20BC4}">
      <dgm:prSet/>
      <dgm:spPr/>
    </dgm:pt>
    <dgm:pt modelId="{3742FB62-5674-4B0C-BA07-B8E743158D02}" type="sibTrans" cxnId="{BD5BBBBD-EB9F-4271-AF1B-79A4A1F20BC4}">
      <dgm:prSet/>
      <dgm:spPr/>
    </dgm:pt>
    <dgm:pt modelId="{A94B1584-8AF3-4039-8F3C-E77777872995}">
      <dgm:prSet phldrT="[Text]"/>
      <dgm:spPr/>
      <dgm:t>
        <a:bodyPr/>
        <a:lstStyle/>
        <a:p>
          <a:r>
            <a:rPr lang="it-IT" dirty="0"/>
            <a:t>scalable?</a:t>
          </a:r>
          <a:endParaRPr lang="en-US" dirty="0"/>
        </a:p>
      </dgm:t>
    </dgm:pt>
    <dgm:pt modelId="{4036AD93-3C85-4871-B538-A79869C4CA3C}" type="parTrans" cxnId="{F01C2B81-B16B-45B1-BBF8-511910957C5D}">
      <dgm:prSet/>
      <dgm:spPr/>
    </dgm:pt>
    <dgm:pt modelId="{C2F53519-0B46-4A0D-A231-FB78DC344B77}" type="sibTrans" cxnId="{F01C2B81-B16B-45B1-BBF8-511910957C5D}">
      <dgm:prSet/>
      <dgm:spPr/>
    </dgm:pt>
    <dgm:pt modelId="{8685D771-EAC6-4E4D-BA7D-546E8EEBB84C}" type="pres">
      <dgm:prSet presAssocID="{6A9B0E8B-24A4-42CB-AB03-204CC9AF3FF9}" presName="Name0" presStyleCnt="0">
        <dgm:presLayoutVars>
          <dgm:dir/>
          <dgm:animLvl val="lvl"/>
          <dgm:resizeHandles val="exact"/>
        </dgm:presLayoutVars>
      </dgm:prSet>
      <dgm:spPr/>
    </dgm:pt>
    <dgm:pt modelId="{25454E53-E6D6-4F05-8755-BAC0825A3041}" type="pres">
      <dgm:prSet presAssocID="{09A80B66-4295-4E32-B647-7A8AE3076AF9}" presName="linNode" presStyleCnt="0"/>
      <dgm:spPr/>
    </dgm:pt>
    <dgm:pt modelId="{DC66327C-13B8-4394-9BD8-9D85921E5D86}" type="pres">
      <dgm:prSet presAssocID="{09A80B66-4295-4E32-B647-7A8AE3076AF9}" presName="parTx" presStyleLbl="revTx" presStyleIdx="0" presStyleCnt="2">
        <dgm:presLayoutVars>
          <dgm:chMax val="1"/>
          <dgm:bulletEnabled val="1"/>
        </dgm:presLayoutVars>
      </dgm:prSet>
      <dgm:spPr/>
    </dgm:pt>
    <dgm:pt modelId="{D3988C6E-1E21-440B-8414-BEA3767FFE5C}" type="pres">
      <dgm:prSet presAssocID="{09A80B66-4295-4E32-B647-7A8AE3076AF9}" presName="bracket" presStyleLbl="parChTrans1D1" presStyleIdx="0" presStyleCnt="2"/>
      <dgm:spPr/>
    </dgm:pt>
    <dgm:pt modelId="{E83F6460-77D3-4F8F-B05D-49E6174CD23C}" type="pres">
      <dgm:prSet presAssocID="{09A80B66-4295-4E32-B647-7A8AE3076AF9}" presName="spH" presStyleCnt="0"/>
      <dgm:spPr/>
    </dgm:pt>
    <dgm:pt modelId="{B6F888AE-BE50-4AF5-9478-6672463B4ADA}" type="pres">
      <dgm:prSet presAssocID="{09A80B66-4295-4E32-B647-7A8AE3076AF9}" presName="desTx" presStyleLbl="node1" presStyleIdx="0" presStyleCnt="2">
        <dgm:presLayoutVars>
          <dgm:bulletEnabled val="1"/>
        </dgm:presLayoutVars>
      </dgm:prSet>
      <dgm:spPr/>
    </dgm:pt>
    <dgm:pt modelId="{B6CE5769-6D8A-40AD-B1B0-8BB13ED87705}" type="pres">
      <dgm:prSet presAssocID="{C04A187B-E142-420A-B08B-71CA058942F4}" presName="spV" presStyleCnt="0"/>
      <dgm:spPr/>
    </dgm:pt>
    <dgm:pt modelId="{386680D7-501F-4B67-B3C8-757952F5C865}" type="pres">
      <dgm:prSet presAssocID="{B1C627FF-69ED-43C6-B6E0-49563D16534E}" presName="linNode" presStyleCnt="0"/>
      <dgm:spPr/>
    </dgm:pt>
    <dgm:pt modelId="{8C7AB232-AA16-43C5-936C-4645295B5C95}" type="pres">
      <dgm:prSet presAssocID="{B1C627FF-69ED-43C6-B6E0-49563D16534E}" presName="parTx" presStyleLbl="revTx" presStyleIdx="1" presStyleCnt="2">
        <dgm:presLayoutVars>
          <dgm:chMax val="1"/>
          <dgm:bulletEnabled val="1"/>
        </dgm:presLayoutVars>
      </dgm:prSet>
      <dgm:spPr/>
    </dgm:pt>
    <dgm:pt modelId="{0FB5BE0E-8E4B-48AB-AC76-0C51012CB25F}" type="pres">
      <dgm:prSet presAssocID="{B1C627FF-69ED-43C6-B6E0-49563D16534E}" presName="bracket" presStyleLbl="parChTrans1D1" presStyleIdx="1" presStyleCnt="2"/>
      <dgm:spPr/>
    </dgm:pt>
    <dgm:pt modelId="{8B57BE9D-163A-46D5-AF92-03FC5D421666}" type="pres">
      <dgm:prSet presAssocID="{B1C627FF-69ED-43C6-B6E0-49563D16534E}" presName="spH" presStyleCnt="0"/>
      <dgm:spPr/>
    </dgm:pt>
    <dgm:pt modelId="{00BAFA18-2825-4BDD-BE5D-B70942D6A45D}" type="pres">
      <dgm:prSet presAssocID="{B1C627FF-69ED-43C6-B6E0-49563D16534E}" presName="desTx" presStyleLbl="node1" presStyleIdx="1" presStyleCnt="2">
        <dgm:presLayoutVars>
          <dgm:bulletEnabled val="1"/>
        </dgm:presLayoutVars>
      </dgm:prSet>
      <dgm:spPr/>
    </dgm:pt>
  </dgm:ptLst>
  <dgm:cxnLst>
    <dgm:cxn modelId="{0100C507-CC36-4451-A42E-0E4BCFB58DA2}" srcId="{09A80B66-4295-4E32-B647-7A8AE3076AF9}" destId="{B9A1930E-E192-4758-ADAA-2E864265B40B}" srcOrd="1" destOrd="0" parTransId="{C7ECF21B-57FD-4A30-8A63-5F6042B72EBE}" sibTransId="{3303B27E-BE65-4B0C-85B0-5C68CB9747B9}"/>
    <dgm:cxn modelId="{52723D0E-297C-4407-92A8-BF6FCCD58D3B}" srcId="{09A80B66-4295-4E32-B647-7A8AE3076AF9}" destId="{50BFA46F-B04F-4718-8660-F887E7ACB5EE}" srcOrd="0" destOrd="0" parTransId="{FCB7A415-51C1-4DFE-AB17-D18A0BB94D60}" sibTransId="{667A4716-001C-4F51-9056-B7DC79D1554C}"/>
    <dgm:cxn modelId="{510F7610-112F-4D68-992D-ABCAD769E3CC}" srcId="{B1C627FF-69ED-43C6-B6E0-49563D16534E}" destId="{EA3403CA-9238-4A93-95C5-0D721CCB8A32}" srcOrd="0" destOrd="0" parTransId="{B2D6598D-CBD2-42FF-A9FF-3A42A6BF2C88}" sibTransId="{003092FF-D005-434E-BF40-3177A955AA0F}"/>
    <dgm:cxn modelId="{62D7DB12-ABFF-49AD-91DF-9180A9E47827}" type="presOf" srcId="{6A9B0E8B-24A4-42CB-AB03-204CC9AF3FF9}" destId="{8685D771-EAC6-4E4D-BA7D-546E8EEBB84C}" srcOrd="0" destOrd="0" presId="urn:diagrams.loki3.com/BracketList"/>
    <dgm:cxn modelId="{A70BE83E-7BFB-42E1-A79A-893403EA6DB5}" type="presOf" srcId="{A94B1584-8AF3-4039-8F3C-E77777872995}" destId="{00BAFA18-2825-4BDD-BE5D-B70942D6A45D}" srcOrd="0" destOrd="2" presId="urn:diagrams.loki3.com/BracketList"/>
    <dgm:cxn modelId="{69C8AB48-0E5E-4484-BBE7-EEDAF0EDADEC}" srcId="{B1C627FF-69ED-43C6-B6E0-49563D16534E}" destId="{774741B3-2B64-432D-92D0-F8D551CA6FE1}" srcOrd="1" destOrd="0" parTransId="{8E5AA5FC-0204-44E8-A205-B4E94B003B4C}" sibTransId="{28AE8D94-7C68-41AD-AD6D-9F9EF5ADF609}"/>
    <dgm:cxn modelId="{2FD66C69-6A60-4091-8478-D3621202C44C}" type="presOf" srcId="{B1C627FF-69ED-43C6-B6E0-49563D16534E}" destId="{8C7AB232-AA16-43C5-936C-4645295B5C95}" srcOrd="0" destOrd="0" presId="urn:diagrams.loki3.com/BracketList"/>
    <dgm:cxn modelId="{66CF676A-203C-4A36-A563-4B1CCB2AC957}" type="presOf" srcId="{B9A1930E-E192-4758-ADAA-2E864265B40B}" destId="{B6F888AE-BE50-4AF5-9478-6672463B4ADA}" srcOrd="0" destOrd="1" presId="urn:diagrams.loki3.com/BracketList"/>
    <dgm:cxn modelId="{588DCD4E-13EA-4762-AA08-70874C4872AF}" type="presOf" srcId="{09A80B66-4295-4E32-B647-7A8AE3076AF9}" destId="{DC66327C-13B8-4394-9BD8-9D85921E5D86}" srcOrd="0" destOrd="0" presId="urn:diagrams.loki3.com/BracketList"/>
    <dgm:cxn modelId="{3CFC5151-FA37-40FB-BE24-EE2C56E95833}" type="presOf" srcId="{774741B3-2B64-432D-92D0-F8D551CA6FE1}" destId="{00BAFA18-2825-4BDD-BE5D-B70942D6A45D}" srcOrd="0" destOrd="1" presId="urn:diagrams.loki3.com/BracketList"/>
    <dgm:cxn modelId="{32F43C52-CCD6-4D09-A6C3-EDCE6A7308E7}" srcId="{6A9B0E8B-24A4-42CB-AB03-204CC9AF3FF9}" destId="{09A80B66-4295-4E32-B647-7A8AE3076AF9}" srcOrd="0" destOrd="0" parTransId="{8D28B2E0-3311-4B6B-B840-AD02C973EBD2}" sibTransId="{C04A187B-E142-420A-B08B-71CA058942F4}"/>
    <dgm:cxn modelId="{E782D579-AE06-4182-B56A-5E16408FD8D1}" type="presOf" srcId="{EA3403CA-9238-4A93-95C5-0D721CCB8A32}" destId="{00BAFA18-2825-4BDD-BE5D-B70942D6A45D}" srcOrd="0" destOrd="0" presId="urn:diagrams.loki3.com/BracketList"/>
    <dgm:cxn modelId="{F01C2B81-B16B-45B1-BBF8-511910957C5D}" srcId="{B1C627FF-69ED-43C6-B6E0-49563D16534E}" destId="{A94B1584-8AF3-4039-8F3C-E77777872995}" srcOrd="2" destOrd="0" parTransId="{4036AD93-3C85-4871-B538-A79869C4CA3C}" sibTransId="{C2F53519-0B46-4A0D-A231-FB78DC344B77}"/>
    <dgm:cxn modelId="{C21E4086-55A1-44F5-81F6-1339282AC251}" type="presOf" srcId="{50BFA46F-B04F-4718-8660-F887E7ACB5EE}" destId="{B6F888AE-BE50-4AF5-9478-6672463B4ADA}" srcOrd="0" destOrd="0" presId="urn:diagrams.loki3.com/BracketList"/>
    <dgm:cxn modelId="{BD5BBBBD-EB9F-4271-AF1B-79A4A1F20BC4}" srcId="{09A80B66-4295-4E32-B647-7A8AE3076AF9}" destId="{49DEBC2D-1321-41F6-89D2-A9B5B58AA36D}" srcOrd="2" destOrd="0" parTransId="{296FC78E-04C8-4535-A8E4-3AE49DDB3ED7}" sibTransId="{3742FB62-5674-4B0C-BA07-B8E743158D02}"/>
    <dgm:cxn modelId="{CE622DC2-2365-43E6-8E57-4EA44962F58A}" srcId="{6A9B0E8B-24A4-42CB-AB03-204CC9AF3FF9}" destId="{B1C627FF-69ED-43C6-B6E0-49563D16534E}" srcOrd="1" destOrd="0" parTransId="{1394A123-950B-45E9-A6EE-98CB37E4D388}" sibTransId="{244F630B-D7AE-4E79-9F14-D5C42DA90A3B}"/>
    <dgm:cxn modelId="{052DD0EB-9B66-4FC8-A768-E1D701F6763E}" type="presOf" srcId="{49DEBC2D-1321-41F6-89D2-A9B5B58AA36D}" destId="{B6F888AE-BE50-4AF5-9478-6672463B4ADA}" srcOrd="0" destOrd="2" presId="urn:diagrams.loki3.com/BracketList"/>
    <dgm:cxn modelId="{681DF3CC-1856-43B0-B457-4335D60DEFF7}" type="presParOf" srcId="{8685D771-EAC6-4E4D-BA7D-546E8EEBB84C}" destId="{25454E53-E6D6-4F05-8755-BAC0825A3041}" srcOrd="0" destOrd="0" presId="urn:diagrams.loki3.com/BracketList"/>
    <dgm:cxn modelId="{CD481A03-5B60-453A-951C-5ABF1FBFBEDC}" type="presParOf" srcId="{25454E53-E6D6-4F05-8755-BAC0825A3041}" destId="{DC66327C-13B8-4394-9BD8-9D85921E5D86}" srcOrd="0" destOrd="0" presId="urn:diagrams.loki3.com/BracketList"/>
    <dgm:cxn modelId="{7447FAFA-32A6-4A7F-B097-08E22F9D12C2}" type="presParOf" srcId="{25454E53-E6D6-4F05-8755-BAC0825A3041}" destId="{D3988C6E-1E21-440B-8414-BEA3767FFE5C}" srcOrd="1" destOrd="0" presId="urn:diagrams.loki3.com/BracketList"/>
    <dgm:cxn modelId="{1C0AB8A7-CEEC-441A-9A0B-9C9CEA3287D9}" type="presParOf" srcId="{25454E53-E6D6-4F05-8755-BAC0825A3041}" destId="{E83F6460-77D3-4F8F-B05D-49E6174CD23C}" srcOrd="2" destOrd="0" presId="urn:diagrams.loki3.com/BracketList"/>
    <dgm:cxn modelId="{25B2152A-5F14-4D18-8973-D15378D3D2AF}" type="presParOf" srcId="{25454E53-E6D6-4F05-8755-BAC0825A3041}" destId="{B6F888AE-BE50-4AF5-9478-6672463B4ADA}" srcOrd="3" destOrd="0" presId="urn:diagrams.loki3.com/BracketList"/>
    <dgm:cxn modelId="{74008BC4-68CF-424C-A152-DD96FC880476}" type="presParOf" srcId="{8685D771-EAC6-4E4D-BA7D-546E8EEBB84C}" destId="{B6CE5769-6D8A-40AD-B1B0-8BB13ED87705}" srcOrd="1" destOrd="0" presId="urn:diagrams.loki3.com/BracketList"/>
    <dgm:cxn modelId="{BDD8BDAB-EA8A-4893-92B0-ECF22A594019}" type="presParOf" srcId="{8685D771-EAC6-4E4D-BA7D-546E8EEBB84C}" destId="{386680D7-501F-4B67-B3C8-757952F5C865}" srcOrd="2" destOrd="0" presId="urn:diagrams.loki3.com/BracketList"/>
    <dgm:cxn modelId="{C6BE0FA6-BBD9-4FCA-BE08-DB6DB0EF961E}" type="presParOf" srcId="{386680D7-501F-4B67-B3C8-757952F5C865}" destId="{8C7AB232-AA16-43C5-936C-4645295B5C95}" srcOrd="0" destOrd="0" presId="urn:diagrams.loki3.com/BracketList"/>
    <dgm:cxn modelId="{FA2B7CCB-4C73-42CE-B1B6-E634ACD80EB9}" type="presParOf" srcId="{386680D7-501F-4B67-B3C8-757952F5C865}" destId="{0FB5BE0E-8E4B-48AB-AC76-0C51012CB25F}" srcOrd="1" destOrd="0" presId="urn:diagrams.loki3.com/BracketList"/>
    <dgm:cxn modelId="{43839B08-9B3E-42F6-9F87-5B206AF1E0FA}" type="presParOf" srcId="{386680D7-501F-4B67-B3C8-757952F5C865}" destId="{8B57BE9D-163A-46D5-AF92-03FC5D421666}" srcOrd="2" destOrd="0" presId="urn:diagrams.loki3.com/BracketList"/>
    <dgm:cxn modelId="{EF468766-CEEE-4F1E-9ED5-6A1AC2347741}" type="presParOf" srcId="{386680D7-501F-4B67-B3C8-757952F5C865}" destId="{00BAFA18-2825-4BDD-BE5D-B70942D6A4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r>
            <a:rPr lang="it-IT" dirty="0"/>
            <a:t>Location</a:t>
          </a:r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8584CF00-8518-43E2-8127-22B8F87A8691}">
      <dgm:prSet phldrT="[Text]"/>
      <dgm:spPr/>
      <dgm:t>
        <a:bodyPr/>
        <a:lstStyle/>
        <a:p>
          <a:r>
            <a:rPr lang="it-IT"/>
            <a:t>Location</a:t>
          </a:r>
          <a:endParaRPr lang="en-US" dirty="0"/>
        </a:p>
      </dgm:t>
    </dgm:pt>
    <dgm:pt modelId="{22D06FB5-76EE-4B56-8B44-48972C9EDE56}" type="parTrans" cxnId="{2004ADEF-6668-47E1-B5B1-EB6BEC0EE908}">
      <dgm:prSet/>
      <dgm:spPr/>
      <dgm:t>
        <a:bodyPr/>
        <a:lstStyle/>
        <a:p>
          <a:endParaRPr lang="en-US"/>
        </a:p>
      </dgm:t>
    </dgm:pt>
    <dgm:pt modelId="{81D1A4B6-EE89-4C65-AD47-03EFE6A81074}" type="sibTrans" cxnId="{2004ADEF-6668-47E1-B5B1-EB6BEC0EE908}">
      <dgm:prSet/>
      <dgm:spPr/>
      <dgm:t>
        <a:bodyPr/>
        <a:lstStyle/>
        <a:p>
          <a:endParaRPr lang="en-US"/>
        </a:p>
      </dgm:t>
    </dgm:pt>
    <dgm:pt modelId="{78399E6C-B33E-4AEC-BD0B-8B75409DA3ED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ABCD5110-4C6F-414C-BB6F-9FD32F8E395D}" type="parTrans" cxnId="{935666BD-529B-4109-9829-BE4B4AB1F0E2}">
      <dgm:prSet/>
      <dgm:spPr/>
      <dgm:t>
        <a:bodyPr/>
        <a:lstStyle/>
        <a:p>
          <a:endParaRPr lang="en-US"/>
        </a:p>
      </dgm:t>
    </dgm:pt>
    <dgm:pt modelId="{624D9D66-EDA6-4B3E-B9F3-9F0D47717BD3}" type="sibTrans" cxnId="{935666BD-529B-4109-9829-BE4B4AB1F0E2}">
      <dgm:prSet/>
      <dgm:spPr/>
      <dgm:t>
        <a:bodyPr/>
        <a:lstStyle/>
        <a:p>
          <a:endParaRPr lang="en-US"/>
        </a:p>
      </dgm:t>
    </dgm:pt>
    <dgm:pt modelId="{1F4659E9-3E72-479F-89DF-B65A12DDC8B6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0DF8B41A-B87B-48F5-960D-6504C246237A}" type="parTrans" cxnId="{DF0234A1-EB5B-4876-9F97-C76BFBEF5217}">
      <dgm:prSet/>
      <dgm:spPr/>
      <dgm:t>
        <a:bodyPr/>
        <a:lstStyle/>
        <a:p>
          <a:endParaRPr lang="en-US"/>
        </a:p>
      </dgm:t>
    </dgm:pt>
    <dgm:pt modelId="{DBE9FE4E-D7C4-4110-A103-73FCEAD5489E}" type="sibTrans" cxnId="{DF0234A1-EB5B-4876-9F97-C76BFBEF5217}">
      <dgm:prSet/>
      <dgm:spPr/>
      <dgm:t>
        <a:bodyPr/>
        <a:lstStyle/>
        <a:p>
          <a:endParaRPr lang="en-US"/>
        </a:p>
      </dgm:t>
    </dgm:pt>
    <dgm:pt modelId="{2D30A029-2B5E-464A-91CB-6F96CB6A7169}">
      <dgm:prSet phldrT="[Text]"/>
      <dgm:spPr/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CBCAF68-EA3F-41A2-BF36-BE19E2620307}" type="parTrans" cxnId="{969DE3DB-9EEB-4650-9C44-D6A506A7AFAB}">
      <dgm:prSet/>
      <dgm:spPr/>
      <dgm:t>
        <a:bodyPr/>
        <a:lstStyle/>
        <a:p>
          <a:endParaRPr lang="en-US"/>
        </a:p>
      </dgm:t>
    </dgm:pt>
    <dgm:pt modelId="{071E2E0D-2A30-40AB-B69E-A4690696C560}" type="sibTrans" cxnId="{969DE3DB-9EEB-4650-9C44-D6A506A7AFAB}">
      <dgm:prSet/>
      <dgm:spPr/>
      <dgm:t>
        <a:bodyPr/>
        <a:lstStyle/>
        <a:p>
          <a:endParaRPr lang="en-US"/>
        </a:p>
      </dgm:t>
    </dgm:pt>
    <dgm:pt modelId="{639C7896-94CC-4BFD-B55C-5C0A1A54E28F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0AD2E4AD-7D9A-4211-991F-B4F5F3133DC8}" type="parTrans" cxnId="{42965F2D-E468-491B-A37B-2E09E728CCA9}">
      <dgm:prSet/>
      <dgm:spPr/>
      <dgm:t>
        <a:bodyPr/>
        <a:lstStyle/>
        <a:p>
          <a:endParaRPr lang="en-US"/>
        </a:p>
      </dgm:t>
    </dgm:pt>
    <dgm:pt modelId="{FF7564F4-F936-4128-B711-A9CE3BCD79D9}" type="sibTrans" cxnId="{42965F2D-E468-491B-A37B-2E09E728CCA9}">
      <dgm:prSet/>
      <dgm:spPr/>
      <dgm:t>
        <a:bodyPr/>
        <a:lstStyle/>
        <a:p>
          <a:endParaRPr lang="en-US"/>
        </a:p>
      </dgm:t>
    </dgm:pt>
    <dgm:pt modelId="{B891C769-7F1B-4755-9A95-19C598C1435C}">
      <dgm:prSet phldrT="[Text]"/>
      <dgm:spPr>
        <a:solidFill>
          <a:schemeClr val="accent3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9D10474A-CFA5-4E64-B1B9-CD0922CA19A1}" type="parTrans" cxnId="{0F9089AB-377A-4AEA-86F6-321DF06FA32E}">
      <dgm:prSet/>
      <dgm:spPr/>
      <dgm:t>
        <a:bodyPr/>
        <a:lstStyle/>
        <a:p>
          <a:endParaRPr lang="en-US"/>
        </a:p>
      </dgm:t>
    </dgm:pt>
    <dgm:pt modelId="{3FBF88C5-6C80-4663-8B4C-7AE395B7AA61}" type="sibTrans" cxnId="{0F9089AB-377A-4AEA-86F6-321DF06FA32E}">
      <dgm:prSet/>
      <dgm:spPr/>
      <dgm:t>
        <a:bodyPr/>
        <a:lstStyle/>
        <a:p>
          <a:endParaRPr lang="en-US"/>
        </a:p>
      </dgm:t>
    </dgm:pt>
    <dgm:pt modelId="{DC08B800-9053-40E9-A09C-FE4F5D13A693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37774394-DF86-437A-A584-CF22D2EFDD04}" type="parTrans" cxnId="{2FB4EA3C-7114-4491-B38B-C60A1468B2D1}">
      <dgm:prSet/>
      <dgm:spPr/>
      <dgm:t>
        <a:bodyPr/>
        <a:lstStyle/>
        <a:p>
          <a:endParaRPr lang="en-US"/>
        </a:p>
      </dgm:t>
    </dgm:pt>
    <dgm:pt modelId="{F43B1285-711F-4E68-91C0-B62E600AA65B}" type="sibTrans" cxnId="{2FB4EA3C-7114-4491-B38B-C60A1468B2D1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IaaS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631068B7-AB8A-42CD-BA29-B34ABFE777A2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PaaS</a:t>
          </a:r>
          <a:endParaRPr lang="en-US" dirty="0"/>
        </a:p>
      </dgm:t>
    </dgm:pt>
    <dgm:pt modelId="{8E802FE7-2908-4F4E-9AC3-AE739461BE0B}" type="parTrans" cxnId="{9CF7A896-938A-4EB1-B352-4998D5D90193}">
      <dgm:prSet/>
      <dgm:spPr/>
      <dgm:t>
        <a:bodyPr/>
        <a:lstStyle/>
        <a:p>
          <a:endParaRPr lang="en-US"/>
        </a:p>
      </dgm:t>
    </dgm:pt>
    <dgm:pt modelId="{2780E4FC-4E8A-4460-9B4A-54D1BB079025}" type="sibTrans" cxnId="{9CF7A896-938A-4EB1-B352-4998D5D90193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2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2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2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10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10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10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10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10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  <dgm:pt modelId="{313C0DFA-DE1B-4FF6-A848-B627640C33AA}" type="pres">
      <dgm:prSet presAssocID="{27E967E8-ED3D-4428-AEEE-0641DDD5A459}" presName="sibSpaceOne" presStyleCnt="0"/>
      <dgm:spPr/>
    </dgm:pt>
    <dgm:pt modelId="{3CC164D3-7598-4119-B796-EA73F7FA245A}" type="pres">
      <dgm:prSet presAssocID="{8584CF00-8518-43E2-8127-22B8F87A8691}" presName="vertOne" presStyleCnt="0"/>
      <dgm:spPr/>
    </dgm:pt>
    <dgm:pt modelId="{FC84B654-A633-4F0C-847B-C51FF31BF6BA}" type="pres">
      <dgm:prSet presAssocID="{8584CF00-8518-43E2-8127-22B8F87A8691}" presName="txOne" presStyleLbl="node0" presStyleIdx="1" presStyleCnt="2">
        <dgm:presLayoutVars>
          <dgm:chPref val="3"/>
        </dgm:presLayoutVars>
      </dgm:prSet>
      <dgm:spPr/>
    </dgm:pt>
    <dgm:pt modelId="{6DD6A0BC-E416-4631-9C54-23139BBA0B05}" type="pres">
      <dgm:prSet presAssocID="{8584CF00-8518-43E2-8127-22B8F87A8691}" presName="parTransOne" presStyleCnt="0"/>
      <dgm:spPr/>
    </dgm:pt>
    <dgm:pt modelId="{8C784DCB-B00E-4FFC-833D-0D6ED573DFD9}" type="pres">
      <dgm:prSet presAssocID="{8584CF00-8518-43E2-8127-22B8F87A8691}" presName="horzOne" presStyleCnt="0"/>
      <dgm:spPr/>
    </dgm:pt>
    <dgm:pt modelId="{71FA2891-4281-4D83-8907-33EB25155F1D}" type="pres">
      <dgm:prSet presAssocID="{78399E6C-B33E-4AEC-BD0B-8B75409DA3ED}" presName="vertTwo" presStyleCnt="0"/>
      <dgm:spPr/>
    </dgm:pt>
    <dgm:pt modelId="{92C6484A-4DC7-4458-A0D5-A66D59047ED2}" type="pres">
      <dgm:prSet presAssocID="{78399E6C-B33E-4AEC-BD0B-8B75409DA3ED}" presName="txTwo" presStyleLbl="node2" presStyleIdx="1" presStyleCnt="2">
        <dgm:presLayoutVars>
          <dgm:chPref val="3"/>
        </dgm:presLayoutVars>
      </dgm:prSet>
      <dgm:spPr/>
    </dgm:pt>
    <dgm:pt modelId="{E73C354B-566B-4ED0-8E04-3496160874D6}" type="pres">
      <dgm:prSet presAssocID="{78399E6C-B33E-4AEC-BD0B-8B75409DA3ED}" presName="parTransTwo" presStyleCnt="0"/>
      <dgm:spPr/>
    </dgm:pt>
    <dgm:pt modelId="{37200F63-260E-4AF9-B774-1C1985CE744B}" type="pres">
      <dgm:prSet presAssocID="{78399E6C-B33E-4AEC-BD0B-8B75409DA3ED}" presName="horzTwo" presStyleCnt="0"/>
      <dgm:spPr/>
    </dgm:pt>
    <dgm:pt modelId="{30F59B31-B746-4935-89EB-E9D54DAAC4D8}" type="pres">
      <dgm:prSet presAssocID="{1F4659E9-3E72-479F-89DF-B65A12DDC8B6}" presName="vertThree" presStyleCnt="0"/>
      <dgm:spPr/>
    </dgm:pt>
    <dgm:pt modelId="{62DFD979-BCC9-4707-B528-EA9CD2492A8F}" type="pres">
      <dgm:prSet presAssocID="{1F4659E9-3E72-479F-89DF-B65A12DDC8B6}" presName="txThree" presStyleLbl="node3" presStyleIdx="1" presStyleCnt="2">
        <dgm:presLayoutVars>
          <dgm:chPref val="3"/>
        </dgm:presLayoutVars>
      </dgm:prSet>
      <dgm:spPr/>
    </dgm:pt>
    <dgm:pt modelId="{134DAF5E-BD6C-4D45-BE45-8563A11334F8}" type="pres">
      <dgm:prSet presAssocID="{1F4659E9-3E72-479F-89DF-B65A12DDC8B6}" presName="parTransThree" presStyleCnt="0"/>
      <dgm:spPr/>
    </dgm:pt>
    <dgm:pt modelId="{F3EBB4E2-01CF-4553-A203-278960D19D22}" type="pres">
      <dgm:prSet presAssocID="{1F4659E9-3E72-479F-89DF-B65A12DDC8B6}" presName="horzThree" presStyleCnt="0"/>
      <dgm:spPr/>
    </dgm:pt>
    <dgm:pt modelId="{03EB1291-D472-43ED-BFBA-6FDDD4FCAE36}" type="pres">
      <dgm:prSet presAssocID="{2D30A029-2B5E-464A-91CB-6F96CB6A7169}" presName="vertFour" presStyleCnt="0">
        <dgm:presLayoutVars>
          <dgm:chPref val="3"/>
        </dgm:presLayoutVars>
      </dgm:prSet>
      <dgm:spPr/>
    </dgm:pt>
    <dgm:pt modelId="{0DA95726-CF3E-4217-8010-167E23153232}" type="pres">
      <dgm:prSet presAssocID="{2D30A029-2B5E-464A-91CB-6F96CB6A7169}" presName="txFour" presStyleLbl="node4" presStyleIdx="5" presStyleCnt="10">
        <dgm:presLayoutVars>
          <dgm:chPref val="3"/>
        </dgm:presLayoutVars>
      </dgm:prSet>
      <dgm:spPr/>
    </dgm:pt>
    <dgm:pt modelId="{90CE7B1E-5F4E-4AA0-918B-4243F70274B1}" type="pres">
      <dgm:prSet presAssocID="{2D30A029-2B5E-464A-91CB-6F96CB6A7169}" presName="parTransFour" presStyleCnt="0"/>
      <dgm:spPr/>
    </dgm:pt>
    <dgm:pt modelId="{1BF9FFC8-7855-4E70-8878-F9630D97D01B}" type="pres">
      <dgm:prSet presAssocID="{2D30A029-2B5E-464A-91CB-6F96CB6A7169}" presName="horzFour" presStyleCnt="0"/>
      <dgm:spPr/>
    </dgm:pt>
    <dgm:pt modelId="{31C3377B-9E0D-4DD3-80B6-2F6129DC1EA1}" type="pres">
      <dgm:prSet presAssocID="{639C7896-94CC-4BFD-B55C-5C0A1A54E28F}" presName="vertFour" presStyleCnt="0">
        <dgm:presLayoutVars>
          <dgm:chPref val="3"/>
        </dgm:presLayoutVars>
      </dgm:prSet>
      <dgm:spPr/>
    </dgm:pt>
    <dgm:pt modelId="{BFD8732C-1BD5-4505-AA91-BB77CC449610}" type="pres">
      <dgm:prSet presAssocID="{639C7896-94CC-4BFD-B55C-5C0A1A54E28F}" presName="txFour" presStyleLbl="node4" presStyleIdx="6" presStyleCnt="10">
        <dgm:presLayoutVars>
          <dgm:chPref val="3"/>
        </dgm:presLayoutVars>
      </dgm:prSet>
      <dgm:spPr/>
    </dgm:pt>
    <dgm:pt modelId="{5A8FC492-AB07-4C70-86BC-64A7A809EE50}" type="pres">
      <dgm:prSet presAssocID="{639C7896-94CC-4BFD-B55C-5C0A1A54E28F}" presName="parTransFour" presStyleCnt="0"/>
      <dgm:spPr/>
    </dgm:pt>
    <dgm:pt modelId="{C00501FC-7D55-43C4-9224-4AA647FEF40F}" type="pres">
      <dgm:prSet presAssocID="{639C7896-94CC-4BFD-B55C-5C0A1A54E28F}" presName="horzFour" presStyleCnt="0"/>
      <dgm:spPr/>
    </dgm:pt>
    <dgm:pt modelId="{9AD51322-47F5-4EDF-A28E-E54701A7164F}" type="pres">
      <dgm:prSet presAssocID="{B891C769-7F1B-4755-9A95-19C598C1435C}" presName="vertFour" presStyleCnt="0">
        <dgm:presLayoutVars>
          <dgm:chPref val="3"/>
        </dgm:presLayoutVars>
      </dgm:prSet>
      <dgm:spPr/>
    </dgm:pt>
    <dgm:pt modelId="{A6AAF9B6-322D-4961-A476-EAFB79DF76F4}" type="pres">
      <dgm:prSet presAssocID="{B891C769-7F1B-4755-9A95-19C598C1435C}" presName="txFour" presStyleLbl="node4" presStyleIdx="7" presStyleCnt="10">
        <dgm:presLayoutVars>
          <dgm:chPref val="3"/>
        </dgm:presLayoutVars>
      </dgm:prSet>
      <dgm:spPr/>
    </dgm:pt>
    <dgm:pt modelId="{224F0CAD-4810-4265-B85A-3FF35DBD75FF}" type="pres">
      <dgm:prSet presAssocID="{B891C769-7F1B-4755-9A95-19C598C1435C}" presName="parTransFour" presStyleCnt="0"/>
      <dgm:spPr/>
    </dgm:pt>
    <dgm:pt modelId="{EE53F937-8DF6-454E-88A7-175AFE7A8A60}" type="pres">
      <dgm:prSet presAssocID="{B891C769-7F1B-4755-9A95-19C598C1435C}" presName="horzFour" presStyleCnt="0"/>
      <dgm:spPr/>
    </dgm:pt>
    <dgm:pt modelId="{0E9BE3B0-67A0-4A3B-A015-BF44537ADBF1}" type="pres">
      <dgm:prSet presAssocID="{DC08B800-9053-40E9-A09C-FE4F5D13A693}" presName="vertFour" presStyleCnt="0">
        <dgm:presLayoutVars>
          <dgm:chPref val="3"/>
        </dgm:presLayoutVars>
      </dgm:prSet>
      <dgm:spPr/>
    </dgm:pt>
    <dgm:pt modelId="{9B8D575E-D9C1-47E9-8FCA-CE6BB7F3B2C9}" type="pres">
      <dgm:prSet presAssocID="{DC08B800-9053-40E9-A09C-FE4F5D13A693}" presName="txFour" presStyleLbl="node4" presStyleIdx="8" presStyleCnt="10">
        <dgm:presLayoutVars>
          <dgm:chPref val="3"/>
        </dgm:presLayoutVars>
      </dgm:prSet>
      <dgm:spPr/>
    </dgm:pt>
    <dgm:pt modelId="{3ADD1A12-F0A4-46B7-B411-0A4E50BD7762}" type="pres">
      <dgm:prSet presAssocID="{DC08B800-9053-40E9-A09C-FE4F5D13A693}" presName="parTransFour" presStyleCnt="0"/>
      <dgm:spPr/>
    </dgm:pt>
    <dgm:pt modelId="{88E4F999-0C91-4A4E-9CDD-1185C76B6071}" type="pres">
      <dgm:prSet presAssocID="{DC08B800-9053-40E9-A09C-FE4F5D13A693}" presName="horzFour" presStyleCnt="0"/>
      <dgm:spPr/>
    </dgm:pt>
    <dgm:pt modelId="{C74C9018-CC9A-496E-8781-9DA9CCDC35F6}" type="pres">
      <dgm:prSet presAssocID="{631068B7-AB8A-42CD-BA29-B34ABFE777A2}" presName="vertFour" presStyleCnt="0">
        <dgm:presLayoutVars>
          <dgm:chPref val="3"/>
        </dgm:presLayoutVars>
      </dgm:prSet>
      <dgm:spPr/>
    </dgm:pt>
    <dgm:pt modelId="{83558C62-7119-4EEF-9941-FE7115C72EA6}" type="pres">
      <dgm:prSet presAssocID="{631068B7-AB8A-42CD-BA29-B34ABFE777A2}" presName="txFour" presStyleLbl="node4" presStyleIdx="9" presStyleCnt="10">
        <dgm:presLayoutVars>
          <dgm:chPref val="3"/>
        </dgm:presLayoutVars>
      </dgm:prSet>
      <dgm:spPr/>
    </dgm:pt>
    <dgm:pt modelId="{77FF4400-A54C-42E0-856E-CF3EEBCF44F1}" type="pres">
      <dgm:prSet presAssocID="{631068B7-AB8A-42CD-BA29-B34ABFE777A2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6658A02C-4609-423D-B0C1-1BD88E40FA2B}" type="presOf" srcId="{639C7896-94CC-4BFD-B55C-5C0A1A54E28F}" destId="{BFD8732C-1BD5-4505-AA91-BB77CC449610}" srcOrd="0" destOrd="0" presId="urn:microsoft.com/office/officeart/2005/8/layout/architecture"/>
    <dgm:cxn modelId="{42965F2D-E468-491B-A37B-2E09E728CCA9}" srcId="{2D30A029-2B5E-464A-91CB-6F96CB6A7169}" destId="{639C7896-94CC-4BFD-B55C-5C0A1A54E28F}" srcOrd="0" destOrd="0" parTransId="{0AD2E4AD-7D9A-4211-991F-B4F5F3133DC8}" sibTransId="{FF7564F4-F936-4128-B711-A9CE3BCD79D9}"/>
    <dgm:cxn modelId="{5B6EA531-D52C-4D5A-9485-F58CDA04591F}" type="presOf" srcId="{631068B7-AB8A-42CD-BA29-B34ABFE777A2}" destId="{83558C62-7119-4EEF-9941-FE7115C72EA6}" srcOrd="0" destOrd="0" presId="urn:microsoft.com/office/officeart/2005/8/layout/architecture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7B5A3739-CBAB-425C-A8EC-429BD12C237D}" type="presOf" srcId="{B891C769-7F1B-4755-9A95-19C598C1435C}" destId="{A6AAF9B6-322D-4961-A476-EAFB79DF76F4}" srcOrd="0" destOrd="0" presId="urn:microsoft.com/office/officeart/2005/8/layout/architecture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2FB4EA3C-7114-4491-B38B-C60A1468B2D1}" srcId="{B891C769-7F1B-4755-9A95-19C598C1435C}" destId="{DC08B800-9053-40E9-A09C-FE4F5D13A693}" srcOrd="0" destOrd="0" parTransId="{37774394-DF86-437A-A584-CF22D2EFDD04}" sibTransId="{F43B1285-711F-4E68-91C0-B62E600AA65B}"/>
    <dgm:cxn modelId="{D0A04E3E-41BC-430C-8DC4-946B6DC12C88}" type="presOf" srcId="{2D30A029-2B5E-464A-91CB-6F96CB6A7169}" destId="{0DA95726-CF3E-4217-8010-167E23153232}" srcOrd="0" destOrd="0" presId="urn:microsoft.com/office/officeart/2005/8/layout/architecture"/>
    <dgm:cxn modelId="{EA5EE662-3DDF-4F9B-81BA-F2D47ED2FE2C}" type="presOf" srcId="{8584CF00-8518-43E2-8127-22B8F87A8691}" destId="{FC84B654-A633-4F0C-847B-C51FF31BF6BA}" srcOrd="0" destOrd="0" presId="urn:microsoft.com/office/officeart/2005/8/layout/architecture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9CF7A896-938A-4EB1-B352-4998D5D90193}" srcId="{DC08B800-9053-40E9-A09C-FE4F5D13A693}" destId="{631068B7-AB8A-42CD-BA29-B34ABFE777A2}" srcOrd="0" destOrd="0" parTransId="{8E802FE7-2908-4F4E-9AC3-AE739461BE0B}" sibTransId="{2780E4FC-4E8A-4460-9B4A-54D1BB079025}"/>
    <dgm:cxn modelId="{DF0234A1-EB5B-4876-9F97-C76BFBEF5217}" srcId="{78399E6C-B33E-4AEC-BD0B-8B75409DA3ED}" destId="{1F4659E9-3E72-479F-89DF-B65A12DDC8B6}" srcOrd="0" destOrd="0" parTransId="{0DF8B41A-B87B-48F5-960D-6504C246237A}" sibTransId="{DBE9FE4E-D7C4-4110-A103-73FCEAD5489E}"/>
    <dgm:cxn modelId="{84B1BEA3-8493-4AC3-84F2-046E1A1CDFA4}" type="presOf" srcId="{78399E6C-B33E-4AEC-BD0B-8B75409DA3ED}" destId="{92C6484A-4DC7-4458-A0D5-A66D59047ED2}" srcOrd="0" destOrd="0" presId="urn:microsoft.com/office/officeart/2005/8/layout/architecture"/>
    <dgm:cxn modelId="{0F9089AB-377A-4AEA-86F6-321DF06FA32E}" srcId="{639C7896-94CC-4BFD-B55C-5C0A1A54E28F}" destId="{B891C769-7F1B-4755-9A95-19C598C1435C}" srcOrd="0" destOrd="0" parTransId="{9D10474A-CFA5-4E64-B1B9-CD0922CA19A1}" sibTransId="{3FBF88C5-6C80-4663-8B4C-7AE395B7AA61}"/>
    <dgm:cxn modelId="{6611CEBA-C609-4660-82AB-211F63E76FA7}" type="presOf" srcId="{DC08B800-9053-40E9-A09C-FE4F5D13A693}" destId="{9B8D575E-D9C1-47E9-8FCA-CE6BB7F3B2C9}" srcOrd="0" destOrd="0" presId="urn:microsoft.com/office/officeart/2005/8/layout/architecture"/>
    <dgm:cxn modelId="{935666BD-529B-4109-9829-BE4B4AB1F0E2}" srcId="{8584CF00-8518-43E2-8127-22B8F87A8691}" destId="{78399E6C-B33E-4AEC-BD0B-8B75409DA3ED}" srcOrd="0" destOrd="0" parTransId="{ABCD5110-4C6F-414C-BB6F-9FD32F8E395D}" sibTransId="{624D9D66-EDA6-4B3E-B9F3-9F0D47717BD3}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383139D6-72C6-4635-9684-D32A26FD6A9D}" type="presOf" srcId="{1F4659E9-3E72-479F-89DF-B65A12DDC8B6}" destId="{62DFD979-BCC9-4707-B528-EA9CD2492A8F}" srcOrd="0" destOrd="0" presId="urn:microsoft.com/office/officeart/2005/8/layout/architecture"/>
    <dgm:cxn modelId="{969DE3DB-9EEB-4650-9C44-D6A506A7AFAB}" srcId="{1F4659E9-3E72-479F-89DF-B65A12DDC8B6}" destId="{2D30A029-2B5E-464A-91CB-6F96CB6A7169}" srcOrd="0" destOrd="0" parTransId="{DCBCAF68-EA3F-41A2-BF36-BE19E2620307}" sibTransId="{071E2E0D-2A30-40AB-B69E-A4690696C560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2004ADEF-6668-47E1-B5B1-EB6BEC0EE908}" srcId="{C0BCB1BA-FA67-463A-BB41-710E3C68AEC1}" destId="{8584CF00-8518-43E2-8127-22B8F87A8691}" srcOrd="1" destOrd="0" parTransId="{22D06FB5-76EE-4B56-8B44-48972C9EDE56}" sibTransId="{81D1A4B6-EE89-4C65-AD47-03EFE6A81074}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  <dgm:cxn modelId="{14CFA1D8-1BE0-4B2B-8139-300861A4380D}" type="presParOf" srcId="{9C87E6F1-D8A5-4600-B0E5-3C883C85130E}" destId="{313C0DFA-DE1B-4FF6-A848-B627640C33AA}" srcOrd="1" destOrd="0" presId="urn:microsoft.com/office/officeart/2005/8/layout/architecture"/>
    <dgm:cxn modelId="{11CB02BF-E8B2-4009-A0C2-F17032213F3F}" type="presParOf" srcId="{9C87E6F1-D8A5-4600-B0E5-3C883C85130E}" destId="{3CC164D3-7598-4119-B796-EA73F7FA245A}" srcOrd="2" destOrd="0" presId="urn:microsoft.com/office/officeart/2005/8/layout/architecture"/>
    <dgm:cxn modelId="{56F0D207-E084-4534-83DE-0010183B3E18}" type="presParOf" srcId="{3CC164D3-7598-4119-B796-EA73F7FA245A}" destId="{FC84B654-A633-4F0C-847B-C51FF31BF6BA}" srcOrd="0" destOrd="0" presId="urn:microsoft.com/office/officeart/2005/8/layout/architecture"/>
    <dgm:cxn modelId="{32CA8DC4-B0A4-4646-9ACD-4D5615D5741A}" type="presParOf" srcId="{3CC164D3-7598-4119-B796-EA73F7FA245A}" destId="{6DD6A0BC-E416-4631-9C54-23139BBA0B05}" srcOrd="1" destOrd="0" presId="urn:microsoft.com/office/officeart/2005/8/layout/architecture"/>
    <dgm:cxn modelId="{B86CD97D-48EA-4A7C-9B9C-E0D3E1C02670}" type="presParOf" srcId="{3CC164D3-7598-4119-B796-EA73F7FA245A}" destId="{8C784DCB-B00E-4FFC-833D-0D6ED573DFD9}" srcOrd="2" destOrd="0" presId="urn:microsoft.com/office/officeart/2005/8/layout/architecture"/>
    <dgm:cxn modelId="{A02C3C92-41D2-4634-9AB1-ACAA7ED5189A}" type="presParOf" srcId="{8C784DCB-B00E-4FFC-833D-0D6ED573DFD9}" destId="{71FA2891-4281-4D83-8907-33EB25155F1D}" srcOrd="0" destOrd="0" presId="urn:microsoft.com/office/officeart/2005/8/layout/architecture"/>
    <dgm:cxn modelId="{972B7CEF-0788-4FEA-9068-39860325B388}" type="presParOf" srcId="{71FA2891-4281-4D83-8907-33EB25155F1D}" destId="{92C6484A-4DC7-4458-A0D5-A66D59047ED2}" srcOrd="0" destOrd="0" presId="urn:microsoft.com/office/officeart/2005/8/layout/architecture"/>
    <dgm:cxn modelId="{A04DD99A-C071-42E1-AC3F-C0418C5F0C65}" type="presParOf" srcId="{71FA2891-4281-4D83-8907-33EB25155F1D}" destId="{E73C354B-566B-4ED0-8E04-3496160874D6}" srcOrd="1" destOrd="0" presId="urn:microsoft.com/office/officeart/2005/8/layout/architecture"/>
    <dgm:cxn modelId="{25A3F87C-7F2A-46B3-A7B9-3CFF7CE9D923}" type="presParOf" srcId="{71FA2891-4281-4D83-8907-33EB25155F1D}" destId="{37200F63-260E-4AF9-B774-1C1985CE744B}" srcOrd="2" destOrd="0" presId="urn:microsoft.com/office/officeart/2005/8/layout/architecture"/>
    <dgm:cxn modelId="{E0D19BBB-35B2-4E2D-B5D6-4D2FA28E8451}" type="presParOf" srcId="{37200F63-260E-4AF9-B774-1C1985CE744B}" destId="{30F59B31-B746-4935-89EB-E9D54DAAC4D8}" srcOrd="0" destOrd="0" presId="urn:microsoft.com/office/officeart/2005/8/layout/architecture"/>
    <dgm:cxn modelId="{E2BF6D04-D4C4-4835-8143-1350ADC77543}" type="presParOf" srcId="{30F59B31-B746-4935-89EB-E9D54DAAC4D8}" destId="{62DFD979-BCC9-4707-B528-EA9CD2492A8F}" srcOrd="0" destOrd="0" presId="urn:microsoft.com/office/officeart/2005/8/layout/architecture"/>
    <dgm:cxn modelId="{16A02917-83E6-4306-9CF5-AFCF5986E7C6}" type="presParOf" srcId="{30F59B31-B746-4935-89EB-E9D54DAAC4D8}" destId="{134DAF5E-BD6C-4D45-BE45-8563A11334F8}" srcOrd="1" destOrd="0" presId="urn:microsoft.com/office/officeart/2005/8/layout/architecture"/>
    <dgm:cxn modelId="{33E79C57-D8EB-42BF-AD48-4F5C435D424F}" type="presParOf" srcId="{30F59B31-B746-4935-89EB-E9D54DAAC4D8}" destId="{F3EBB4E2-01CF-4553-A203-278960D19D22}" srcOrd="2" destOrd="0" presId="urn:microsoft.com/office/officeart/2005/8/layout/architecture"/>
    <dgm:cxn modelId="{97B7D788-7093-45C1-90AE-99899547E8A6}" type="presParOf" srcId="{F3EBB4E2-01CF-4553-A203-278960D19D22}" destId="{03EB1291-D472-43ED-BFBA-6FDDD4FCAE36}" srcOrd="0" destOrd="0" presId="urn:microsoft.com/office/officeart/2005/8/layout/architecture"/>
    <dgm:cxn modelId="{F13F930D-C9B8-4EE7-BF4A-16D45FEC2904}" type="presParOf" srcId="{03EB1291-D472-43ED-BFBA-6FDDD4FCAE36}" destId="{0DA95726-CF3E-4217-8010-167E23153232}" srcOrd="0" destOrd="0" presId="urn:microsoft.com/office/officeart/2005/8/layout/architecture"/>
    <dgm:cxn modelId="{C16DF270-3ED0-40B6-A6E8-E2C11638AF93}" type="presParOf" srcId="{03EB1291-D472-43ED-BFBA-6FDDD4FCAE36}" destId="{90CE7B1E-5F4E-4AA0-918B-4243F70274B1}" srcOrd="1" destOrd="0" presId="urn:microsoft.com/office/officeart/2005/8/layout/architecture"/>
    <dgm:cxn modelId="{8937C0E0-CDE9-4FC6-85AB-3DDB93306ADF}" type="presParOf" srcId="{03EB1291-D472-43ED-BFBA-6FDDD4FCAE36}" destId="{1BF9FFC8-7855-4E70-8878-F9630D97D01B}" srcOrd="2" destOrd="0" presId="urn:microsoft.com/office/officeart/2005/8/layout/architecture"/>
    <dgm:cxn modelId="{A413B4DE-866F-49F8-8572-F7DA4ADE86CD}" type="presParOf" srcId="{1BF9FFC8-7855-4E70-8878-F9630D97D01B}" destId="{31C3377B-9E0D-4DD3-80B6-2F6129DC1EA1}" srcOrd="0" destOrd="0" presId="urn:microsoft.com/office/officeart/2005/8/layout/architecture"/>
    <dgm:cxn modelId="{35D8382E-C68D-4C7A-92FD-2DB2B8BACA8C}" type="presParOf" srcId="{31C3377B-9E0D-4DD3-80B6-2F6129DC1EA1}" destId="{BFD8732C-1BD5-4505-AA91-BB77CC449610}" srcOrd="0" destOrd="0" presId="urn:microsoft.com/office/officeart/2005/8/layout/architecture"/>
    <dgm:cxn modelId="{E984AD95-117C-44FE-8BFF-5491BAFC6915}" type="presParOf" srcId="{31C3377B-9E0D-4DD3-80B6-2F6129DC1EA1}" destId="{5A8FC492-AB07-4C70-86BC-64A7A809EE50}" srcOrd="1" destOrd="0" presId="urn:microsoft.com/office/officeart/2005/8/layout/architecture"/>
    <dgm:cxn modelId="{CC01B401-31CC-460C-A884-F4B866560751}" type="presParOf" srcId="{31C3377B-9E0D-4DD3-80B6-2F6129DC1EA1}" destId="{C00501FC-7D55-43C4-9224-4AA647FEF40F}" srcOrd="2" destOrd="0" presId="urn:microsoft.com/office/officeart/2005/8/layout/architecture"/>
    <dgm:cxn modelId="{0079ACF2-E73A-4809-920F-84812AB06855}" type="presParOf" srcId="{C00501FC-7D55-43C4-9224-4AA647FEF40F}" destId="{9AD51322-47F5-4EDF-A28E-E54701A7164F}" srcOrd="0" destOrd="0" presId="urn:microsoft.com/office/officeart/2005/8/layout/architecture"/>
    <dgm:cxn modelId="{2ABE5897-B729-4060-8BBA-89D735165D29}" type="presParOf" srcId="{9AD51322-47F5-4EDF-A28E-E54701A7164F}" destId="{A6AAF9B6-322D-4961-A476-EAFB79DF76F4}" srcOrd="0" destOrd="0" presId="urn:microsoft.com/office/officeart/2005/8/layout/architecture"/>
    <dgm:cxn modelId="{78F64A38-4A49-49F0-B183-239EE37F6136}" type="presParOf" srcId="{9AD51322-47F5-4EDF-A28E-E54701A7164F}" destId="{224F0CAD-4810-4265-B85A-3FF35DBD75FF}" srcOrd="1" destOrd="0" presId="urn:microsoft.com/office/officeart/2005/8/layout/architecture"/>
    <dgm:cxn modelId="{A3850A3B-1BDA-4961-B287-7322C778FAEC}" type="presParOf" srcId="{9AD51322-47F5-4EDF-A28E-E54701A7164F}" destId="{EE53F937-8DF6-454E-88A7-175AFE7A8A60}" srcOrd="2" destOrd="0" presId="urn:microsoft.com/office/officeart/2005/8/layout/architecture"/>
    <dgm:cxn modelId="{E256D127-7F77-49C6-A195-A9F99608921A}" type="presParOf" srcId="{EE53F937-8DF6-454E-88A7-175AFE7A8A60}" destId="{0E9BE3B0-67A0-4A3B-A015-BF44537ADBF1}" srcOrd="0" destOrd="0" presId="urn:microsoft.com/office/officeart/2005/8/layout/architecture"/>
    <dgm:cxn modelId="{1331659A-ABD8-4BAA-872A-666163F0F7C0}" type="presParOf" srcId="{0E9BE3B0-67A0-4A3B-A015-BF44537ADBF1}" destId="{9B8D575E-D9C1-47E9-8FCA-CE6BB7F3B2C9}" srcOrd="0" destOrd="0" presId="urn:microsoft.com/office/officeart/2005/8/layout/architecture"/>
    <dgm:cxn modelId="{11841614-26DE-4D4C-AA0C-649976125B65}" type="presParOf" srcId="{0E9BE3B0-67A0-4A3B-A015-BF44537ADBF1}" destId="{3ADD1A12-F0A4-46B7-B411-0A4E50BD7762}" srcOrd="1" destOrd="0" presId="urn:microsoft.com/office/officeart/2005/8/layout/architecture"/>
    <dgm:cxn modelId="{9E8F9243-E0B8-49F8-9D75-BD74DC784402}" type="presParOf" srcId="{0E9BE3B0-67A0-4A3B-A015-BF44537ADBF1}" destId="{88E4F999-0C91-4A4E-9CDD-1185C76B6071}" srcOrd="2" destOrd="0" presId="urn:microsoft.com/office/officeart/2005/8/layout/architecture"/>
    <dgm:cxn modelId="{D57D2802-5077-4898-BF79-286BCF7DFC1C}" type="presParOf" srcId="{88E4F999-0C91-4A4E-9CDD-1185C76B6071}" destId="{C74C9018-CC9A-496E-8781-9DA9CCDC35F6}" srcOrd="0" destOrd="0" presId="urn:microsoft.com/office/officeart/2005/8/layout/architecture"/>
    <dgm:cxn modelId="{86503DE4-7391-41F7-9CBB-7A83B9C444DD}" type="presParOf" srcId="{C74C9018-CC9A-496E-8781-9DA9CCDC35F6}" destId="{83558C62-7119-4EEF-9941-FE7115C72EA6}" srcOrd="0" destOrd="0" presId="urn:microsoft.com/office/officeart/2005/8/layout/architecture"/>
    <dgm:cxn modelId="{484843AD-4787-4608-A028-E7771EEDB282}" type="presParOf" srcId="{C74C9018-CC9A-496E-8781-9DA9CCDC35F6}" destId="{77FF4400-A54C-42E0-856E-CF3EEBCF44F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endParaRPr lang="it-IT" dirty="0"/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Serverless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endParaRPr lang="en-US" dirty="0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endParaRPr lang="en-US" dirty="0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1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1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1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5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5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5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5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5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327C-13B8-4394-9BD8-9D85921E5D86}">
      <dsp:nvSpPr>
        <dsp:cNvPr id="0" name=""/>
        <dsp:cNvSpPr/>
      </dsp:nvSpPr>
      <dsp:spPr>
        <a:xfrm>
          <a:off x="0" y="651137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Triggered Jobs</a:t>
          </a:r>
          <a:endParaRPr lang="en-US" sz="4000" kern="1200" dirty="0"/>
        </a:p>
      </dsp:txBody>
      <dsp:txXfrm>
        <a:off x="0" y="651137"/>
        <a:ext cx="2934890" cy="1336500"/>
      </dsp:txXfrm>
    </dsp:sp>
    <dsp:sp modelId="{D3988C6E-1E21-440B-8414-BEA3767FFE5C}">
      <dsp:nvSpPr>
        <dsp:cNvPr id="0" name=""/>
        <dsp:cNvSpPr/>
      </dsp:nvSpPr>
      <dsp:spPr>
        <a:xfrm>
          <a:off x="2934890" y="233481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888AE-BE50-4AF5-9478-6672463B4ADA}">
      <dsp:nvSpPr>
        <dsp:cNvPr id="0" name=""/>
        <dsp:cNvSpPr/>
      </dsp:nvSpPr>
      <dsp:spPr>
        <a:xfrm>
          <a:off x="3756660" y="233481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schedule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third party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singleton?</a:t>
          </a:r>
          <a:endParaRPr lang="en-US" sz="4000" kern="1200" dirty="0"/>
        </a:p>
      </dsp:txBody>
      <dsp:txXfrm>
        <a:off x="3756660" y="233481"/>
        <a:ext cx="7982902" cy="2171812"/>
      </dsp:txXfrm>
    </dsp:sp>
    <dsp:sp modelId="{8C7AB232-AA16-43C5-936C-4645295B5C95}">
      <dsp:nvSpPr>
        <dsp:cNvPr id="0" name=""/>
        <dsp:cNvSpPr/>
      </dsp:nvSpPr>
      <dsp:spPr>
        <a:xfrm>
          <a:off x="0" y="2966950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Continuous Jobs</a:t>
          </a:r>
          <a:endParaRPr lang="en-US" sz="4000" kern="1200" dirty="0"/>
        </a:p>
      </dsp:txBody>
      <dsp:txXfrm>
        <a:off x="0" y="2966950"/>
        <a:ext cx="2934890" cy="1336500"/>
      </dsp:txXfrm>
    </dsp:sp>
    <dsp:sp modelId="{0FB5BE0E-8E4B-48AB-AC76-0C51012CB25F}">
      <dsp:nvSpPr>
        <dsp:cNvPr id="0" name=""/>
        <dsp:cNvSpPr/>
      </dsp:nvSpPr>
      <dsp:spPr>
        <a:xfrm>
          <a:off x="2934890" y="2549294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AFA18-2825-4BDD-BE5D-B70942D6A45D}">
      <dsp:nvSpPr>
        <dsp:cNvPr id="0" name=""/>
        <dsp:cNvSpPr/>
      </dsp:nvSpPr>
      <dsp:spPr>
        <a:xfrm>
          <a:off x="3756660" y="2549294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always on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on demand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scalable?</a:t>
          </a:r>
          <a:endParaRPr lang="en-US" sz="4000" kern="1200" dirty="0"/>
        </a:p>
      </dsp:txBody>
      <dsp:txXfrm>
        <a:off x="3756660" y="2549294"/>
        <a:ext cx="7982902" cy="217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2505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Location</a:t>
          </a:r>
        </a:p>
      </dsp:txBody>
      <dsp:txXfrm>
        <a:off x="19422" y="4393555"/>
        <a:ext cx="3326385" cy="543757"/>
      </dsp:txXfrm>
    </dsp:sp>
    <dsp:sp modelId="{08E962FC-C4C4-46C0-86C8-3AAF51E54E65}">
      <dsp:nvSpPr>
        <dsp:cNvPr id="0" name=""/>
        <dsp:cNvSpPr/>
      </dsp:nvSpPr>
      <dsp:spPr>
        <a:xfrm>
          <a:off x="2505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19422" y="3768372"/>
        <a:ext cx="3326385" cy="543757"/>
      </dsp:txXfrm>
    </dsp:sp>
    <dsp:sp modelId="{4CE9F30E-B570-4E60-ADE1-8AEBF996AD0F}">
      <dsp:nvSpPr>
        <dsp:cNvPr id="0" name=""/>
        <dsp:cNvSpPr/>
      </dsp:nvSpPr>
      <dsp:spPr>
        <a:xfrm>
          <a:off x="2505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19422" y="3143189"/>
        <a:ext cx="3326385" cy="543757"/>
      </dsp:txXfrm>
    </dsp:sp>
    <dsp:sp modelId="{D3023EF7-F3A3-4802-A0D1-C38F6D2C1215}">
      <dsp:nvSpPr>
        <dsp:cNvPr id="0" name=""/>
        <dsp:cNvSpPr/>
      </dsp:nvSpPr>
      <dsp:spPr>
        <a:xfrm>
          <a:off x="2505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19422" y="2518006"/>
        <a:ext cx="3326385" cy="543757"/>
      </dsp:txXfrm>
    </dsp:sp>
    <dsp:sp modelId="{CADB5B53-A111-42E0-8BCC-36006C4666B2}">
      <dsp:nvSpPr>
        <dsp:cNvPr id="0" name=""/>
        <dsp:cNvSpPr/>
      </dsp:nvSpPr>
      <dsp:spPr>
        <a:xfrm>
          <a:off x="2505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19422" y="1892823"/>
        <a:ext cx="3326385" cy="543757"/>
      </dsp:txXfrm>
    </dsp:sp>
    <dsp:sp modelId="{9271E470-05A0-4EA8-93F0-3EBF71C1F01E}">
      <dsp:nvSpPr>
        <dsp:cNvPr id="0" name=""/>
        <dsp:cNvSpPr/>
      </dsp:nvSpPr>
      <dsp:spPr>
        <a:xfrm>
          <a:off x="2505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19422" y="1267640"/>
        <a:ext cx="3326385" cy="543757"/>
      </dsp:txXfrm>
    </dsp:sp>
    <dsp:sp modelId="{8C17856F-783A-47FC-ACBF-3DE8139FEB1F}">
      <dsp:nvSpPr>
        <dsp:cNvPr id="0" name=""/>
        <dsp:cNvSpPr/>
      </dsp:nvSpPr>
      <dsp:spPr>
        <a:xfrm>
          <a:off x="2505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19422" y="642457"/>
        <a:ext cx="3326385" cy="543757"/>
      </dsp:txXfrm>
    </dsp:sp>
    <dsp:sp modelId="{8730FBB6-5B4B-461D-9ECE-CC1B273137BC}">
      <dsp:nvSpPr>
        <dsp:cNvPr id="0" name=""/>
        <dsp:cNvSpPr/>
      </dsp:nvSpPr>
      <dsp:spPr>
        <a:xfrm>
          <a:off x="2505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IaaS</a:t>
          </a:r>
          <a:endParaRPr lang="en-US" sz="2500" kern="1200" dirty="0"/>
        </a:p>
      </dsp:txBody>
      <dsp:txXfrm>
        <a:off x="19422" y="17274"/>
        <a:ext cx="3326385" cy="543757"/>
      </dsp:txXfrm>
    </dsp:sp>
    <dsp:sp modelId="{FC84B654-A633-4F0C-847B-C51FF31BF6BA}">
      <dsp:nvSpPr>
        <dsp:cNvPr id="0" name=""/>
        <dsp:cNvSpPr/>
      </dsp:nvSpPr>
      <dsp:spPr>
        <a:xfrm>
          <a:off x="3927241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Location</a:t>
          </a:r>
          <a:endParaRPr lang="en-US" sz="2500" kern="1200" dirty="0"/>
        </a:p>
      </dsp:txBody>
      <dsp:txXfrm>
        <a:off x="3944158" y="4393555"/>
        <a:ext cx="3326385" cy="543757"/>
      </dsp:txXfrm>
    </dsp:sp>
    <dsp:sp modelId="{92C6484A-4DC7-4458-A0D5-A66D59047ED2}">
      <dsp:nvSpPr>
        <dsp:cNvPr id="0" name=""/>
        <dsp:cNvSpPr/>
      </dsp:nvSpPr>
      <dsp:spPr>
        <a:xfrm>
          <a:off x="3927241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3944158" y="3768372"/>
        <a:ext cx="3326385" cy="543757"/>
      </dsp:txXfrm>
    </dsp:sp>
    <dsp:sp modelId="{62DFD979-BCC9-4707-B528-EA9CD2492A8F}">
      <dsp:nvSpPr>
        <dsp:cNvPr id="0" name=""/>
        <dsp:cNvSpPr/>
      </dsp:nvSpPr>
      <dsp:spPr>
        <a:xfrm>
          <a:off x="3927241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3944158" y="3143189"/>
        <a:ext cx="3326385" cy="543757"/>
      </dsp:txXfrm>
    </dsp:sp>
    <dsp:sp modelId="{0DA95726-CF3E-4217-8010-167E23153232}">
      <dsp:nvSpPr>
        <dsp:cNvPr id="0" name=""/>
        <dsp:cNvSpPr/>
      </dsp:nvSpPr>
      <dsp:spPr>
        <a:xfrm>
          <a:off x="3927241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3944158" y="2518006"/>
        <a:ext cx="3326385" cy="543757"/>
      </dsp:txXfrm>
    </dsp:sp>
    <dsp:sp modelId="{BFD8732C-1BD5-4505-AA91-BB77CC449610}">
      <dsp:nvSpPr>
        <dsp:cNvPr id="0" name=""/>
        <dsp:cNvSpPr/>
      </dsp:nvSpPr>
      <dsp:spPr>
        <a:xfrm>
          <a:off x="3927241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944158" y="1892823"/>
        <a:ext cx="3326385" cy="543757"/>
      </dsp:txXfrm>
    </dsp:sp>
    <dsp:sp modelId="{A6AAF9B6-322D-4961-A476-EAFB79DF76F4}">
      <dsp:nvSpPr>
        <dsp:cNvPr id="0" name=""/>
        <dsp:cNvSpPr/>
      </dsp:nvSpPr>
      <dsp:spPr>
        <a:xfrm>
          <a:off x="3927241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3944158" y="1267640"/>
        <a:ext cx="3326385" cy="543757"/>
      </dsp:txXfrm>
    </dsp:sp>
    <dsp:sp modelId="{9B8D575E-D9C1-47E9-8FCA-CE6BB7F3B2C9}">
      <dsp:nvSpPr>
        <dsp:cNvPr id="0" name=""/>
        <dsp:cNvSpPr/>
      </dsp:nvSpPr>
      <dsp:spPr>
        <a:xfrm>
          <a:off x="3927241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3944158" y="642457"/>
        <a:ext cx="3326385" cy="543757"/>
      </dsp:txXfrm>
    </dsp:sp>
    <dsp:sp modelId="{83558C62-7119-4EEF-9941-FE7115C72EA6}">
      <dsp:nvSpPr>
        <dsp:cNvPr id="0" name=""/>
        <dsp:cNvSpPr/>
      </dsp:nvSpPr>
      <dsp:spPr>
        <a:xfrm>
          <a:off x="3927241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PaaS</a:t>
          </a:r>
          <a:endParaRPr lang="en-US" sz="2500" kern="1200" dirty="0"/>
        </a:p>
      </dsp:txBody>
      <dsp:txXfrm>
        <a:off x="3944158" y="17274"/>
        <a:ext cx="3326385" cy="543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1552" y="4352658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600" kern="1200" dirty="0"/>
        </a:p>
      </dsp:txBody>
      <dsp:txXfrm>
        <a:off x="19124" y="4370230"/>
        <a:ext cx="3140928" cy="564825"/>
      </dsp:txXfrm>
    </dsp:sp>
    <dsp:sp modelId="{08E962FC-C4C4-46C0-86C8-3AAF51E54E65}">
      <dsp:nvSpPr>
        <dsp:cNvPr id="0" name=""/>
        <dsp:cNvSpPr/>
      </dsp:nvSpPr>
      <dsp:spPr>
        <a:xfrm>
          <a:off x="1552" y="3731130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748702"/>
        <a:ext cx="3140928" cy="564825"/>
      </dsp:txXfrm>
    </dsp:sp>
    <dsp:sp modelId="{4CE9F30E-B570-4E60-ADE1-8AEBF996AD0F}">
      <dsp:nvSpPr>
        <dsp:cNvPr id="0" name=""/>
        <dsp:cNvSpPr/>
      </dsp:nvSpPr>
      <dsp:spPr>
        <a:xfrm>
          <a:off x="1552" y="3109601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127173"/>
        <a:ext cx="3140928" cy="564825"/>
      </dsp:txXfrm>
    </dsp:sp>
    <dsp:sp modelId="{D3023EF7-F3A3-4802-A0D1-C38F6D2C1215}">
      <dsp:nvSpPr>
        <dsp:cNvPr id="0" name=""/>
        <dsp:cNvSpPr/>
      </dsp:nvSpPr>
      <dsp:spPr>
        <a:xfrm>
          <a:off x="1552" y="2488073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2505645"/>
        <a:ext cx="3140928" cy="564825"/>
      </dsp:txXfrm>
    </dsp:sp>
    <dsp:sp modelId="{CADB5B53-A111-42E0-8BCC-36006C4666B2}">
      <dsp:nvSpPr>
        <dsp:cNvPr id="0" name=""/>
        <dsp:cNvSpPr/>
      </dsp:nvSpPr>
      <dsp:spPr>
        <a:xfrm>
          <a:off x="1552" y="1866544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884116"/>
        <a:ext cx="3140928" cy="564825"/>
      </dsp:txXfrm>
    </dsp:sp>
    <dsp:sp modelId="{9271E470-05A0-4EA8-93F0-3EBF71C1F01E}">
      <dsp:nvSpPr>
        <dsp:cNvPr id="0" name=""/>
        <dsp:cNvSpPr/>
      </dsp:nvSpPr>
      <dsp:spPr>
        <a:xfrm>
          <a:off x="1552" y="1245016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262588"/>
        <a:ext cx="3140928" cy="564825"/>
      </dsp:txXfrm>
    </dsp:sp>
    <dsp:sp modelId="{8C17856F-783A-47FC-ACBF-3DE8139FEB1F}">
      <dsp:nvSpPr>
        <dsp:cNvPr id="0" name=""/>
        <dsp:cNvSpPr/>
      </dsp:nvSpPr>
      <dsp:spPr>
        <a:xfrm>
          <a:off x="1552" y="623488"/>
          <a:ext cx="3176072" cy="59996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Application</a:t>
          </a:r>
          <a:endParaRPr lang="en-US" sz="2600" kern="1200" dirty="0"/>
        </a:p>
      </dsp:txBody>
      <dsp:txXfrm>
        <a:off x="19124" y="641060"/>
        <a:ext cx="3140928" cy="564825"/>
      </dsp:txXfrm>
    </dsp:sp>
    <dsp:sp modelId="{8730FBB6-5B4B-461D-9ECE-CC1B273137BC}">
      <dsp:nvSpPr>
        <dsp:cNvPr id="0" name=""/>
        <dsp:cNvSpPr/>
      </dsp:nvSpPr>
      <dsp:spPr>
        <a:xfrm>
          <a:off x="1552" y="1959"/>
          <a:ext cx="3176072" cy="59996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Serverless</a:t>
          </a:r>
          <a:endParaRPr lang="en-US" sz="2600" kern="1200" dirty="0"/>
        </a:p>
      </dsp:txBody>
      <dsp:txXfrm>
        <a:off x="19124" y="19531"/>
        <a:ext cx="3140928" cy="564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DB93-A664-4EAF-943D-EA32C1C3536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5160-3AAF-456F-AB5B-312D1F16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Cleanup tasks</a:t>
            </a:r>
          </a:p>
          <a:p>
            <a:pPr marL="171450" indent="-171450">
              <a:buFontTx/>
              <a:buChar char="-"/>
            </a:pPr>
            <a:r>
              <a:rPr lang="it-IT" dirty="0"/>
              <a:t>Check tasks should run only in certain times</a:t>
            </a:r>
          </a:p>
          <a:p>
            <a:pPr marL="171450" indent="-171450">
              <a:buFontTx/>
              <a:buChar char="-"/>
            </a:pPr>
            <a:r>
              <a:rPr lang="it-IT" dirty="0"/>
              <a:t>Something can be triggered by the end of another process (pipeline)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Can we have multiple concurrent executions?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Zapier?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Logic Apps? Or Flow?</a:t>
            </a:r>
          </a:p>
          <a:p>
            <a:pPr marL="171450" indent="-171450">
              <a:buFontTx/>
              <a:buChar char="-"/>
            </a:pPr>
            <a:r>
              <a:rPr lang="it-IT" dirty="0"/>
              <a:t>Triggered vs While(true) with Sleep</a:t>
            </a:r>
          </a:p>
          <a:p>
            <a:pPr marL="171450" indent="-171450">
              <a:buFontTx/>
              <a:buChar char="-"/>
            </a:pPr>
            <a:r>
              <a:rPr lang="it-IT" dirty="0"/>
              <a:t>Always on for Queue logic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Scaling is encouraged</a:t>
            </a:r>
          </a:p>
          <a:p>
            <a:pPr marL="171450" indent="-171450">
              <a:buFontTx/>
              <a:buChar char="-"/>
            </a:pPr>
            <a:r>
              <a:rPr lang="it-IT" dirty="0"/>
              <a:t>On demand vs Triggered</a:t>
            </a:r>
          </a:p>
          <a:p>
            <a:pPr marL="171450" indent="-171450">
              <a:buFontTx/>
              <a:buChar char="-"/>
            </a:pPr>
            <a:r>
              <a:rPr lang="it-IT" dirty="0"/>
              <a:t>Continuous jobs should not fail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2min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Differences between the models</a:t>
            </a:r>
          </a:p>
          <a:p>
            <a:pPr marL="171450" indent="-171450">
              <a:buFontTx/>
              <a:buChar char="-"/>
            </a:pPr>
            <a:r>
              <a:rPr lang="it-IT" dirty="0"/>
              <a:t>Serverless is essentially PaaS, with less details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PaaS, runtime can eventually be plugged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PaaS is the most efficient way to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IaaS is always better than self-host, 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can help to avoid boilerplate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often has lock-in, PaaS sometimes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IaaS has not lock-in itself, but the underlying OS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market considerations around IaaS/PaaS/Serverless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Examples: GAE, Lambda, Functions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Essentially the PaaS on Scale Sets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Adds the proper software to orchestrate VMs/sets and assign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an API to create new tasks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 users decide pools in type and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Born as Windows Azure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both Web and Worker workloads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runtimes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Windows and Linux workloads (</a:t>
            </a:r>
            <a:r>
              <a:rPr lang="en-US" dirty="0" err="1"/>
              <a:t>webjobs</a:t>
            </a:r>
            <a:r>
              <a:rPr lang="en-US" dirty="0"/>
              <a:t> exception)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Limited scalability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lock-in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billed?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Think about many, big AKS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 new containers in seconds with a target CPU and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Deploy containers 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used with AKS to provide additional and dynamic capacity to the fixed node pools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C4EC-33EC-467D-BA36-EB2E8283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F70C-3D36-42EE-8CAF-D64ECD38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395B-3662-4FE8-9C86-FC1CD8FC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CE86-037F-44F1-875A-5A09A18C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F9DE-2BA6-4757-BDBA-2CF7D138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BFCB-5B25-4B4C-8459-8F3849FD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FCE4-7C57-4354-8EFB-DB5BD8C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A9DB-B728-497C-AF8E-2D7C458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A6C7-6289-4248-8E59-5E3A357C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BD5F-9756-47C0-AEDB-FAD3DBE2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7175F-4E9F-4168-9097-CCBDC4BC7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B840D-CD93-4622-BFB9-D592E053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8BDD-F0B7-4D0B-A0A5-6C66E589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E2B2-9036-4B84-9567-B20C381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9508-CFC5-471F-A343-6576AA1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C5E5-F5A2-40BF-9D72-B9EF0E4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3F36-BF70-480F-B2D0-414075D1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9A8B-E286-4CD5-9D4E-49A3C4F1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E6B3-172D-4318-9C80-9F662D0E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6076-E76E-41F1-832B-6B7C147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C18-9D30-42ED-B4B2-B37CA17B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C0D7-BA93-42B4-AA6E-7BD09F2C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1E2-20BE-4C63-B143-6679B340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3AFB-889C-4D0D-B552-C6398A7E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444B2-6482-45FC-962A-BDEB411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F19AE-E234-4D44-8283-7E8ADD99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B94B-B36B-4FBE-A70A-67F7793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C67D-1DE4-41EF-AC90-EEA16A04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DF220-2BF5-494C-877E-0B4C6092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EB59-8F78-4A8A-9627-7DFB28E1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151CF-3E2E-43BB-B8AF-DBF1BAFD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E2B22-AFE0-4ACC-9A7E-E9A1739D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6C3FF-3871-467B-9BD5-25130657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BA3C-C3A6-45BE-AA78-9DBB7F0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1373-3AEF-4977-845F-F5A687C1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0BDC8-FD07-41BA-A5C6-F212A87B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27F0B-8527-410B-9CAF-09042916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7D8C-7B72-4E84-AF1F-003C52C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B37A3-5990-4B80-87C0-AE295091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70781-8914-404B-A8BD-193F6654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6689-7A67-47A8-8154-C5C4A51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212-32E1-49E0-B085-D31353DD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8527-576C-4582-8A67-F95D0AA1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6FB6E-CF49-4063-AA92-9DE20934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3A87-6A83-4365-AED9-B1431911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5264-04FF-4225-BB5D-BB70EFD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66D7-8ECC-4C73-B7E0-CC4110E5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5FE-E6D5-4F51-9CB8-5544DB0B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727EF-E60F-40C8-A5CB-8ADC19839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756F-69CC-43D1-93AB-E1EC9A80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8E27-39E5-4CB5-AA24-1008FD97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F7B8-5252-469D-ABFE-16DD2A6D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618D-9BB1-4CFD-B299-F64E0BD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07FBF-0247-4DB7-A0D1-77AA4774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D84A-A3F4-4DB7-8A9E-B408A4FA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53E5-E62D-4250-9891-B79AFEB3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8713-7E1F-43C3-9D84-8A8808E7FF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D5DC-3323-4C91-BA04-2A3640C8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2832-CD9E-4C63-B1AE-AA9B4075D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43E10A0B-D6A3-4E8A-9419-D57CF0C106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BBA0885-5CB0-4551-AC37-1561389D8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42CB9-23D2-43C7-881C-B6388962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" y="4754880"/>
            <a:ext cx="11137392" cy="932688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Montserrat"/>
              </a:rPr>
              <a:t>Deploy long-running workloads on Azure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ED10-A208-4421-8B1D-6D731554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584"/>
            <a:ext cx="9144000" cy="4206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Roberto Freato – CTO @Witailer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"/>
    </mc:Choice>
    <mc:Fallback xmlns="">
      <p:transition spd="slow" advTm="20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container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7884-7C4E-4A63-9445-577D70F8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3006-67E5-4AF3-8325-5BF3AD66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Identify Platform-as-a-Service as a overhead-killer option</a:t>
            </a:r>
          </a:p>
          <a:p>
            <a:r>
              <a:rPr lang="en-US" dirty="0"/>
              <a:t>Choose the service based on the management/scaling perspective</a:t>
            </a:r>
          </a:p>
          <a:p>
            <a:r>
              <a:rPr lang="en-US" dirty="0"/>
              <a:t>Embrace containers in any case (which are present and future)</a:t>
            </a:r>
          </a:p>
          <a:p>
            <a:endParaRPr lang="en-US" dirty="0"/>
          </a:p>
          <a:p>
            <a:r>
              <a:rPr lang="en-US" dirty="0"/>
              <a:t>Go with Batch when you need a machine type</a:t>
            </a:r>
          </a:p>
          <a:p>
            <a:r>
              <a:rPr lang="en-US" dirty="0"/>
              <a:t>Go with App Service when you need simplicity</a:t>
            </a:r>
          </a:p>
          <a:p>
            <a:r>
              <a:rPr lang="en-US" dirty="0"/>
              <a:t>Go with Container Instances when you need temporary workloads</a:t>
            </a:r>
          </a:p>
        </p:txBody>
      </p:sp>
    </p:spTree>
    <p:extLst>
      <p:ext uri="{BB962C8B-B14F-4D97-AF65-F5344CB8AC3E}">
        <p14:creationId xmlns:p14="http://schemas.microsoft.com/office/powerpoint/2010/main" val="33799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BBA0885-5CB0-4551-AC37-1561389D8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42CB9-23D2-43C7-881C-B6388962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" y="4754880"/>
            <a:ext cx="11137392" cy="932688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Montserrat"/>
              </a:rPr>
              <a:t>Deploy long-running workloads on Azure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ED10-A208-4421-8B1D-6D731554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584"/>
            <a:ext cx="9144000" cy="4206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Roberto Freato – CTO @Witailer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"/>
    </mc:Choice>
    <mc:Fallback xmlns="">
      <p:transition spd="slow" advTm="20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DF24-AD23-4B1D-A9A1-41662EB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want to deploy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9B7833-6E81-4CF5-81B7-5B1002784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82392"/>
              </p:ext>
            </p:extLst>
          </p:nvPr>
        </p:nvGraphicFramePr>
        <p:xfrm>
          <a:off x="193675" y="904875"/>
          <a:ext cx="11739563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9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B3DF-043D-4A0B-BED2-B38425F3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from IaaS to Serverless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13928C-F2D9-44D4-B53D-E4A9C4C97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19523"/>
              </p:ext>
            </p:extLst>
          </p:nvPr>
        </p:nvGraphicFramePr>
        <p:xfrm>
          <a:off x="193675" y="904875"/>
          <a:ext cx="728996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0CE45C2-2186-49DB-87FF-D374C9EB7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413847"/>
              </p:ext>
            </p:extLst>
          </p:nvPr>
        </p:nvGraphicFramePr>
        <p:xfrm>
          <a:off x="8010191" y="904875"/>
          <a:ext cx="317917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375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 quadrant (opinionated)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02457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4AE7CC-1C24-4A9B-A372-A8ED475D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DD457E3-1F8C-48CF-904A-C9BA9C136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894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667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9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95931-8EB3-404D-9738-41CDD55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E26E4FB-6D17-42D3-967E-14AD00AD3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78452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266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instances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9A7FF-EC03-4A84-AE5F-0180702D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4BB1CA-481C-4654-A90C-00E3C940E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19832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454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508</Words>
  <Application>Microsoft Office PowerPoint</Application>
  <PresentationFormat>Widescreen</PresentationFormat>
  <Paragraphs>119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Montserrat</vt:lpstr>
      <vt:lpstr>Office Theme</vt:lpstr>
      <vt:lpstr>Deploy long-running workloads on Azure</vt:lpstr>
      <vt:lpstr>what we want to deploy</vt:lpstr>
      <vt:lpstr>from IaaS to Serverless</vt:lpstr>
      <vt:lpstr>compute quadrant (opinionated)</vt:lpstr>
      <vt:lpstr>azure batch</vt:lpstr>
      <vt:lpstr>demo</vt:lpstr>
      <vt:lpstr>app service</vt:lpstr>
      <vt:lpstr>demo</vt:lpstr>
      <vt:lpstr>containers instances</vt:lpstr>
      <vt:lpstr>demo</vt:lpstr>
      <vt:lpstr>takeaways</vt:lpstr>
      <vt:lpstr>question time</vt:lpstr>
      <vt:lpstr>Deploy long-running workloads on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long-running workloads on Azure: options</dc:title>
  <dc:creator>Roberto Freato</dc:creator>
  <cp:lastModifiedBy>Roberto Freato</cp:lastModifiedBy>
  <cp:revision>28</cp:revision>
  <dcterms:created xsi:type="dcterms:W3CDTF">2021-04-06T11:52:27Z</dcterms:created>
  <dcterms:modified xsi:type="dcterms:W3CDTF">2021-04-22T12:23:08Z</dcterms:modified>
</cp:coreProperties>
</file>