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62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63" r:id="rId10"/>
    <p:sldId id="266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7005425-BB79-4ECB-88F7-75950DC57F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02BFDA-2E55-4DA5-B7F3-1B374FD57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A426D-C94C-4D38-B02C-1A00F2560980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99F6946-F2A6-44DF-A493-586221550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0C0F937-15ED-414F-8215-9ADC4F07B4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C774F-A422-47A6-9EF7-0DF6767A2F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047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ona tytuł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F475CACA-DE2C-45A1-BCB8-1FF66AA298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713" y="5259643"/>
            <a:ext cx="11108352" cy="8159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 err="1"/>
              <a:t>Session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Tytuł 25">
            <a:extLst>
              <a:ext uri="{FF2B5EF4-FFF2-40B4-BE49-F238E27FC236}">
                <a16:creationId xmlns:a16="http://schemas.microsoft.com/office/drawing/2014/main" id="{93CA10F2-CE27-440A-8974-F1C2B28A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13" y="4543834"/>
            <a:ext cx="7942364" cy="62793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Speaker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96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 slaj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2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5392DC-D887-4BA2-9E27-1219EF13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31942" cy="1325563"/>
          </a:xfrm>
        </p:spPr>
        <p:txBody>
          <a:bodyPr/>
          <a:lstStyle>
            <a:lvl1pPr>
              <a:defRPr/>
            </a:lvl1pPr>
          </a:lstStyle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940445-405E-484C-9E84-90F5DD44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583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eń sesj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91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ceń sesj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41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91D1E7D-913A-443B-AD5C-8864D21A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3AE9E8-C0A6-473A-A904-8874518A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729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D72C2726-10B2-4AD9-87BC-8DD20305E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i="0" dirty="0">
                <a:solidFill>
                  <a:srgbClr val="EEEEEE"/>
                </a:solidFill>
                <a:effectLst/>
                <a:latin typeface="Poppins" panose="020B0502040204020203" pitchFamily="2" charset="0"/>
              </a:rPr>
              <a:t>Scraping the Web using C#, Selenium, Azure </a:t>
            </a:r>
            <a:r>
              <a:rPr lang="en-US" b="1" i="0" dirty="0" err="1">
                <a:solidFill>
                  <a:srgbClr val="EEEEEE"/>
                </a:solidFill>
                <a:effectLst/>
                <a:latin typeface="Poppins" panose="020B0502040204020203" pitchFamily="2" charset="0"/>
              </a:rPr>
              <a:t>Webjobs</a:t>
            </a:r>
            <a:r>
              <a:rPr lang="en-US" b="1" i="0" dirty="0">
                <a:solidFill>
                  <a:srgbClr val="EEEEEE"/>
                </a:solidFill>
                <a:effectLst/>
                <a:latin typeface="Poppins" panose="020B0502040204020203" pitchFamily="2" charset="0"/>
              </a:rPr>
              <a:t> and </a:t>
            </a:r>
            <a:r>
              <a:rPr lang="en-US" b="1" i="0" dirty="0" err="1">
                <a:solidFill>
                  <a:srgbClr val="EEEEEE"/>
                </a:solidFill>
                <a:effectLst/>
                <a:latin typeface="Poppins" panose="020B0502040204020203" pitchFamily="2" charset="0"/>
              </a:rPr>
              <a:t>Browserless</a:t>
            </a:r>
            <a:endParaRPr lang="en-US" b="1" i="0" dirty="0">
              <a:solidFill>
                <a:srgbClr val="EEEEEE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7DBB49A-5916-4A71-A6AC-7134B69E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Roberto Freato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80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47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E52B5-77E3-461D-A8B7-6B065C46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Why should we scrape the web?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C564B-A7F1-4EF1-B02B-4F08830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6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E52B5-77E3-461D-A8B7-6B065C46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Direct HTTP(s) calls? Browser emulation?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C564B-A7F1-4EF1-B02B-4F08830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E52B5-77E3-461D-A8B7-6B065C46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Scraping basics: filling a contact form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C564B-A7F1-4EF1-B02B-4F08830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7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E52B5-77E3-461D-A8B7-6B065C46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Get the DOM, parse the content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C564B-A7F1-4EF1-B02B-4F08830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8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E52B5-77E3-461D-A8B7-6B065C46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Deploy the workload, limits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C564B-A7F1-4EF1-B02B-4F08830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1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E52B5-77E3-461D-A8B7-6B065C46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dirty="0"/>
              <a:t>Selenium drivers: welcome browserless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C564B-A7F1-4EF1-B02B-4F08830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7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CDC4-9886-4554-A0EF-8100D225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Wrap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BB5F-6210-4767-B0AC-81E3D902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We scraped a simple contact form to submit it</a:t>
            </a:r>
          </a:p>
          <a:p>
            <a:r>
              <a:rPr lang="it-IT" dirty="0"/>
              <a:t>We got some FAQ data from the page source, using Xpath</a:t>
            </a:r>
          </a:p>
          <a:p>
            <a:r>
              <a:rPr lang="it-IT" dirty="0"/>
              <a:t>We used Azure WebJobs to deploy our code in a serverless fashion</a:t>
            </a:r>
          </a:p>
          <a:p>
            <a:r>
              <a:rPr lang="it-IT" dirty="0"/>
              <a:t>We connected browserless to empower the solution</a:t>
            </a:r>
          </a:p>
          <a:p>
            <a:endParaRPr lang="it-IT" dirty="0"/>
          </a:p>
          <a:p>
            <a:r>
              <a:rPr lang="it-IT"/>
              <a:t>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7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21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zetacja" id="{FA9D0B24-1213-4514-A6F2-C7ED32419AB4}" vid="{6672775D-A104-4F85-BEC3-302AFBEB4A4C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103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Poppins</vt:lpstr>
      <vt:lpstr>Motyw pakietu Office</vt:lpstr>
      <vt:lpstr>Roberto Freato</vt:lpstr>
      <vt:lpstr>PowerPoint Presentation</vt:lpstr>
      <vt:lpstr>PowerPoint Presentation</vt:lpstr>
      <vt:lpstr>DEMO</vt:lpstr>
      <vt:lpstr>DEMO</vt:lpstr>
      <vt:lpstr>DEMO</vt:lpstr>
      <vt:lpstr>DEMO</vt:lpstr>
      <vt:lpstr>Wrap 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DeveloperDays 2021</dc:title>
  <dc:creator>.NET DeveloperDays</dc:creator>
  <cp:lastModifiedBy>Roberto Freato</cp:lastModifiedBy>
  <cp:revision>39</cp:revision>
  <dcterms:created xsi:type="dcterms:W3CDTF">2017-09-25T07:47:58Z</dcterms:created>
  <dcterms:modified xsi:type="dcterms:W3CDTF">2021-10-18T20:38:57Z</dcterms:modified>
</cp:coreProperties>
</file>