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E668-6A42-47AE-8933-CEB75324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58FB8-55AD-4CF2-8C20-5ED04540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4D59-96EE-43D2-B480-082D6B81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E531-8C29-453C-BB95-B91029C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008E-5DB0-4636-B1B2-4BD2A764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DD12-A245-442F-BF1E-CF441503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E9A14-B2AA-466E-8A06-5D417D40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6024-ADF5-43F9-8A89-C5898260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1E9E-E487-48DE-989F-A1624B3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F9EF-2191-4583-BF04-F915663F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9B6FA-77B2-40E3-A8A9-B84A86967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61240-3C04-4495-839C-C85A2D04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B8BD-FFF8-4359-B3A6-5124052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F0BD-D12F-4694-AAD9-727281CB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E2FE-0BB2-497B-A6B8-5BF0271B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7931-B7D2-48DC-AC19-835662F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AED0-BA31-4F64-B7D3-C727D91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A576-EB85-40A0-A907-F52AC571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8DA9-BE31-4247-B89B-35676E9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E60B-3E66-4D9A-9461-19AFA0DC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108-F760-498A-BC3F-4667DBF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3CA1-0F23-4BE5-8700-FD0D0D58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CA0-0ABA-4EFE-924C-D972DA3E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B1B5-0905-42AD-B138-A45037C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7E3-2C2F-4ABD-8B32-A8A9E6C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E964-6251-42D7-BF68-9A286AD6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7BA5-DA08-4859-992D-655A6E30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E653-7598-46AD-98C6-32DEA2FE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7B93-9DFF-4438-8D1D-A3D93FA3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C08C-5E15-4561-8650-FAFCE36B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2845-51B1-449E-A6E2-A2036C95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3A3D-FCA7-4375-B49D-331A250D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D2E5-2F4A-4BF6-96C3-37479BB5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0011-E65A-4055-98CE-5BFCA5902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8DFB9-DFAA-40E7-9412-E6EC8CABE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1356E-4345-4B41-BC86-E04EBE4E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DA966-2B32-4B01-82DA-D62B3E6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9F359-89E4-4FC6-88CE-895A5433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4FE83-2F8F-44D7-A5CA-55D257A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3BCD-F925-4C0F-972A-C77D8EE2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DC01D-B16B-4712-8BFA-FD5FCEAE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E546D-9DC0-48CE-8EFA-A44EE96A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979B1-FE52-4E07-9B5F-DC4B9ABE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209A6-9921-476B-BEE4-375CBE55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04B21-2C39-4D5E-B234-4D13D869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C08EC-B235-4BFC-A4D2-1B93B871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2951-AB2E-48F8-A2B3-388D043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535D-1D7B-4F7B-8859-A4A37050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3FAB5-B157-4533-AB3A-5DD14A06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7297-C7E1-4B00-B74C-A556D172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C10A-AF33-4D64-8ABD-BB1D4C1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F65EE-D678-4915-AF7B-72B0909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BFFA-EA05-4812-8800-6E9F1DED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6F309-E184-4C83-A5E4-43293E771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9770-667A-4389-A0C8-3308E34AB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908B-1D55-40F7-84AC-37C2E937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E15B-5289-4F8D-A527-F467680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BB11-A637-4899-B3F2-1383AC5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EC948-565D-4B08-913C-340E598A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2BCF-8B2F-4A6E-A0A7-F9AE30BCE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7F4D-1159-4FF3-93B1-2A3661777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1182-540A-4FB2-AF43-EF69F0F222B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C1D9-972D-4DDA-BDEA-2F645A66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D703-2FCA-4A6B-86E1-D7A54658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5F7-3DFF-416A-A421-4B9C658BA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F3D04-517A-4413-8B40-57C013986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again, </a:t>
            </a:r>
            <a:r>
              <a:rPr lang="it-IT"/>
              <a:t>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933-F354-43E6-B492-BB78BFD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 workloads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A641-6C60-4ECB-9077-6037E6A0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the context of 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6FF-4735-429D-AB69-53B6F99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 &amp; WebJobs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7540-AA13-4043-8E15-E5CD05511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way (not the only one) to go up and run in a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79D1-AF99-4E64-9B6F-C5D9F0B5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C7E9-F566-444A-9884-8438CAD23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WebJobs Deployment options: Web Deploy,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589-3AD7-4736-A3C6-A134946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DevOps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0760-F65E-4DFB-94AB-E8891BD15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we cannot scale while deploying webjobs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C5A-6367-4D95-B8D3-C8524470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B7CB-38B4-4C15-B802-1566FE071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Spin that DevOps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A49B-3781-48FD-9E50-162CAFF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Inside the pipeline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4035-A49D-445E-9BFB-DA04F741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whould we abandon the GUI in favor of the 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458A-1201-4F38-A0F2-2B9547F7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ADA1-C9B7-41B5-A057-4E4034F45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that pipeline, and publish a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F8FA-BB27-4941-86EE-818C24A0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Hierarchical YAML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4A25-AA12-49F5-9AC9-41443D64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save 90% of repeated YAML code (and a lot of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Background workloads</vt:lpstr>
      <vt:lpstr>App Service &amp; WebJobs</vt:lpstr>
      <vt:lpstr>DEMO</vt:lpstr>
      <vt:lpstr>Azure DevOps</vt:lpstr>
      <vt:lpstr>DEMO</vt:lpstr>
      <vt:lpstr>Inside the pipeline</vt:lpstr>
      <vt:lpstr>DEMO</vt:lpstr>
      <vt:lpstr>Hierarchical YAML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Freato</dc:creator>
  <cp:lastModifiedBy>Roberto Freato</cp:lastModifiedBy>
  <cp:revision>11</cp:revision>
  <dcterms:created xsi:type="dcterms:W3CDTF">2021-10-19T09:16:25Z</dcterms:created>
  <dcterms:modified xsi:type="dcterms:W3CDTF">2021-10-19T09:25:47Z</dcterms:modified>
</cp:coreProperties>
</file>