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79" r:id="rId7"/>
    <p:sldId id="280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0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2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0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strike="sngStrike" dirty="0">
                <a:solidFill>
                  <a:schemeClr val="bg1"/>
                </a:solidFill>
              </a:rPr>
              <a:t>100 machines do 100s work in 1s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From 0 to 100 Containers with .NET Core and Azure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429000"/>
            <a:ext cx="9582736" cy="11377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Roberto Freato – Solution Architect / CTO @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Witailer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Heavy workloads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Memory/Data intensive</a:t>
            </a:r>
          </a:p>
          <a:p>
            <a:r>
              <a:rPr lang="it-IT" sz="2000" dirty="0"/>
              <a:t>I/O intensive</a:t>
            </a:r>
          </a:p>
          <a:p>
            <a:r>
              <a:rPr lang="it-IT" sz="2000" dirty="0"/>
              <a:t>CPU/GPU intensive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Scenario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09876" y="1981342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34837" y="2021535"/>
            <a:ext cx="458573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 is asking to solve math operations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09876" y="2564680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34837" y="2604873"/>
            <a:ext cx="4504252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processes the messages and produces the results 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09876" y="3181807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34837" y="3209968"/>
            <a:ext cx="4504252" cy="34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Viewer displays the results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521207" y="4257046"/>
            <a:ext cx="4504252" cy="34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consume operation takes about 1s of CPU time average.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70C7DFF1-D04F-43D8-9F4C-C4D8DF4F97E2}"/>
              </a:ext>
            </a:extLst>
          </p:cNvPr>
          <p:cNvSpPr txBox="1">
            <a:spLocks/>
          </p:cNvSpPr>
          <p:nvPr/>
        </p:nvSpPr>
        <p:spPr>
          <a:xfrm>
            <a:off x="521207" y="4616090"/>
            <a:ext cx="4504252" cy="34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want to scale out to many machines/cores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6" grpId="0"/>
      <p:bldP spid="32" grpId="0"/>
      <p:bldP spid="40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BE3A-E460-4E73-8503-1F82AF76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AC6D-6C2D-4778-84BD-D94EA23CFF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t-IT" dirty="0"/>
              <a:t>Provisioning and implementing the Producer/Consumer/Viewer with .NET and Service Bus. Create a container image as a model for running the code. Create a template to launch several container instances to scale out the workload.</a:t>
            </a:r>
          </a:p>
        </p:txBody>
      </p:sp>
    </p:spTree>
    <p:extLst>
      <p:ext uri="{BB962C8B-B14F-4D97-AF65-F5344CB8AC3E}">
        <p14:creationId xmlns:p14="http://schemas.microsoft.com/office/powerpoint/2010/main" val="255714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strike="sngStrike" dirty="0">
                <a:solidFill>
                  <a:schemeClr val="bg1"/>
                </a:solidFill>
              </a:rPr>
              <a:t>100 machines do 100s work in 1s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From 0 to 100 Containers with .NET Core and Azure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429000"/>
            <a:ext cx="9582736" cy="11377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Roberto Freato – Solution Architect / CTO @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Witailer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999484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ED6A94-6CEC-4690-B5D0-3E831BCC769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163</Words>
  <Application>Microsoft Office PowerPoint</Application>
  <PresentationFormat>Widescreen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Segoe UI Semibold</vt:lpstr>
      <vt:lpstr>WelcomeDoc</vt:lpstr>
      <vt:lpstr>100 machines do 100s work in 1s From 0 to 100 Containers with .NET Core and Azure</vt:lpstr>
      <vt:lpstr>Heavy workloads</vt:lpstr>
      <vt:lpstr>Scenario</vt:lpstr>
      <vt:lpstr>Demo</vt:lpstr>
      <vt:lpstr>100 machines do 100s work in 1s From 0 to 100 Containers with .NET Core and Azure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2020-06-10T06:01:23Z</dcterms:created>
  <dcterms:modified xsi:type="dcterms:W3CDTF">2021-05-11T12:43:48Z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