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5" r:id="rId2"/>
    <p:sldId id="261" r:id="rId3"/>
    <p:sldId id="328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0" r:id="rId13"/>
    <p:sldId id="338" r:id="rId14"/>
    <p:sldId id="339" r:id="rId15"/>
    <p:sldId id="340" r:id="rId16"/>
    <p:sldId id="342" r:id="rId17"/>
    <p:sldId id="343" r:id="rId18"/>
    <p:sldId id="344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19" autoAdjust="0"/>
  </p:normalViewPr>
  <p:slideViewPr>
    <p:cSldViewPr snapToGrid="0">
      <p:cViewPr varScale="1">
        <p:scale>
          <a:sx n="92" d="100"/>
          <a:sy n="92" d="100"/>
        </p:scale>
        <p:origin x="12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Not a contest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Relational is great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NoSQL is awesome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8BB9A16A-C40E-49D6-B565-A0D2742AE5B0}">
      <dgm:prSet phldrT="[Text]"/>
      <dgm:spPr/>
      <dgm:t>
        <a:bodyPr/>
        <a:lstStyle/>
        <a:p>
          <a:r>
            <a:rPr lang="it-IT" dirty="0"/>
            <a:t>This (integration) is the way</a:t>
          </a:r>
          <a:endParaRPr lang="en-US" dirty="0"/>
        </a:p>
      </dgm:t>
    </dgm:pt>
    <dgm:pt modelId="{503B984B-DF43-4A74-A33E-01C0A945C5E7}" type="parTrans" cxnId="{70DE75D0-6D67-4E9E-8A3B-74611D3C521D}">
      <dgm:prSet/>
      <dgm:spPr/>
      <dgm:t>
        <a:bodyPr/>
        <a:lstStyle/>
        <a:p>
          <a:endParaRPr lang="en-US"/>
        </a:p>
      </dgm:t>
    </dgm:pt>
    <dgm:pt modelId="{6578111E-D3A9-485F-9130-16DFBCB67279}" type="sibTrans" cxnId="{70DE75D0-6D67-4E9E-8A3B-74611D3C521D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4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4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4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4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4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4"/>
      <dgm:spPr/>
    </dgm:pt>
    <dgm:pt modelId="{07270DB8-C277-4257-9FBC-666BEC5BDB7E}" type="pres">
      <dgm:prSet presAssocID="{D54C2192-9317-49B8-9FC2-6602A7865459}" presName="vert1" presStyleCnt="0"/>
      <dgm:spPr/>
    </dgm:pt>
    <dgm:pt modelId="{D0162780-EBEA-412B-AFC2-4E4CD6A5A0C5}" type="pres">
      <dgm:prSet presAssocID="{8BB9A16A-C40E-49D6-B565-A0D2742AE5B0}" presName="thickLine" presStyleLbl="alignNode1" presStyleIdx="3" presStyleCnt="4"/>
      <dgm:spPr/>
    </dgm:pt>
    <dgm:pt modelId="{4720985A-91E6-496B-8A87-D26685D16A4F}" type="pres">
      <dgm:prSet presAssocID="{8BB9A16A-C40E-49D6-B565-A0D2742AE5B0}" presName="horz1" presStyleCnt="0"/>
      <dgm:spPr/>
    </dgm:pt>
    <dgm:pt modelId="{4C92B165-A170-4C6A-9AE6-98E28594208E}" type="pres">
      <dgm:prSet presAssocID="{8BB9A16A-C40E-49D6-B565-A0D2742AE5B0}" presName="tx1" presStyleLbl="revTx" presStyleIdx="3" presStyleCnt="4"/>
      <dgm:spPr/>
    </dgm:pt>
    <dgm:pt modelId="{1BD662D5-0832-4B82-8753-64B0AC44860B}" type="pres">
      <dgm:prSet presAssocID="{8BB9A16A-C40E-49D6-B565-A0D2742AE5B0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70DE75D0-6D67-4E9E-8A3B-74611D3C521D}" srcId="{894A7573-77B4-4266-8503-9FEFE08BE171}" destId="{8BB9A16A-C40E-49D6-B565-A0D2742AE5B0}" srcOrd="3" destOrd="0" parTransId="{503B984B-DF43-4A74-A33E-01C0A945C5E7}" sibTransId="{6578111E-D3A9-485F-9130-16DFBCB67279}"/>
    <dgm:cxn modelId="{F2CDB3D5-614B-49FA-9E36-245B05DE9024}" type="presOf" srcId="{8BB9A16A-C40E-49D6-B565-A0D2742AE5B0}" destId="{4C92B165-A170-4C6A-9AE6-98E28594208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  <dgm:cxn modelId="{FCE33250-677F-472F-A112-86D806D51484}" type="presParOf" srcId="{1F2D4725-6ECD-40A6-83CC-3B4F779DB736}" destId="{D0162780-EBEA-412B-AFC2-4E4CD6A5A0C5}" srcOrd="6" destOrd="0" presId="urn:microsoft.com/office/officeart/2008/layout/LinedList"/>
    <dgm:cxn modelId="{CBC5E2EA-89FC-420C-962E-CBC2D6234440}" type="presParOf" srcId="{1F2D4725-6ECD-40A6-83CC-3B4F779DB736}" destId="{4720985A-91E6-496B-8A87-D26685D16A4F}" srcOrd="7" destOrd="0" presId="urn:microsoft.com/office/officeart/2008/layout/LinedList"/>
    <dgm:cxn modelId="{F5E026B3-0EC4-4F38-B57B-47F8A6DD8A97}" type="presParOf" srcId="{4720985A-91E6-496B-8A87-D26685D16A4F}" destId="{4C92B165-A170-4C6A-9AE6-98E28594208E}" srcOrd="0" destOrd="0" presId="urn:microsoft.com/office/officeart/2008/layout/LinedList"/>
    <dgm:cxn modelId="{9D896ABD-22B0-4843-B110-30D9B1D202AD}" type="presParOf" srcId="{4720985A-91E6-496B-8A87-D26685D16A4F}" destId="{1BD662D5-0832-4B82-8753-64B0AC4486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6156BA-6246-4D83-91C9-FCA2D86F43A0}">
      <dgm:prSet custT="1"/>
      <dgm:spPr/>
      <dgm:t>
        <a:bodyPr/>
        <a:lstStyle/>
        <a:p>
          <a:r>
            <a:rPr lang="it-IT" sz="4000" dirty="0"/>
            <a:t>Relational stays for a huge set of needs</a:t>
          </a:r>
          <a:endParaRPr lang="en-US" sz="4000" dirty="0"/>
        </a:p>
      </dgm:t>
    </dgm:pt>
    <dgm:pt modelId="{52B9EDC0-BC30-4730-94D5-F87019E72CE4}" type="parTrans" cxnId="{9BE4257C-7FAD-4A96-A710-286B051E5E58}">
      <dgm:prSet/>
      <dgm:spPr/>
      <dgm:t>
        <a:bodyPr/>
        <a:lstStyle/>
        <a:p>
          <a:endParaRPr lang="en-US"/>
        </a:p>
      </dgm:t>
    </dgm:pt>
    <dgm:pt modelId="{B8FCCC46-B721-4A1E-BAD2-E9B62E09C957}" type="sibTrans" cxnId="{9BE4257C-7FAD-4A96-A710-286B051E5E58}">
      <dgm:prSet/>
      <dgm:spPr/>
      <dgm:t>
        <a:bodyPr/>
        <a:lstStyle/>
        <a:p>
          <a:endParaRPr lang="en-US"/>
        </a:p>
      </dgm:t>
    </dgm:pt>
    <dgm:pt modelId="{948FCEB0-B345-4A46-BC30-1C7E55E9056A}">
      <dgm:prSet custT="1"/>
      <dgm:spPr/>
      <dgm:t>
        <a:bodyPr/>
        <a:lstStyle/>
        <a:p>
          <a:r>
            <a:rPr lang="it-IT" sz="4000" dirty="0"/>
            <a:t>Denormalization for long-term storage of JSON</a:t>
          </a:r>
          <a:endParaRPr lang="en-US" sz="4000" dirty="0"/>
        </a:p>
      </dgm:t>
    </dgm:pt>
    <dgm:pt modelId="{DB38ECD3-B22A-4454-A31B-389A07084101}" type="parTrans" cxnId="{8ADE6271-F714-4D14-B121-05B0574D3E0D}">
      <dgm:prSet/>
      <dgm:spPr/>
      <dgm:t>
        <a:bodyPr/>
        <a:lstStyle/>
        <a:p>
          <a:endParaRPr lang="en-US"/>
        </a:p>
      </dgm:t>
    </dgm:pt>
    <dgm:pt modelId="{2814C8B4-C02C-47D3-8596-D792F9A9C956}" type="sibTrans" cxnId="{8ADE6271-F714-4D14-B121-05B0574D3E0D}">
      <dgm:prSet/>
      <dgm:spPr/>
      <dgm:t>
        <a:bodyPr/>
        <a:lstStyle/>
        <a:p>
          <a:endParaRPr lang="en-US"/>
        </a:p>
      </dgm:t>
    </dgm:pt>
    <dgm:pt modelId="{96E66D5C-C861-4184-B010-27BB7D5790CE}">
      <dgm:prSet custT="1"/>
      <dgm:spPr/>
      <dgm:t>
        <a:bodyPr/>
        <a:lstStyle/>
        <a:p>
          <a:r>
            <a:rPr lang="it-IT" sz="4000"/>
            <a:t>JSON </a:t>
          </a:r>
          <a:r>
            <a:rPr lang="it-IT" sz="4000" dirty="0"/>
            <a:t>can enhance productivity and change</a:t>
          </a:r>
          <a:endParaRPr lang="en-US" sz="4000" dirty="0"/>
        </a:p>
      </dgm:t>
    </dgm:pt>
    <dgm:pt modelId="{716138BF-1186-45BE-B9B4-74C12673A59D}" type="parTrans" cxnId="{FCCAFBA0-390E-4D40-BFF6-ABE65D90BF91}">
      <dgm:prSet/>
      <dgm:spPr/>
      <dgm:t>
        <a:bodyPr/>
        <a:lstStyle/>
        <a:p>
          <a:endParaRPr lang="en-US"/>
        </a:p>
      </dgm:t>
    </dgm:pt>
    <dgm:pt modelId="{D63FD9C4-1A66-4AF2-94B7-D419DB2050B0}" type="sibTrans" cxnId="{FCCAFBA0-390E-4D40-BFF6-ABE65D90BF91}">
      <dgm:prSet/>
      <dgm:spPr/>
      <dgm:t>
        <a:bodyPr/>
        <a:lstStyle/>
        <a:p>
          <a:endParaRPr lang="en-US"/>
        </a:p>
      </dgm:t>
    </dgm:pt>
    <dgm:pt modelId="{BC6430F9-80D5-4900-B321-56F30EC82CF9}">
      <dgm:prSet custT="1"/>
      <dgm:spPr/>
      <dgm:t>
        <a:bodyPr/>
        <a:lstStyle/>
        <a:p>
          <a:r>
            <a:rPr lang="it-IT" sz="4000" dirty="0"/>
            <a:t>JSON-in-SQL results can be improved with indexes</a:t>
          </a:r>
          <a:endParaRPr lang="en-US" sz="4000" dirty="0"/>
        </a:p>
      </dgm:t>
    </dgm:pt>
    <dgm:pt modelId="{2E7373F1-50AD-4525-B8EF-54B6CEB86421}" type="parTrans" cxnId="{B642EC37-E145-462D-8107-B10AA6DDFE85}">
      <dgm:prSet/>
      <dgm:spPr/>
      <dgm:t>
        <a:bodyPr/>
        <a:lstStyle/>
        <a:p>
          <a:endParaRPr lang="en-US"/>
        </a:p>
      </dgm:t>
    </dgm:pt>
    <dgm:pt modelId="{58775580-CECE-4866-8156-1F481577D61B}" type="sibTrans" cxnId="{B642EC37-E145-462D-8107-B10AA6DDFE85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B033DBC4-993C-43F8-A6D8-A430E0839B6A}" type="pres">
      <dgm:prSet presAssocID="{DE6156BA-6246-4D83-91C9-FCA2D86F43A0}" presName="thickLine" presStyleLbl="alignNode1" presStyleIdx="0" presStyleCnt="4"/>
      <dgm:spPr/>
    </dgm:pt>
    <dgm:pt modelId="{CFA5C0ED-9921-47D1-A381-90D8C833B770}" type="pres">
      <dgm:prSet presAssocID="{DE6156BA-6246-4D83-91C9-FCA2D86F43A0}" presName="horz1" presStyleCnt="0"/>
      <dgm:spPr/>
    </dgm:pt>
    <dgm:pt modelId="{31CDA237-8A33-4F09-9802-B4092481B198}" type="pres">
      <dgm:prSet presAssocID="{DE6156BA-6246-4D83-91C9-FCA2D86F43A0}" presName="tx1" presStyleLbl="revTx" presStyleIdx="0" presStyleCnt="4"/>
      <dgm:spPr/>
    </dgm:pt>
    <dgm:pt modelId="{30ADF735-743F-40AF-88A0-DEDEF7C1BDDB}" type="pres">
      <dgm:prSet presAssocID="{DE6156BA-6246-4D83-91C9-FCA2D86F43A0}" presName="vert1" presStyleCnt="0"/>
      <dgm:spPr/>
    </dgm:pt>
    <dgm:pt modelId="{4EEE7C06-2883-4913-8253-32435C4AAC37}" type="pres">
      <dgm:prSet presAssocID="{96E66D5C-C861-4184-B010-27BB7D5790CE}" presName="thickLine" presStyleLbl="alignNode1" presStyleIdx="1" presStyleCnt="4"/>
      <dgm:spPr/>
    </dgm:pt>
    <dgm:pt modelId="{A9EE5FAB-1D0E-42A8-975C-27A63060419A}" type="pres">
      <dgm:prSet presAssocID="{96E66D5C-C861-4184-B010-27BB7D5790CE}" presName="horz1" presStyleCnt="0"/>
      <dgm:spPr/>
    </dgm:pt>
    <dgm:pt modelId="{4BBDB568-308A-4D7B-BF66-DB83A69BC64E}" type="pres">
      <dgm:prSet presAssocID="{96E66D5C-C861-4184-B010-27BB7D5790CE}" presName="tx1" presStyleLbl="revTx" presStyleIdx="1" presStyleCnt="4"/>
      <dgm:spPr/>
    </dgm:pt>
    <dgm:pt modelId="{BAD4E17F-921B-4B4D-8BF6-45C6480FB8B0}" type="pres">
      <dgm:prSet presAssocID="{96E66D5C-C861-4184-B010-27BB7D5790CE}" presName="vert1" presStyleCnt="0"/>
      <dgm:spPr/>
    </dgm:pt>
    <dgm:pt modelId="{9AC41A0D-B6D7-4937-89E2-54D6DF969669}" type="pres">
      <dgm:prSet presAssocID="{948FCEB0-B345-4A46-BC30-1C7E55E9056A}" presName="thickLine" presStyleLbl="alignNode1" presStyleIdx="2" presStyleCnt="4"/>
      <dgm:spPr/>
    </dgm:pt>
    <dgm:pt modelId="{6D125FB0-612C-42B2-B9DB-704CB53681B8}" type="pres">
      <dgm:prSet presAssocID="{948FCEB0-B345-4A46-BC30-1C7E55E9056A}" presName="horz1" presStyleCnt="0"/>
      <dgm:spPr/>
    </dgm:pt>
    <dgm:pt modelId="{8D3D9FD5-C4A3-487E-8312-4EDDD95B704D}" type="pres">
      <dgm:prSet presAssocID="{948FCEB0-B345-4A46-BC30-1C7E55E9056A}" presName="tx1" presStyleLbl="revTx" presStyleIdx="2" presStyleCnt="4"/>
      <dgm:spPr/>
    </dgm:pt>
    <dgm:pt modelId="{C663969D-8C4C-48BA-9045-7E6BF7A17A1B}" type="pres">
      <dgm:prSet presAssocID="{948FCEB0-B345-4A46-BC30-1C7E55E9056A}" presName="vert1" presStyleCnt="0"/>
      <dgm:spPr/>
    </dgm:pt>
    <dgm:pt modelId="{D1C6C965-B12A-4F1F-A8E1-D6CA30E7BDD7}" type="pres">
      <dgm:prSet presAssocID="{BC6430F9-80D5-4900-B321-56F30EC82CF9}" presName="thickLine" presStyleLbl="alignNode1" presStyleIdx="3" presStyleCnt="4"/>
      <dgm:spPr/>
    </dgm:pt>
    <dgm:pt modelId="{BF8DDDC4-8740-483D-AD8D-24E2710A8BA1}" type="pres">
      <dgm:prSet presAssocID="{BC6430F9-80D5-4900-B321-56F30EC82CF9}" presName="horz1" presStyleCnt="0"/>
      <dgm:spPr/>
    </dgm:pt>
    <dgm:pt modelId="{73EB4600-16CD-41AE-ABBF-5FC639645527}" type="pres">
      <dgm:prSet presAssocID="{BC6430F9-80D5-4900-B321-56F30EC82CF9}" presName="tx1" presStyleLbl="revTx" presStyleIdx="3" presStyleCnt="4"/>
      <dgm:spPr/>
    </dgm:pt>
    <dgm:pt modelId="{828991BE-20EC-41E6-AA82-06A76C96A075}" type="pres">
      <dgm:prSet presAssocID="{BC6430F9-80D5-4900-B321-56F30EC82CF9}" presName="vert1" presStyleCnt="0"/>
      <dgm:spPr/>
    </dgm:pt>
  </dgm:ptLst>
  <dgm:cxnLst>
    <dgm:cxn modelId="{6A05A710-BE74-4323-918A-D8B6131C6C64}" type="presOf" srcId="{BC6430F9-80D5-4900-B321-56F30EC82CF9}" destId="{73EB4600-16CD-41AE-ABBF-5FC639645527}" srcOrd="0" destOrd="0" presId="urn:microsoft.com/office/officeart/2008/layout/LinedList"/>
    <dgm:cxn modelId="{71292B30-F44F-4D4D-BC19-D30B0D768A46}" type="presOf" srcId="{DE6156BA-6246-4D83-91C9-FCA2D86F43A0}" destId="{31CDA237-8A33-4F09-9802-B4092481B198}" srcOrd="0" destOrd="0" presId="urn:microsoft.com/office/officeart/2008/layout/LinedList"/>
    <dgm:cxn modelId="{B642EC37-E145-462D-8107-B10AA6DDFE85}" srcId="{894A7573-77B4-4266-8503-9FEFE08BE171}" destId="{BC6430F9-80D5-4900-B321-56F30EC82CF9}" srcOrd="3" destOrd="0" parTransId="{2E7373F1-50AD-4525-B8EF-54B6CEB86421}" sibTransId="{58775580-CECE-4866-8156-1F481577D61B}"/>
    <dgm:cxn modelId="{8ADE6271-F714-4D14-B121-05B0574D3E0D}" srcId="{894A7573-77B4-4266-8503-9FEFE08BE171}" destId="{948FCEB0-B345-4A46-BC30-1C7E55E9056A}" srcOrd="2" destOrd="0" parTransId="{DB38ECD3-B22A-4454-A31B-389A07084101}" sibTransId="{2814C8B4-C02C-47D3-8596-D792F9A9C956}"/>
    <dgm:cxn modelId="{9BE4257C-7FAD-4A96-A710-286B051E5E58}" srcId="{894A7573-77B4-4266-8503-9FEFE08BE171}" destId="{DE6156BA-6246-4D83-91C9-FCA2D86F43A0}" srcOrd="0" destOrd="0" parTransId="{52B9EDC0-BC30-4730-94D5-F87019E72CE4}" sibTransId="{B8FCCC46-B721-4A1E-BAD2-E9B62E09C957}"/>
    <dgm:cxn modelId="{FCCAFBA0-390E-4D40-BFF6-ABE65D90BF91}" srcId="{894A7573-77B4-4266-8503-9FEFE08BE171}" destId="{96E66D5C-C861-4184-B010-27BB7D5790CE}" srcOrd="1" destOrd="0" parTransId="{716138BF-1186-45BE-B9B4-74C12673A59D}" sibTransId="{D63FD9C4-1A66-4AF2-94B7-D419DB2050B0}"/>
    <dgm:cxn modelId="{2148ACB6-6190-439B-B03B-9A341912ADAD}" type="presOf" srcId="{96E66D5C-C861-4184-B010-27BB7D5790CE}" destId="{4BBDB568-308A-4D7B-BF66-DB83A69BC64E}" srcOrd="0" destOrd="0" presId="urn:microsoft.com/office/officeart/2008/layout/LinedList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1D4B5BF4-F13F-4DAD-8FDC-C34D48A8B735}" type="presOf" srcId="{948FCEB0-B345-4A46-BC30-1C7E55E9056A}" destId="{8D3D9FD5-C4A3-487E-8312-4EDDD95B704D}" srcOrd="0" destOrd="0" presId="urn:microsoft.com/office/officeart/2008/layout/LinedList"/>
    <dgm:cxn modelId="{1CDD443B-ED4C-447A-8206-4324B0805F4E}" type="presParOf" srcId="{1F2D4725-6ECD-40A6-83CC-3B4F779DB736}" destId="{B033DBC4-993C-43F8-A6D8-A430E0839B6A}" srcOrd="0" destOrd="0" presId="urn:microsoft.com/office/officeart/2008/layout/LinedList"/>
    <dgm:cxn modelId="{61916A4E-B0AA-47A6-85FB-DD76510F0D28}" type="presParOf" srcId="{1F2D4725-6ECD-40A6-83CC-3B4F779DB736}" destId="{CFA5C0ED-9921-47D1-A381-90D8C833B770}" srcOrd="1" destOrd="0" presId="urn:microsoft.com/office/officeart/2008/layout/LinedList"/>
    <dgm:cxn modelId="{5102B377-ACCC-4AD4-90BE-162273375EE3}" type="presParOf" srcId="{CFA5C0ED-9921-47D1-A381-90D8C833B770}" destId="{31CDA237-8A33-4F09-9802-B4092481B198}" srcOrd="0" destOrd="0" presId="urn:microsoft.com/office/officeart/2008/layout/LinedList"/>
    <dgm:cxn modelId="{EF5C32F3-9E5F-4D7B-9035-D71888CE9E10}" type="presParOf" srcId="{CFA5C0ED-9921-47D1-A381-90D8C833B770}" destId="{30ADF735-743F-40AF-88A0-DEDEF7C1BDDB}" srcOrd="1" destOrd="0" presId="urn:microsoft.com/office/officeart/2008/layout/LinedList"/>
    <dgm:cxn modelId="{6AE2753A-E5BD-4DAC-B11F-F5088749B3F9}" type="presParOf" srcId="{1F2D4725-6ECD-40A6-83CC-3B4F779DB736}" destId="{4EEE7C06-2883-4913-8253-32435C4AAC37}" srcOrd="2" destOrd="0" presId="urn:microsoft.com/office/officeart/2008/layout/LinedList"/>
    <dgm:cxn modelId="{B9F5CE49-9B03-48EF-92F4-1A9525AB5387}" type="presParOf" srcId="{1F2D4725-6ECD-40A6-83CC-3B4F779DB736}" destId="{A9EE5FAB-1D0E-42A8-975C-27A63060419A}" srcOrd="3" destOrd="0" presId="urn:microsoft.com/office/officeart/2008/layout/LinedList"/>
    <dgm:cxn modelId="{4E0B5471-D762-4D23-B20D-E001DA7B2EC2}" type="presParOf" srcId="{A9EE5FAB-1D0E-42A8-975C-27A63060419A}" destId="{4BBDB568-308A-4D7B-BF66-DB83A69BC64E}" srcOrd="0" destOrd="0" presId="urn:microsoft.com/office/officeart/2008/layout/LinedList"/>
    <dgm:cxn modelId="{6BC9ABC1-9605-4015-A6DA-66F9F38E41AB}" type="presParOf" srcId="{A9EE5FAB-1D0E-42A8-975C-27A63060419A}" destId="{BAD4E17F-921B-4B4D-8BF6-45C6480FB8B0}" srcOrd="1" destOrd="0" presId="urn:microsoft.com/office/officeart/2008/layout/LinedList"/>
    <dgm:cxn modelId="{D76EBD87-4A2D-4C58-B9C9-4A319950E9F3}" type="presParOf" srcId="{1F2D4725-6ECD-40A6-83CC-3B4F779DB736}" destId="{9AC41A0D-B6D7-4937-89E2-54D6DF969669}" srcOrd="4" destOrd="0" presId="urn:microsoft.com/office/officeart/2008/layout/LinedList"/>
    <dgm:cxn modelId="{56E6B132-FA22-4C90-B13D-8B2C23112A7D}" type="presParOf" srcId="{1F2D4725-6ECD-40A6-83CC-3B4F779DB736}" destId="{6D125FB0-612C-42B2-B9DB-704CB53681B8}" srcOrd="5" destOrd="0" presId="urn:microsoft.com/office/officeart/2008/layout/LinedList"/>
    <dgm:cxn modelId="{36B81DBA-EA4E-46FD-AB5D-2D815276911A}" type="presParOf" srcId="{6D125FB0-612C-42B2-B9DB-704CB53681B8}" destId="{8D3D9FD5-C4A3-487E-8312-4EDDD95B704D}" srcOrd="0" destOrd="0" presId="urn:microsoft.com/office/officeart/2008/layout/LinedList"/>
    <dgm:cxn modelId="{B4BAE24C-6C33-4B8C-ADF2-14037949C379}" type="presParOf" srcId="{6D125FB0-612C-42B2-B9DB-704CB53681B8}" destId="{C663969D-8C4C-48BA-9045-7E6BF7A17A1B}" srcOrd="1" destOrd="0" presId="urn:microsoft.com/office/officeart/2008/layout/LinedList"/>
    <dgm:cxn modelId="{77A4E32A-30DC-4B5D-BE16-D52B106D3619}" type="presParOf" srcId="{1F2D4725-6ECD-40A6-83CC-3B4F779DB736}" destId="{D1C6C965-B12A-4F1F-A8E1-D6CA30E7BDD7}" srcOrd="6" destOrd="0" presId="urn:microsoft.com/office/officeart/2008/layout/LinedList"/>
    <dgm:cxn modelId="{59EB8DE8-292B-45AD-ABBB-2B107577637F}" type="presParOf" srcId="{1F2D4725-6ECD-40A6-83CC-3B4F779DB736}" destId="{BF8DDDC4-8740-483D-AD8D-24E2710A8BA1}" srcOrd="7" destOrd="0" presId="urn:microsoft.com/office/officeart/2008/layout/LinedList"/>
    <dgm:cxn modelId="{B57F8227-511A-46E6-A49A-560C51F93E2F}" type="presParOf" srcId="{BF8DDDC4-8740-483D-AD8D-24E2710A8BA1}" destId="{73EB4600-16CD-41AE-ABBF-5FC639645527}" srcOrd="0" destOrd="0" presId="urn:microsoft.com/office/officeart/2008/layout/LinedList"/>
    <dgm:cxn modelId="{8D91A158-A59C-4E0F-9969-74B42CB1E4A6}" type="presParOf" srcId="{BF8DDDC4-8740-483D-AD8D-24E2710A8BA1}" destId="{828991BE-20EC-41E6-AA82-06A76C96A0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/>
            <a:t>Data comes in a given format (i.e. JSON)</a:t>
          </a:r>
          <a:endParaRPr lang="en-US" dirty="0"/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/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/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/>
            <a:t>A) Clean</a:t>
          </a:r>
          <a:endParaRPr lang="en-US" dirty="0"/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/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/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/>
            <a:t>C) Ingest</a:t>
          </a:r>
          <a:endParaRPr lang="en-US" dirty="0"/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/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/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/>
            <a:t>D) Production</a:t>
          </a:r>
          <a:endParaRPr lang="en-US" dirty="0"/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/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/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/>
            <a:t>B) Engineering</a:t>
          </a:r>
          <a:endParaRPr lang="en-US" dirty="0"/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/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/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/>
            <a:t>Data consumption</a:t>
          </a:r>
          <a:endParaRPr lang="en-US" dirty="0"/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/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/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BD75B6-89BF-421E-9736-142A6C276793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8B2D55-E887-4942-80E4-FDE1794D0CCF}">
      <dgm:prSet phldrT="[Text]"/>
      <dgm:spPr/>
      <dgm:t>
        <a:bodyPr/>
        <a:lstStyle/>
        <a:p>
          <a:r>
            <a:rPr lang="it-IT" dirty="0"/>
            <a:t>Incoming data may change</a:t>
          </a:r>
          <a:endParaRPr lang="en-US" dirty="0"/>
        </a:p>
      </dgm:t>
    </dgm:pt>
    <dgm:pt modelId="{3792D4AD-8026-4816-A4BA-7C14E664A3BC}" type="parTrans" cxnId="{1784CDD3-FE42-4CB8-A9BC-DEE5232814FE}">
      <dgm:prSet/>
      <dgm:spPr/>
      <dgm:t>
        <a:bodyPr/>
        <a:lstStyle/>
        <a:p>
          <a:endParaRPr lang="en-US"/>
        </a:p>
      </dgm:t>
    </dgm:pt>
    <dgm:pt modelId="{0E632EA4-1F72-4F5B-81D9-A23B2D74A09F}" type="sibTrans" cxnId="{1784CDD3-FE42-4CB8-A9BC-DEE5232814FE}">
      <dgm:prSet/>
      <dgm:spPr/>
      <dgm:t>
        <a:bodyPr/>
        <a:lstStyle/>
        <a:p>
          <a:endParaRPr lang="en-US"/>
        </a:p>
      </dgm:t>
    </dgm:pt>
    <dgm:pt modelId="{72523C40-A58D-43CA-986A-A7A77E0E2A29}">
      <dgm:prSet phldrT="[Text]"/>
      <dgm:spPr/>
      <dgm:t>
        <a:bodyPr/>
        <a:lstStyle/>
        <a:p>
          <a:r>
            <a:rPr lang="it-IT" dirty="0"/>
            <a:t>Unexpected entities</a:t>
          </a:r>
          <a:endParaRPr lang="en-US" dirty="0"/>
        </a:p>
      </dgm:t>
    </dgm:pt>
    <dgm:pt modelId="{00E2B1A7-2BE2-4B18-8E60-3CF5189A1373}" type="parTrans" cxnId="{203404BA-C19E-448A-90B7-2043F20F9564}">
      <dgm:prSet/>
      <dgm:spPr/>
      <dgm:t>
        <a:bodyPr/>
        <a:lstStyle/>
        <a:p>
          <a:endParaRPr lang="en-US"/>
        </a:p>
      </dgm:t>
    </dgm:pt>
    <dgm:pt modelId="{DE3B6917-D861-42E8-BC6E-5F004F08BA22}" type="sibTrans" cxnId="{203404BA-C19E-448A-90B7-2043F20F9564}">
      <dgm:prSet/>
      <dgm:spPr/>
      <dgm:t>
        <a:bodyPr/>
        <a:lstStyle/>
        <a:p>
          <a:endParaRPr lang="en-US"/>
        </a:p>
      </dgm:t>
    </dgm:pt>
    <dgm:pt modelId="{B6E8984D-22D6-4CDC-BCA9-75B9C0A9DDC5}">
      <dgm:prSet phldrT="[Text]"/>
      <dgm:spPr/>
      <dgm:t>
        <a:bodyPr/>
        <a:lstStyle/>
        <a:p>
          <a:r>
            <a:rPr lang="it-IT" dirty="0"/>
            <a:t>Cleaning/filtering processes must be aligned</a:t>
          </a:r>
          <a:endParaRPr lang="en-US" dirty="0"/>
        </a:p>
      </dgm:t>
    </dgm:pt>
    <dgm:pt modelId="{995FA7F1-15C5-43A7-8A93-C0CDBF684243}" type="parTrans" cxnId="{7AD458E2-9994-4A00-940C-D928BD793596}">
      <dgm:prSet/>
      <dgm:spPr/>
      <dgm:t>
        <a:bodyPr/>
        <a:lstStyle/>
        <a:p>
          <a:endParaRPr lang="en-US"/>
        </a:p>
      </dgm:t>
    </dgm:pt>
    <dgm:pt modelId="{305530EA-368B-4A1A-B68C-705DC1CB0172}" type="sibTrans" cxnId="{7AD458E2-9994-4A00-940C-D928BD793596}">
      <dgm:prSet/>
      <dgm:spPr/>
      <dgm:t>
        <a:bodyPr/>
        <a:lstStyle/>
        <a:p>
          <a:endParaRPr lang="en-US"/>
        </a:p>
      </dgm:t>
    </dgm:pt>
    <dgm:pt modelId="{EFC70DB8-D0B7-4ABF-B8A1-6BF9D53B0BF8}">
      <dgm:prSet phldrT="[Text]"/>
      <dgm:spPr/>
      <dgm:t>
        <a:bodyPr/>
        <a:lstStyle/>
        <a:p>
          <a:r>
            <a:rPr lang="it-IT" dirty="0"/>
            <a:t>New fields</a:t>
          </a:r>
          <a:endParaRPr lang="en-US" dirty="0"/>
        </a:p>
      </dgm:t>
    </dgm:pt>
    <dgm:pt modelId="{9860AE37-B0EA-4188-BF0C-1E496283E7E2}" type="parTrans" cxnId="{E8ED4E24-BC1A-4E07-8589-E864A8C16768}">
      <dgm:prSet/>
      <dgm:spPr/>
      <dgm:t>
        <a:bodyPr/>
        <a:lstStyle/>
        <a:p>
          <a:endParaRPr lang="en-US"/>
        </a:p>
      </dgm:t>
    </dgm:pt>
    <dgm:pt modelId="{E5ACC784-04ED-4C79-9A2B-2459CACE24AF}" type="sibTrans" cxnId="{E8ED4E24-BC1A-4E07-8589-E864A8C16768}">
      <dgm:prSet/>
      <dgm:spPr/>
      <dgm:t>
        <a:bodyPr/>
        <a:lstStyle/>
        <a:p>
          <a:endParaRPr lang="en-US"/>
        </a:p>
      </dgm:t>
    </dgm:pt>
    <dgm:pt modelId="{0FFE3F38-88E3-4D66-B75A-1A0D143D9191}">
      <dgm:prSet phldrT="[Text]"/>
      <dgm:spPr/>
      <dgm:t>
        <a:bodyPr/>
        <a:lstStyle/>
        <a:p>
          <a:r>
            <a:rPr lang="it-IT" dirty="0"/>
            <a:t>Relational tables must be enhanced</a:t>
          </a:r>
          <a:endParaRPr lang="en-US" dirty="0"/>
        </a:p>
      </dgm:t>
    </dgm:pt>
    <dgm:pt modelId="{CB8C4FB5-0697-49A4-87A9-3ECF1F3B0C2A}" type="parTrans" cxnId="{A9CFD43F-3F3A-45C8-8B67-ACF4CCF0E353}">
      <dgm:prSet/>
      <dgm:spPr/>
      <dgm:t>
        <a:bodyPr/>
        <a:lstStyle/>
        <a:p>
          <a:endParaRPr lang="en-US"/>
        </a:p>
      </dgm:t>
    </dgm:pt>
    <dgm:pt modelId="{8A664B38-135A-4E58-B05B-74AE0E7C1653}" type="sibTrans" cxnId="{A9CFD43F-3F3A-45C8-8B67-ACF4CCF0E353}">
      <dgm:prSet/>
      <dgm:spPr/>
      <dgm:t>
        <a:bodyPr/>
        <a:lstStyle/>
        <a:p>
          <a:endParaRPr lang="en-US"/>
        </a:p>
      </dgm:t>
    </dgm:pt>
    <dgm:pt modelId="{6181EF72-B19A-4D3A-B761-151A3EED989A}">
      <dgm:prSet phldrT="[Text]"/>
      <dgm:spPr/>
      <dgm:t>
        <a:bodyPr/>
        <a:lstStyle/>
        <a:p>
          <a:r>
            <a:rPr lang="it-IT" dirty="0"/>
            <a:t>Could lead to re-indexing</a:t>
          </a:r>
          <a:endParaRPr lang="en-US" dirty="0"/>
        </a:p>
      </dgm:t>
    </dgm:pt>
    <dgm:pt modelId="{E42FEB2F-44FE-46E5-806D-2440FE26FF97}" type="parTrans" cxnId="{99E1B349-39C9-4DC9-BDA6-CA24F32C5B65}">
      <dgm:prSet/>
      <dgm:spPr/>
    </dgm:pt>
    <dgm:pt modelId="{53C91F0F-F4A3-4888-AE15-FE9D5563C447}" type="sibTrans" cxnId="{99E1B349-39C9-4DC9-BDA6-CA24F32C5B65}">
      <dgm:prSet/>
      <dgm:spPr/>
    </dgm:pt>
    <dgm:pt modelId="{44E2C0A9-1498-4DAB-AFCD-C9060C0C8BC4}">
      <dgm:prSet phldrT="[Text]"/>
      <dgm:spPr/>
      <dgm:t>
        <a:bodyPr/>
        <a:lstStyle/>
        <a:p>
          <a:r>
            <a:rPr lang="it-IT" dirty="0"/>
            <a:t>Missing fields</a:t>
          </a:r>
          <a:endParaRPr lang="en-US" dirty="0"/>
        </a:p>
      </dgm:t>
    </dgm:pt>
    <dgm:pt modelId="{8F7DFBCB-BA9A-40DD-9116-4AAB044A6F60}" type="parTrans" cxnId="{5C592579-CE70-42A2-8FC9-F055FAFC8FCD}">
      <dgm:prSet/>
      <dgm:spPr/>
    </dgm:pt>
    <dgm:pt modelId="{2118D2FF-32BF-47BC-90EC-5CEB2D2C727B}" type="sibTrans" cxnId="{5C592579-CE70-42A2-8FC9-F055FAFC8FCD}">
      <dgm:prSet/>
      <dgm:spPr/>
    </dgm:pt>
    <dgm:pt modelId="{B02A7BB4-9BC8-4738-B3AC-E0D7673592ED}">
      <dgm:prSet phldrT="[Text]"/>
      <dgm:spPr/>
      <dgm:t>
        <a:bodyPr/>
        <a:lstStyle/>
        <a:p>
          <a:r>
            <a:rPr lang="it-IT" dirty="0"/>
            <a:t>Surrogated values</a:t>
          </a:r>
          <a:endParaRPr lang="en-US" dirty="0"/>
        </a:p>
      </dgm:t>
    </dgm:pt>
    <dgm:pt modelId="{3212C548-475F-41AF-88B0-68E7B3C807BC}" type="parTrans" cxnId="{AE5373DD-FBEE-4D09-94FF-7B57CC47399C}">
      <dgm:prSet/>
      <dgm:spPr/>
    </dgm:pt>
    <dgm:pt modelId="{3E99BB29-3118-4188-A0CF-341CF36E9FE7}" type="sibTrans" cxnId="{AE5373DD-FBEE-4D09-94FF-7B57CC47399C}">
      <dgm:prSet/>
      <dgm:spPr/>
    </dgm:pt>
    <dgm:pt modelId="{7527483B-9A50-4172-AF0C-D132FC8D5275}" type="pres">
      <dgm:prSet presAssocID="{F5BD75B6-89BF-421E-9736-142A6C2767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D763F-1DE9-4C09-845B-166304179E18}" type="pres">
      <dgm:prSet presAssocID="{0A8B2D55-E887-4942-80E4-FDE1794D0CCF}" presName="vertOne" presStyleCnt="0"/>
      <dgm:spPr/>
    </dgm:pt>
    <dgm:pt modelId="{E563F667-CB53-497C-B311-E8E5203AC1AD}" type="pres">
      <dgm:prSet presAssocID="{0A8B2D55-E887-4942-80E4-FDE1794D0CCF}" presName="txOne" presStyleLbl="node0" presStyleIdx="0" presStyleCnt="1">
        <dgm:presLayoutVars>
          <dgm:chPref val="3"/>
        </dgm:presLayoutVars>
      </dgm:prSet>
      <dgm:spPr/>
    </dgm:pt>
    <dgm:pt modelId="{1DD469EF-8E59-4604-92E2-886F8444B7F5}" type="pres">
      <dgm:prSet presAssocID="{0A8B2D55-E887-4942-80E4-FDE1794D0CCF}" presName="parTransOne" presStyleCnt="0"/>
      <dgm:spPr/>
    </dgm:pt>
    <dgm:pt modelId="{3C9E9C74-2EFC-413C-8F48-10BA13E01D7A}" type="pres">
      <dgm:prSet presAssocID="{0A8B2D55-E887-4942-80E4-FDE1794D0CCF}" presName="horzOne" presStyleCnt="0"/>
      <dgm:spPr/>
    </dgm:pt>
    <dgm:pt modelId="{593C7BC2-634B-46E7-9150-AE42B3071DF5}" type="pres">
      <dgm:prSet presAssocID="{72523C40-A58D-43CA-986A-A7A77E0E2A29}" presName="vertTwo" presStyleCnt="0"/>
      <dgm:spPr/>
    </dgm:pt>
    <dgm:pt modelId="{72D4F020-312E-4E20-9171-1F8448ED9BE0}" type="pres">
      <dgm:prSet presAssocID="{72523C40-A58D-43CA-986A-A7A77E0E2A29}" presName="txTwo" presStyleLbl="node2" presStyleIdx="0" presStyleCnt="3">
        <dgm:presLayoutVars>
          <dgm:chPref val="3"/>
        </dgm:presLayoutVars>
      </dgm:prSet>
      <dgm:spPr/>
    </dgm:pt>
    <dgm:pt modelId="{853EA1EA-4E85-4B8D-9EAC-D143CC7FD83D}" type="pres">
      <dgm:prSet presAssocID="{72523C40-A58D-43CA-986A-A7A77E0E2A29}" presName="parTransTwo" presStyleCnt="0"/>
      <dgm:spPr/>
    </dgm:pt>
    <dgm:pt modelId="{DA078E82-C01A-4D99-87FB-8BED3325485B}" type="pres">
      <dgm:prSet presAssocID="{72523C40-A58D-43CA-986A-A7A77E0E2A29}" presName="horzTwo" presStyleCnt="0"/>
      <dgm:spPr/>
    </dgm:pt>
    <dgm:pt modelId="{7477CD69-B8D7-45E4-888B-686F01778368}" type="pres">
      <dgm:prSet presAssocID="{B6E8984D-22D6-4CDC-BCA9-75B9C0A9DDC5}" presName="vertThree" presStyleCnt="0"/>
      <dgm:spPr/>
    </dgm:pt>
    <dgm:pt modelId="{72F3BB3A-660C-474B-8CC1-F0DF7F930D82}" type="pres">
      <dgm:prSet presAssocID="{B6E8984D-22D6-4CDC-BCA9-75B9C0A9DDC5}" presName="txThree" presStyleLbl="node3" presStyleIdx="0" presStyleCnt="4">
        <dgm:presLayoutVars>
          <dgm:chPref val="3"/>
        </dgm:presLayoutVars>
      </dgm:prSet>
      <dgm:spPr/>
    </dgm:pt>
    <dgm:pt modelId="{C4A64500-E50A-4AB6-A459-DA17274B793A}" type="pres">
      <dgm:prSet presAssocID="{B6E8984D-22D6-4CDC-BCA9-75B9C0A9DDC5}" presName="horzThree" presStyleCnt="0"/>
      <dgm:spPr/>
    </dgm:pt>
    <dgm:pt modelId="{1E1F6A1D-5E8D-403D-A0F3-4E460B0B09EB}" type="pres">
      <dgm:prSet presAssocID="{DE3B6917-D861-42E8-BC6E-5F004F08BA22}" presName="sibSpaceTwo" presStyleCnt="0"/>
      <dgm:spPr/>
    </dgm:pt>
    <dgm:pt modelId="{4A28D8EC-7BDE-4A32-BBBE-727AC3F06AC6}" type="pres">
      <dgm:prSet presAssocID="{EFC70DB8-D0B7-4ABF-B8A1-6BF9D53B0BF8}" presName="vertTwo" presStyleCnt="0"/>
      <dgm:spPr/>
    </dgm:pt>
    <dgm:pt modelId="{6740C9E8-BECB-4A54-ACBB-7827A2BE9062}" type="pres">
      <dgm:prSet presAssocID="{EFC70DB8-D0B7-4ABF-B8A1-6BF9D53B0BF8}" presName="txTwo" presStyleLbl="node2" presStyleIdx="1" presStyleCnt="3">
        <dgm:presLayoutVars>
          <dgm:chPref val="3"/>
        </dgm:presLayoutVars>
      </dgm:prSet>
      <dgm:spPr/>
    </dgm:pt>
    <dgm:pt modelId="{4650A9AB-D22D-447A-84BE-3F761CD34DED}" type="pres">
      <dgm:prSet presAssocID="{EFC70DB8-D0B7-4ABF-B8A1-6BF9D53B0BF8}" presName="parTransTwo" presStyleCnt="0"/>
      <dgm:spPr/>
    </dgm:pt>
    <dgm:pt modelId="{644EEE15-D62C-40CE-856E-D95491565831}" type="pres">
      <dgm:prSet presAssocID="{EFC70DB8-D0B7-4ABF-B8A1-6BF9D53B0BF8}" presName="horzTwo" presStyleCnt="0"/>
      <dgm:spPr/>
    </dgm:pt>
    <dgm:pt modelId="{ACBF6D87-F73D-46CB-A780-93570C0C8945}" type="pres">
      <dgm:prSet presAssocID="{0FFE3F38-88E3-4D66-B75A-1A0D143D9191}" presName="vertThree" presStyleCnt="0"/>
      <dgm:spPr/>
    </dgm:pt>
    <dgm:pt modelId="{358DC625-6386-4277-B1C2-32BF55A7C3CD}" type="pres">
      <dgm:prSet presAssocID="{0FFE3F38-88E3-4D66-B75A-1A0D143D9191}" presName="txThree" presStyleLbl="node3" presStyleIdx="1" presStyleCnt="4">
        <dgm:presLayoutVars>
          <dgm:chPref val="3"/>
        </dgm:presLayoutVars>
      </dgm:prSet>
      <dgm:spPr/>
    </dgm:pt>
    <dgm:pt modelId="{F0B4D487-B43C-469A-A067-750E9B9FB16E}" type="pres">
      <dgm:prSet presAssocID="{0FFE3F38-88E3-4D66-B75A-1A0D143D9191}" presName="horzThree" presStyleCnt="0"/>
      <dgm:spPr/>
    </dgm:pt>
    <dgm:pt modelId="{DAA7F256-5422-4778-9F0F-3942298EAFDC}" type="pres">
      <dgm:prSet presAssocID="{8A664B38-135A-4E58-B05B-74AE0E7C1653}" presName="sibSpaceThree" presStyleCnt="0"/>
      <dgm:spPr/>
    </dgm:pt>
    <dgm:pt modelId="{C49DB265-BF96-4FE7-A25A-E5FE9E804A91}" type="pres">
      <dgm:prSet presAssocID="{6181EF72-B19A-4D3A-B761-151A3EED989A}" presName="vertThree" presStyleCnt="0"/>
      <dgm:spPr/>
    </dgm:pt>
    <dgm:pt modelId="{F7DBCE89-011A-468E-838E-CCE5EEDDCEFF}" type="pres">
      <dgm:prSet presAssocID="{6181EF72-B19A-4D3A-B761-151A3EED989A}" presName="txThree" presStyleLbl="node3" presStyleIdx="2" presStyleCnt="4">
        <dgm:presLayoutVars>
          <dgm:chPref val="3"/>
        </dgm:presLayoutVars>
      </dgm:prSet>
      <dgm:spPr/>
    </dgm:pt>
    <dgm:pt modelId="{1152D57B-594D-44C1-B5E3-AAF86BE56478}" type="pres">
      <dgm:prSet presAssocID="{6181EF72-B19A-4D3A-B761-151A3EED989A}" presName="horzThree" presStyleCnt="0"/>
      <dgm:spPr/>
    </dgm:pt>
    <dgm:pt modelId="{08B800A8-6C1C-4B16-B515-188580DF2188}" type="pres">
      <dgm:prSet presAssocID="{E5ACC784-04ED-4C79-9A2B-2459CACE24AF}" presName="sibSpaceTwo" presStyleCnt="0"/>
      <dgm:spPr/>
    </dgm:pt>
    <dgm:pt modelId="{FBC333D0-4B11-4B9A-9425-56BB5389E1D9}" type="pres">
      <dgm:prSet presAssocID="{44E2C0A9-1498-4DAB-AFCD-C9060C0C8BC4}" presName="vertTwo" presStyleCnt="0"/>
      <dgm:spPr/>
    </dgm:pt>
    <dgm:pt modelId="{8BCEF62D-6F21-4850-AA5D-A31A69BBEA24}" type="pres">
      <dgm:prSet presAssocID="{44E2C0A9-1498-4DAB-AFCD-C9060C0C8BC4}" presName="txTwo" presStyleLbl="node2" presStyleIdx="2" presStyleCnt="3">
        <dgm:presLayoutVars>
          <dgm:chPref val="3"/>
        </dgm:presLayoutVars>
      </dgm:prSet>
      <dgm:spPr/>
    </dgm:pt>
    <dgm:pt modelId="{BFDA797A-235E-4C66-B773-03820C22B912}" type="pres">
      <dgm:prSet presAssocID="{44E2C0A9-1498-4DAB-AFCD-C9060C0C8BC4}" presName="parTransTwo" presStyleCnt="0"/>
      <dgm:spPr/>
    </dgm:pt>
    <dgm:pt modelId="{B8CD7F3A-EF48-4A74-B404-8B7187465051}" type="pres">
      <dgm:prSet presAssocID="{44E2C0A9-1498-4DAB-AFCD-C9060C0C8BC4}" presName="horzTwo" presStyleCnt="0"/>
      <dgm:spPr/>
    </dgm:pt>
    <dgm:pt modelId="{1B1F247A-4D87-4F07-8EA8-4CED44B869F1}" type="pres">
      <dgm:prSet presAssocID="{B02A7BB4-9BC8-4738-B3AC-E0D7673592ED}" presName="vertThree" presStyleCnt="0"/>
      <dgm:spPr/>
    </dgm:pt>
    <dgm:pt modelId="{2040E8F7-0DE6-4D00-8A6A-0988E8A5C5C0}" type="pres">
      <dgm:prSet presAssocID="{B02A7BB4-9BC8-4738-B3AC-E0D7673592ED}" presName="txThree" presStyleLbl="node3" presStyleIdx="3" presStyleCnt="4">
        <dgm:presLayoutVars>
          <dgm:chPref val="3"/>
        </dgm:presLayoutVars>
      </dgm:prSet>
      <dgm:spPr/>
    </dgm:pt>
    <dgm:pt modelId="{A22A2820-9378-4542-81EC-809D2E3DE51F}" type="pres">
      <dgm:prSet presAssocID="{B02A7BB4-9BC8-4738-B3AC-E0D7673592ED}" presName="horzThree" presStyleCnt="0"/>
      <dgm:spPr/>
    </dgm:pt>
  </dgm:ptLst>
  <dgm:cxnLst>
    <dgm:cxn modelId="{D8B51102-6D7A-43D0-AB0A-6A6125D2FF54}" type="presOf" srcId="{0A8B2D55-E887-4942-80E4-FDE1794D0CCF}" destId="{E563F667-CB53-497C-B311-E8E5203AC1AD}" srcOrd="0" destOrd="0" presId="urn:microsoft.com/office/officeart/2005/8/layout/hierarchy4"/>
    <dgm:cxn modelId="{4AF36018-7843-48E7-AA9C-6EABAC5B2891}" type="presOf" srcId="{6181EF72-B19A-4D3A-B761-151A3EED989A}" destId="{F7DBCE89-011A-468E-838E-CCE5EEDDCEFF}" srcOrd="0" destOrd="0" presId="urn:microsoft.com/office/officeart/2005/8/layout/hierarchy4"/>
    <dgm:cxn modelId="{E8ED4E24-BC1A-4E07-8589-E864A8C16768}" srcId="{0A8B2D55-E887-4942-80E4-FDE1794D0CCF}" destId="{EFC70DB8-D0B7-4ABF-B8A1-6BF9D53B0BF8}" srcOrd="1" destOrd="0" parTransId="{9860AE37-B0EA-4188-BF0C-1E496283E7E2}" sibTransId="{E5ACC784-04ED-4C79-9A2B-2459CACE24AF}"/>
    <dgm:cxn modelId="{CA315C3B-FEDF-4BD6-A311-A2DB3BE802B8}" type="presOf" srcId="{44E2C0A9-1498-4DAB-AFCD-C9060C0C8BC4}" destId="{8BCEF62D-6F21-4850-AA5D-A31A69BBEA24}" srcOrd="0" destOrd="0" presId="urn:microsoft.com/office/officeart/2005/8/layout/hierarchy4"/>
    <dgm:cxn modelId="{A9CFD43F-3F3A-45C8-8B67-ACF4CCF0E353}" srcId="{EFC70DB8-D0B7-4ABF-B8A1-6BF9D53B0BF8}" destId="{0FFE3F38-88E3-4D66-B75A-1A0D143D9191}" srcOrd="0" destOrd="0" parTransId="{CB8C4FB5-0697-49A4-87A9-3ECF1F3B0C2A}" sibTransId="{8A664B38-135A-4E58-B05B-74AE0E7C1653}"/>
    <dgm:cxn modelId="{9E1C815D-2615-49D3-975B-D8B2AD3995AE}" type="presOf" srcId="{72523C40-A58D-43CA-986A-A7A77E0E2A29}" destId="{72D4F020-312E-4E20-9171-1F8448ED9BE0}" srcOrd="0" destOrd="0" presId="urn:microsoft.com/office/officeart/2005/8/layout/hierarchy4"/>
    <dgm:cxn modelId="{19425A66-F183-4BF4-BA86-8045CB950667}" type="presOf" srcId="{EFC70DB8-D0B7-4ABF-B8A1-6BF9D53B0BF8}" destId="{6740C9E8-BECB-4A54-ACBB-7827A2BE9062}" srcOrd="0" destOrd="0" presId="urn:microsoft.com/office/officeart/2005/8/layout/hierarchy4"/>
    <dgm:cxn modelId="{99E1B349-39C9-4DC9-BDA6-CA24F32C5B65}" srcId="{EFC70DB8-D0B7-4ABF-B8A1-6BF9D53B0BF8}" destId="{6181EF72-B19A-4D3A-B761-151A3EED989A}" srcOrd="1" destOrd="0" parTransId="{E42FEB2F-44FE-46E5-806D-2440FE26FF97}" sibTransId="{53C91F0F-F4A3-4888-AE15-FE9D5563C447}"/>
    <dgm:cxn modelId="{05D31E55-F36D-4BA8-A175-ECE0189A5469}" type="presOf" srcId="{0FFE3F38-88E3-4D66-B75A-1A0D143D9191}" destId="{358DC625-6386-4277-B1C2-32BF55A7C3CD}" srcOrd="0" destOrd="0" presId="urn:microsoft.com/office/officeart/2005/8/layout/hierarchy4"/>
    <dgm:cxn modelId="{64CEC376-422B-4E1D-957E-C392C584B3BC}" type="presOf" srcId="{B02A7BB4-9BC8-4738-B3AC-E0D7673592ED}" destId="{2040E8F7-0DE6-4D00-8A6A-0988E8A5C5C0}" srcOrd="0" destOrd="0" presId="urn:microsoft.com/office/officeart/2005/8/layout/hierarchy4"/>
    <dgm:cxn modelId="{5C592579-CE70-42A2-8FC9-F055FAFC8FCD}" srcId="{0A8B2D55-E887-4942-80E4-FDE1794D0CCF}" destId="{44E2C0A9-1498-4DAB-AFCD-C9060C0C8BC4}" srcOrd="2" destOrd="0" parTransId="{8F7DFBCB-BA9A-40DD-9116-4AAB044A6F60}" sibTransId="{2118D2FF-32BF-47BC-90EC-5CEB2D2C727B}"/>
    <dgm:cxn modelId="{203404BA-C19E-448A-90B7-2043F20F9564}" srcId="{0A8B2D55-E887-4942-80E4-FDE1794D0CCF}" destId="{72523C40-A58D-43CA-986A-A7A77E0E2A29}" srcOrd="0" destOrd="0" parTransId="{00E2B1A7-2BE2-4B18-8E60-3CF5189A1373}" sibTransId="{DE3B6917-D861-42E8-BC6E-5F004F08BA22}"/>
    <dgm:cxn modelId="{1784CDD3-FE42-4CB8-A9BC-DEE5232814FE}" srcId="{F5BD75B6-89BF-421E-9736-142A6C276793}" destId="{0A8B2D55-E887-4942-80E4-FDE1794D0CCF}" srcOrd="0" destOrd="0" parTransId="{3792D4AD-8026-4816-A4BA-7C14E664A3BC}" sibTransId="{0E632EA4-1F72-4F5B-81D9-A23B2D74A09F}"/>
    <dgm:cxn modelId="{60ED58D9-2486-44EC-B97A-EE227CD1FD03}" type="presOf" srcId="{F5BD75B6-89BF-421E-9736-142A6C276793}" destId="{7527483B-9A50-4172-AF0C-D132FC8D5275}" srcOrd="0" destOrd="0" presId="urn:microsoft.com/office/officeart/2005/8/layout/hierarchy4"/>
    <dgm:cxn modelId="{AE5373DD-FBEE-4D09-94FF-7B57CC47399C}" srcId="{44E2C0A9-1498-4DAB-AFCD-C9060C0C8BC4}" destId="{B02A7BB4-9BC8-4738-B3AC-E0D7673592ED}" srcOrd="0" destOrd="0" parTransId="{3212C548-475F-41AF-88B0-68E7B3C807BC}" sibTransId="{3E99BB29-3118-4188-A0CF-341CF36E9FE7}"/>
    <dgm:cxn modelId="{7AD458E2-9994-4A00-940C-D928BD793596}" srcId="{72523C40-A58D-43CA-986A-A7A77E0E2A29}" destId="{B6E8984D-22D6-4CDC-BCA9-75B9C0A9DDC5}" srcOrd="0" destOrd="0" parTransId="{995FA7F1-15C5-43A7-8A93-C0CDBF684243}" sibTransId="{305530EA-368B-4A1A-B68C-705DC1CB0172}"/>
    <dgm:cxn modelId="{427B2EF1-7853-4B46-9A1A-166072656E39}" type="presOf" srcId="{B6E8984D-22D6-4CDC-BCA9-75B9C0A9DDC5}" destId="{72F3BB3A-660C-474B-8CC1-F0DF7F930D82}" srcOrd="0" destOrd="0" presId="urn:microsoft.com/office/officeart/2005/8/layout/hierarchy4"/>
    <dgm:cxn modelId="{3DB81109-09F7-4F60-A96E-963369C61D9C}" type="presParOf" srcId="{7527483B-9A50-4172-AF0C-D132FC8D5275}" destId="{080D763F-1DE9-4C09-845B-166304179E18}" srcOrd="0" destOrd="0" presId="urn:microsoft.com/office/officeart/2005/8/layout/hierarchy4"/>
    <dgm:cxn modelId="{7ACB03A2-0D37-4F16-A1C2-270F50575941}" type="presParOf" srcId="{080D763F-1DE9-4C09-845B-166304179E18}" destId="{E563F667-CB53-497C-B311-E8E5203AC1AD}" srcOrd="0" destOrd="0" presId="urn:microsoft.com/office/officeart/2005/8/layout/hierarchy4"/>
    <dgm:cxn modelId="{99432605-2AC4-4BCB-AE6A-FFCFC80762CE}" type="presParOf" srcId="{080D763F-1DE9-4C09-845B-166304179E18}" destId="{1DD469EF-8E59-4604-92E2-886F8444B7F5}" srcOrd="1" destOrd="0" presId="urn:microsoft.com/office/officeart/2005/8/layout/hierarchy4"/>
    <dgm:cxn modelId="{6D03643C-FC7E-4762-8E4E-5D9469940755}" type="presParOf" srcId="{080D763F-1DE9-4C09-845B-166304179E18}" destId="{3C9E9C74-2EFC-413C-8F48-10BA13E01D7A}" srcOrd="2" destOrd="0" presId="urn:microsoft.com/office/officeart/2005/8/layout/hierarchy4"/>
    <dgm:cxn modelId="{35A1E87F-1D65-41A9-BF2B-6709648656D1}" type="presParOf" srcId="{3C9E9C74-2EFC-413C-8F48-10BA13E01D7A}" destId="{593C7BC2-634B-46E7-9150-AE42B3071DF5}" srcOrd="0" destOrd="0" presId="urn:microsoft.com/office/officeart/2005/8/layout/hierarchy4"/>
    <dgm:cxn modelId="{E35FFB94-E7BA-4122-8948-4CCD3B9B2841}" type="presParOf" srcId="{593C7BC2-634B-46E7-9150-AE42B3071DF5}" destId="{72D4F020-312E-4E20-9171-1F8448ED9BE0}" srcOrd="0" destOrd="0" presId="urn:microsoft.com/office/officeart/2005/8/layout/hierarchy4"/>
    <dgm:cxn modelId="{EE55A86F-E915-45F9-AE22-A19BB1E593AB}" type="presParOf" srcId="{593C7BC2-634B-46E7-9150-AE42B3071DF5}" destId="{853EA1EA-4E85-4B8D-9EAC-D143CC7FD83D}" srcOrd="1" destOrd="0" presId="urn:microsoft.com/office/officeart/2005/8/layout/hierarchy4"/>
    <dgm:cxn modelId="{BF4AA7FB-B90C-496A-89B5-E9A19862918E}" type="presParOf" srcId="{593C7BC2-634B-46E7-9150-AE42B3071DF5}" destId="{DA078E82-C01A-4D99-87FB-8BED3325485B}" srcOrd="2" destOrd="0" presId="urn:microsoft.com/office/officeart/2005/8/layout/hierarchy4"/>
    <dgm:cxn modelId="{3588DB1C-6968-4E91-9552-E6C893BA67D2}" type="presParOf" srcId="{DA078E82-C01A-4D99-87FB-8BED3325485B}" destId="{7477CD69-B8D7-45E4-888B-686F01778368}" srcOrd="0" destOrd="0" presId="urn:microsoft.com/office/officeart/2005/8/layout/hierarchy4"/>
    <dgm:cxn modelId="{6F9CE506-2BA8-4D9C-84E3-1DC4FEA3041C}" type="presParOf" srcId="{7477CD69-B8D7-45E4-888B-686F01778368}" destId="{72F3BB3A-660C-474B-8CC1-F0DF7F930D82}" srcOrd="0" destOrd="0" presId="urn:microsoft.com/office/officeart/2005/8/layout/hierarchy4"/>
    <dgm:cxn modelId="{A2E6ECC3-1634-445B-B33B-05E3283B287B}" type="presParOf" srcId="{7477CD69-B8D7-45E4-888B-686F01778368}" destId="{C4A64500-E50A-4AB6-A459-DA17274B793A}" srcOrd="1" destOrd="0" presId="urn:microsoft.com/office/officeart/2005/8/layout/hierarchy4"/>
    <dgm:cxn modelId="{1FA53867-6CDC-40F2-BC4C-E63BB82EE9D0}" type="presParOf" srcId="{3C9E9C74-2EFC-413C-8F48-10BA13E01D7A}" destId="{1E1F6A1D-5E8D-403D-A0F3-4E460B0B09EB}" srcOrd="1" destOrd="0" presId="urn:microsoft.com/office/officeart/2005/8/layout/hierarchy4"/>
    <dgm:cxn modelId="{1073B600-9C9F-4DD4-BC3F-24705D1CAB95}" type="presParOf" srcId="{3C9E9C74-2EFC-413C-8F48-10BA13E01D7A}" destId="{4A28D8EC-7BDE-4A32-BBBE-727AC3F06AC6}" srcOrd="2" destOrd="0" presId="urn:microsoft.com/office/officeart/2005/8/layout/hierarchy4"/>
    <dgm:cxn modelId="{9A87EB18-E522-46BD-A357-41558982E51B}" type="presParOf" srcId="{4A28D8EC-7BDE-4A32-BBBE-727AC3F06AC6}" destId="{6740C9E8-BECB-4A54-ACBB-7827A2BE9062}" srcOrd="0" destOrd="0" presId="urn:microsoft.com/office/officeart/2005/8/layout/hierarchy4"/>
    <dgm:cxn modelId="{0569DF40-D4C2-4D95-B70B-67E77510F10E}" type="presParOf" srcId="{4A28D8EC-7BDE-4A32-BBBE-727AC3F06AC6}" destId="{4650A9AB-D22D-447A-84BE-3F761CD34DED}" srcOrd="1" destOrd="0" presId="urn:microsoft.com/office/officeart/2005/8/layout/hierarchy4"/>
    <dgm:cxn modelId="{FB5EFE84-9671-4D3F-B198-A974886841D6}" type="presParOf" srcId="{4A28D8EC-7BDE-4A32-BBBE-727AC3F06AC6}" destId="{644EEE15-D62C-40CE-856E-D95491565831}" srcOrd="2" destOrd="0" presId="urn:microsoft.com/office/officeart/2005/8/layout/hierarchy4"/>
    <dgm:cxn modelId="{898B3A46-9738-491E-BEE0-ADF8D6D7E01E}" type="presParOf" srcId="{644EEE15-D62C-40CE-856E-D95491565831}" destId="{ACBF6D87-F73D-46CB-A780-93570C0C8945}" srcOrd="0" destOrd="0" presId="urn:microsoft.com/office/officeart/2005/8/layout/hierarchy4"/>
    <dgm:cxn modelId="{6C7468F7-8255-46E4-9281-215DBAE8563B}" type="presParOf" srcId="{ACBF6D87-F73D-46CB-A780-93570C0C8945}" destId="{358DC625-6386-4277-B1C2-32BF55A7C3CD}" srcOrd="0" destOrd="0" presId="urn:microsoft.com/office/officeart/2005/8/layout/hierarchy4"/>
    <dgm:cxn modelId="{66841BA7-E378-457A-8070-9753AF9DFEB4}" type="presParOf" srcId="{ACBF6D87-F73D-46CB-A780-93570C0C8945}" destId="{F0B4D487-B43C-469A-A067-750E9B9FB16E}" srcOrd="1" destOrd="0" presId="urn:microsoft.com/office/officeart/2005/8/layout/hierarchy4"/>
    <dgm:cxn modelId="{7718290F-747E-4DCB-B83B-3304B2D3E343}" type="presParOf" srcId="{644EEE15-D62C-40CE-856E-D95491565831}" destId="{DAA7F256-5422-4778-9F0F-3942298EAFDC}" srcOrd="1" destOrd="0" presId="urn:microsoft.com/office/officeart/2005/8/layout/hierarchy4"/>
    <dgm:cxn modelId="{4C6F0D5A-4694-4584-B83E-6BD91FE54B19}" type="presParOf" srcId="{644EEE15-D62C-40CE-856E-D95491565831}" destId="{C49DB265-BF96-4FE7-A25A-E5FE9E804A91}" srcOrd="2" destOrd="0" presId="urn:microsoft.com/office/officeart/2005/8/layout/hierarchy4"/>
    <dgm:cxn modelId="{FC903279-AE50-4F6C-A719-E21F08A15493}" type="presParOf" srcId="{C49DB265-BF96-4FE7-A25A-E5FE9E804A91}" destId="{F7DBCE89-011A-468E-838E-CCE5EEDDCEFF}" srcOrd="0" destOrd="0" presId="urn:microsoft.com/office/officeart/2005/8/layout/hierarchy4"/>
    <dgm:cxn modelId="{468F2AD5-1001-4F89-B589-B5AC8A6993CE}" type="presParOf" srcId="{C49DB265-BF96-4FE7-A25A-E5FE9E804A91}" destId="{1152D57B-594D-44C1-B5E3-AAF86BE56478}" srcOrd="1" destOrd="0" presId="urn:microsoft.com/office/officeart/2005/8/layout/hierarchy4"/>
    <dgm:cxn modelId="{0222F661-5DC1-45FC-9F9E-57644FB708E2}" type="presParOf" srcId="{3C9E9C74-2EFC-413C-8F48-10BA13E01D7A}" destId="{08B800A8-6C1C-4B16-B515-188580DF2188}" srcOrd="3" destOrd="0" presId="urn:microsoft.com/office/officeart/2005/8/layout/hierarchy4"/>
    <dgm:cxn modelId="{F5348FCE-7BFF-4739-A723-11FD32B15B73}" type="presParOf" srcId="{3C9E9C74-2EFC-413C-8F48-10BA13E01D7A}" destId="{FBC333D0-4B11-4B9A-9425-56BB5389E1D9}" srcOrd="4" destOrd="0" presId="urn:microsoft.com/office/officeart/2005/8/layout/hierarchy4"/>
    <dgm:cxn modelId="{B0E3C9FA-4EFC-40E9-8F34-AF0DC628475C}" type="presParOf" srcId="{FBC333D0-4B11-4B9A-9425-56BB5389E1D9}" destId="{8BCEF62D-6F21-4850-AA5D-A31A69BBEA24}" srcOrd="0" destOrd="0" presId="urn:microsoft.com/office/officeart/2005/8/layout/hierarchy4"/>
    <dgm:cxn modelId="{8D52DDD1-6D41-48B6-8DC6-ACE317A9F8A9}" type="presParOf" srcId="{FBC333D0-4B11-4B9A-9425-56BB5389E1D9}" destId="{BFDA797A-235E-4C66-B773-03820C22B912}" srcOrd="1" destOrd="0" presId="urn:microsoft.com/office/officeart/2005/8/layout/hierarchy4"/>
    <dgm:cxn modelId="{D13C8554-64FB-4550-8E8A-0B9739D1B156}" type="presParOf" srcId="{FBC333D0-4B11-4B9A-9425-56BB5389E1D9}" destId="{B8CD7F3A-EF48-4A74-B404-8B7187465051}" srcOrd="2" destOrd="0" presId="urn:microsoft.com/office/officeart/2005/8/layout/hierarchy4"/>
    <dgm:cxn modelId="{64B3C231-E19C-4E31-88DF-09878C56F5C4}" type="presParOf" srcId="{B8CD7F3A-EF48-4A74-B404-8B7187465051}" destId="{1B1F247A-4D87-4F07-8EA8-4CED44B869F1}" srcOrd="0" destOrd="0" presId="urn:microsoft.com/office/officeart/2005/8/layout/hierarchy4"/>
    <dgm:cxn modelId="{D6C256E1-283E-49EF-A759-E3B59FDF948D}" type="presParOf" srcId="{1B1F247A-4D87-4F07-8EA8-4CED44B869F1}" destId="{2040E8F7-0DE6-4D00-8A6A-0988E8A5C5C0}" srcOrd="0" destOrd="0" presId="urn:microsoft.com/office/officeart/2005/8/layout/hierarchy4"/>
    <dgm:cxn modelId="{A2C8CBF8-3222-4814-A817-82C8E9F21557}" type="presParOf" srcId="{1B1F247A-4D87-4F07-8EA8-4CED44B869F1}" destId="{A22A2820-9378-4542-81EC-809D2E3DE5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B2AACA-A757-4F7F-A673-99D6FB3C916F}" type="doc">
      <dgm:prSet loTypeId="urn:microsoft.com/office/officeart/2011/layout/ConvergingTex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49E08-CD0C-497B-BDD3-FF521678F1A9}">
      <dgm:prSet phldrT="[Text]"/>
      <dgm:spPr/>
      <dgm:t>
        <a:bodyPr/>
        <a:lstStyle/>
        <a:p>
          <a:r>
            <a:rPr lang="it-IT" dirty="0"/>
            <a:t>Consolidated Relational View</a:t>
          </a:r>
          <a:endParaRPr lang="en-US" dirty="0"/>
        </a:p>
      </dgm:t>
    </dgm:pt>
    <dgm:pt modelId="{6B5E850C-DC85-4DF3-AEB0-5A2C02EC3738}" type="parTrans" cxnId="{BCB361EB-BF8E-463E-AE06-5C2674286655}">
      <dgm:prSet/>
      <dgm:spPr/>
      <dgm:t>
        <a:bodyPr/>
        <a:lstStyle/>
        <a:p>
          <a:endParaRPr lang="en-US"/>
        </a:p>
      </dgm:t>
    </dgm:pt>
    <dgm:pt modelId="{7DB14615-8512-4C46-98F9-6D11A7F8D006}" type="sibTrans" cxnId="{BCB361EB-BF8E-463E-AE06-5C2674286655}">
      <dgm:prSet/>
      <dgm:spPr/>
      <dgm:t>
        <a:bodyPr/>
        <a:lstStyle/>
        <a:p>
          <a:endParaRPr lang="en-US"/>
        </a:p>
      </dgm:t>
    </dgm:pt>
    <dgm:pt modelId="{2AE3F4D7-D625-4B5B-BF5B-1AD0542A8601}">
      <dgm:prSet phldrT="[Text]"/>
      <dgm:spPr/>
      <dgm:t>
        <a:bodyPr/>
        <a:lstStyle/>
        <a:p>
          <a:r>
            <a:rPr lang="it-IT" dirty="0"/>
            <a:t>Movies JSON</a:t>
          </a:r>
          <a:endParaRPr lang="en-US" dirty="0"/>
        </a:p>
      </dgm:t>
    </dgm:pt>
    <dgm:pt modelId="{809E3983-7AB8-4D30-9D84-C16E5624751F}" type="parTrans" cxnId="{47047B60-92A2-4965-A408-1CC6FE4CB2CF}">
      <dgm:prSet/>
      <dgm:spPr/>
      <dgm:t>
        <a:bodyPr/>
        <a:lstStyle/>
        <a:p>
          <a:endParaRPr lang="en-US"/>
        </a:p>
      </dgm:t>
    </dgm:pt>
    <dgm:pt modelId="{8EB7F0A7-7E2B-4348-892E-AF5DDCD6EA4A}" type="sibTrans" cxnId="{47047B60-92A2-4965-A408-1CC6FE4CB2CF}">
      <dgm:prSet/>
      <dgm:spPr/>
      <dgm:t>
        <a:bodyPr/>
        <a:lstStyle/>
        <a:p>
          <a:endParaRPr lang="en-US"/>
        </a:p>
      </dgm:t>
    </dgm:pt>
    <dgm:pt modelId="{C0186343-AB13-4E31-950E-7B3966233811}">
      <dgm:prSet phldrT="[Text]"/>
      <dgm:spPr/>
      <dgm:t>
        <a:bodyPr/>
        <a:lstStyle/>
        <a:p>
          <a:r>
            <a:rPr lang="it-IT" dirty="0"/>
            <a:t>Reviews-of-movies JSON</a:t>
          </a:r>
          <a:endParaRPr lang="en-US" dirty="0"/>
        </a:p>
      </dgm:t>
    </dgm:pt>
    <dgm:pt modelId="{9350C351-3F57-4421-AA81-69BDC31D1B5C}" type="parTrans" cxnId="{547859B6-15E9-4C57-B19C-97D57A449E38}">
      <dgm:prSet/>
      <dgm:spPr/>
      <dgm:t>
        <a:bodyPr/>
        <a:lstStyle/>
        <a:p>
          <a:endParaRPr lang="en-US"/>
        </a:p>
      </dgm:t>
    </dgm:pt>
    <dgm:pt modelId="{5BDEC8B7-B5AA-49F1-8137-C63F38A81225}" type="sibTrans" cxnId="{547859B6-15E9-4C57-B19C-97D57A449E38}">
      <dgm:prSet/>
      <dgm:spPr/>
      <dgm:t>
        <a:bodyPr/>
        <a:lstStyle/>
        <a:p>
          <a:endParaRPr lang="en-US"/>
        </a:p>
      </dgm:t>
    </dgm:pt>
    <dgm:pt modelId="{E0E9E70F-5249-44E0-A398-5FD8E2FADD94}" type="pres">
      <dgm:prSet presAssocID="{AFB2AACA-A757-4F7F-A673-99D6FB3C916F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A7FB8066-4E66-43C5-BC90-B258506CC3F2}" type="pres">
      <dgm:prSet presAssocID="{BC049E08-CD0C-497B-BDD3-FF521678F1A9}" presName="composite" presStyleCnt="0"/>
      <dgm:spPr/>
    </dgm:pt>
    <dgm:pt modelId="{2AA182D2-C64D-42F7-BC77-DF86D66E0981}" type="pres">
      <dgm:prSet presAssocID="{BC049E08-CD0C-497B-BDD3-FF521678F1A9}" presName="ParentAccent1" presStyleLbl="alignNode1" presStyleIdx="0" presStyleCnt="27"/>
      <dgm:spPr/>
    </dgm:pt>
    <dgm:pt modelId="{0529A84D-3515-4221-AAB2-70AEC884539D}" type="pres">
      <dgm:prSet presAssocID="{BC049E08-CD0C-497B-BDD3-FF521678F1A9}" presName="ParentAccent2" presStyleLbl="alignNode1" presStyleIdx="1" presStyleCnt="27"/>
      <dgm:spPr/>
    </dgm:pt>
    <dgm:pt modelId="{7F5AA66C-C7F1-458C-8F71-410F9670883E}" type="pres">
      <dgm:prSet presAssocID="{BC049E08-CD0C-497B-BDD3-FF521678F1A9}" presName="ParentAccent3" presStyleLbl="alignNode1" presStyleIdx="2" presStyleCnt="27"/>
      <dgm:spPr/>
    </dgm:pt>
    <dgm:pt modelId="{72CE99A3-274D-4DB8-BB12-D71C1BE8AF4B}" type="pres">
      <dgm:prSet presAssocID="{BC049E08-CD0C-497B-BDD3-FF521678F1A9}" presName="ParentAccent4" presStyleLbl="alignNode1" presStyleIdx="3" presStyleCnt="27"/>
      <dgm:spPr/>
    </dgm:pt>
    <dgm:pt modelId="{D84D921C-52F9-40D4-815A-69BAA0AE68D1}" type="pres">
      <dgm:prSet presAssocID="{BC049E08-CD0C-497B-BDD3-FF521678F1A9}" presName="ParentAccent5" presStyleLbl="alignNode1" presStyleIdx="4" presStyleCnt="27"/>
      <dgm:spPr/>
    </dgm:pt>
    <dgm:pt modelId="{9C92E315-8C16-4F76-A8BE-67D27136AEEC}" type="pres">
      <dgm:prSet presAssocID="{BC049E08-CD0C-497B-BDD3-FF521678F1A9}" presName="ParentAccent6" presStyleLbl="alignNode1" presStyleIdx="5" presStyleCnt="27"/>
      <dgm:spPr/>
    </dgm:pt>
    <dgm:pt modelId="{EAFFA75E-5300-428E-9F1D-7A44B0B40ECD}" type="pres">
      <dgm:prSet presAssocID="{BC049E08-CD0C-497B-BDD3-FF521678F1A9}" presName="ParentAccent7" presStyleLbl="alignNode1" presStyleIdx="6" presStyleCnt="27"/>
      <dgm:spPr/>
    </dgm:pt>
    <dgm:pt modelId="{6033A5D8-310C-4FD5-AFDE-4A00A02AB8F5}" type="pres">
      <dgm:prSet presAssocID="{BC049E08-CD0C-497B-BDD3-FF521678F1A9}" presName="ParentAccent8" presStyleLbl="alignNode1" presStyleIdx="7" presStyleCnt="27"/>
      <dgm:spPr/>
    </dgm:pt>
    <dgm:pt modelId="{F7C6D288-5B6E-4C43-BBB4-4BC75A22DCC5}" type="pres">
      <dgm:prSet presAssocID="{BC049E08-CD0C-497B-BDD3-FF521678F1A9}" presName="ParentAccent9" presStyleLbl="alignNode1" presStyleIdx="8" presStyleCnt="27"/>
      <dgm:spPr/>
    </dgm:pt>
    <dgm:pt modelId="{37F58C4F-F0F9-473C-9893-086E22C2DAB4}" type="pres">
      <dgm:prSet presAssocID="{BC049E08-CD0C-497B-BDD3-FF521678F1A9}" presName="ParentAccent10" presStyleLbl="alignNode1" presStyleIdx="9" presStyleCnt="27"/>
      <dgm:spPr/>
    </dgm:pt>
    <dgm:pt modelId="{4B445442-A307-4537-AE5D-5A5A48F4A3BF}" type="pres">
      <dgm:prSet presAssocID="{BC049E08-CD0C-497B-BDD3-FF521678F1A9}" presName="Parent" presStyleLbl="alignNode1" presStyleIdx="10" presStyleCnt="27">
        <dgm:presLayoutVars>
          <dgm:chMax val="5"/>
          <dgm:chPref val="3"/>
          <dgm:bulletEnabled val="1"/>
        </dgm:presLayoutVars>
      </dgm:prSet>
      <dgm:spPr/>
    </dgm:pt>
    <dgm:pt modelId="{2067586D-A80B-4D35-845E-8A3A2DCA2FD4}" type="pres">
      <dgm:prSet presAssocID="{2AE3F4D7-D625-4B5B-BF5B-1AD0542A8601}" presName="Child1Accent1" presStyleLbl="alignNode1" presStyleIdx="11" presStyleCnt="27"/>
      <dgm:spPr/>
    </dgm:pt>
    <dgm:pt modelId="{D4C0179F-FAE5-49A5-AECA-90892D37AC4F}" type="pres">
      <dgm:prSet presAssocID="{2AE3F4D7-D625-4B5B-BF5B-1AD0542A8601}" presName="Child1Accent2" presStyleLbl="alignNode1" presStyleIdx="12" presStyleCnt="27"/>
      <dgm:spPr/>
    </dgm:pt>
    <dgm:pt modelId="{816F7B97-8858-4DD9-8149-221458A47CBF}" type="pres">
      <dgm:prSet presAssocID="{2AE3F4D7-D625-4B5B-BF5B-1AD0542A8601}" presName="Child1Accent3" presStyleLbl="alignNode1" presStyleIdx="13" presStyleCnt="27"/>
      <dgm:spPr/>
    </dgm:pt>
    <dgm:pt modelId="{B16BA054-A7A1-4B00-B67C-9BB845B99A6D}" type="pres">
      <dgm:prSet presAssocID="{2AE3F4D7-D625-4B5B-BF5B-1AD0542A8601}" presName="Child1Accent4" presStyleLbl="alignNode1" presStyleIdx="14" presStyleCnt="27"/>
      <dgm:spPr/>
    </dgm:pt>
    <dgm:pt modelId="{1B86E053-FAA7-4361-8EB1-08721E90E1B6}" type="pres">
      <dgm:prSet presAssocID="{2AE3F4D7-D625-4B5B-BF5B-1AD0542A8601}" presName="Child1Accent5" presStyleLbl="alignNode1" presStyleIdx="15" presStyleCnt="27"/>
      <dgm:spPr/>
    </dgm:pt>
    <dgm:pt modelId="{B2F71C18-FAFE-42F2-A437-9B5A82912092}" type="pres">
      <dgm:prSet presAssocID="{2AE3F4D7-D625-4B5B-BF5B-1AD0542A8601}" presName="Child1Accent6" presStyleLbl="alignNode1" presStyleIdx="16" presStyleCnt="27"/>
      <dgm:spPr/>
    </dgm:pt>
    <dgm:pt modelId="{A08B455E-08A6-49E5-8AA6-136591B7085C}" type="pres">
      <dgm:prSet presAssocID="{2AE3F4D7-D625-4B5B-BF5B-1AD0542A8601}" presName="Child1Accent7" presStyleLbl="alignNode1" presStyleIdx="17" presStyleCnt="27"/>
      <dgm:spPr/>
    </dgm:pt>
    <dgm:pt modelId="{BCBE4521-508A-4E85-9DEF-6B2D2438A1C5}" type="pres">
      <dgm:prSet presAssocID="{2AE3F4D7-D625-4B5B-BF5B-1AD0542A8601}" presName="Child1Accent8" presStyleLbl="alignNode1" presStyleIdx="18" presStyleCnt="27"/>
      <dgm:spPr/>
    </dgm:pt>
    <dgm:pt modelId="{866CB8B3-D3D1-499F-AF96-4746ECF9E947}" type="pres">
      <dgm:prSet presAssocID="{2AE3F4D7-D625-4B5B-BF5B-1AD0542A8601}" presName="Child1Accent9" presStyleLbl="alignNode1" presStyleIdx="19" presStyleCnt="27"/>
      <dgm:spPr/>
    </dgm:pt>
    <dgm:pt modelId="{10597ED3-68DB-4C6A-A8F5-5A8E1E74091F}" type="pres">
      <dgm:prSet presAssocID="{2AE3F4D7-D625-4B5B-BF5B-1AD0542A8601}" presName="Child1" presStyleLbl="revTx" presStyleIdx="0" presStyleCnt="2">
        <dgm:presLayoutVars>
          <dgm:chMax/>
          <dgm:chPref val="0"/>
          <dgm:bulletEnabled val="1"/>
        </dgm:presLayoutVars>
      </dgm:prSet>
      <dgm:spPr/>
    </dgm:pt>
    <dgm:pt modelId="{80BCB193-0928-493D-A68F-0CB3455C5576}" type="pres">
      <dgm:prSet presAssocID="{C0186343-AB13-4E31-950E-7B3966233811}" presName="Child2Accent1" presStyleLbl="alignNode1" presStyleIdx="20" presStyleCnt="27"/>
      <dgm:spPr/>
    </dgm:pt>
    <dgm:pt modelId="{EAAAA364-CA7B-4CF8-BA6A-CCF360260A50}" type="pres">
      <dgm:prSet presAssocID="{C0186343-AB13-4E31-950E-7B3966233811}" presName="Child2Accent2" presStyleLbl="alignNode1" presStyleIdx="21" presStyleCnt="27"/>
      <dgm:spPr/>
    </dgm:pt>
    <dgm:pt modelId="{7FF7041D-7F7B-4FAF-BC0A-B5D78EA3932F}" type="pres">
      <dgm:prSet presAssocID="{C0186343-AB13-4E31-950E-7B3966233811}" presName="Child2Accent3" presStyleLbl="alignNode1" presStyleIdx="22" presStyleCnt="27"/>
      <dgm:spPr/>
    </dgm:pt>
    <dgm:pt modelId="{1C089A6B-5BA3-4FB4-9865-569D7E74AFFB}" type="pres">
      <dgm:prSet presAssocID="{C0186343-AB13-4E31-950E-7B3966233811}" presName="Child2Accent4" presStyleLbl="alignNode1" presStyleIdx="23" presStyleCnt="27"/>
      <dgm:spPr/>
    </dgm:pt>
    <dgm:pt modelId="{9441C678-1085-47EA-B163-7677C05D0CD6}" type="pres">
      <dgm:prSet presAssocID="{C0186343-AB13-4E31-950E-7B3966233811}" presName="Child2Accent5" presStyleLbl="alignNode1" presStyleIdx="24" presStyleCnt="27"/>
      <dgm:spPr/>
    </dgm:pt>
    <dgm:pt modelId="{650B04DA-D03F-4877-ADDC-75E6105DF55E}" type="pres">
      <dgm:prSet presAssocID="{C0186343-AB13-4E31-950E-7B3966233811}" presName="Child2Accent6" presStyleLbl="alignNode1" presStyleIdx="25" presStyleCnt="27"/>
      <dgm:spPr/>
    </dgm:pt>
    <dgm:pt modelId="{AA0C6712-1B86-451F-8AFB-BF2581FC0D5B}" type="pres">
      <dgm:prSet presAssocID="{C0186343-AB13-4E31-950E-7B3966233811}" presName="Child2Accent7" presStyleLbl="alignNode1" presStyleIdx="26" presStyleCnt="27"/>
      <dgm:spPr/>
    </dgm:pt>
    <dgm:pt modelId="{B40F58A1-385A-4210-A84C-0311C9286DC7}" type="pres">
      <dgm:prSet presAssocID="{C0186343-AB13-4E31-950E-7B3966233811}" presName="Child2" presStyleLbl="revTx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47047B60-92A2-4965-A408-1CC6FE4CB2CF}" srcId="{BC049E08-CD0C-497B-BDD3-FF521678F1A9}" destId="{2AE3F4D7-D625-4B5B-BF5B-1AD0542A8601}" srcOrd="0" destOrd="0" parTransId="{809E3983-7AB8-4D30-9D84-C16E5624751F}" sibTransId="{8EB7F0A7-7E2B-4348-892E-AF5DDCD6EA4A}"/>
    <dgm:cxn modelId="{4232D763-297E-4007-802C-E253F659277C}" type="presOf" srcId="{2AE3F4D7-D625-4B5B-BF5B-1AD0542A8601}" destId="{10597ED3-68DB-4C6A-A8F5-5A8E1E74091F}" srcOrd="0" destOrd="0" presId="urn:microsoft.com/office/officeart/2011/layout/ConvergingText"/>
    <dgm:cxn modelId="{83DC1D6B-B42C-4468-ABE3-E5605BC06D43}" type="presOf" srcId="{AFB2AACA-A757-4F7F-A673-99D6FB3C916F}" destId="{E0E9E70F-5249-44E0-A398-5FD8E2FADD94}" srcOrd="0" destOrd="0" presId="urn:microsoft.com/office/officeart/2011/layout/ConvergingText"/>
    <dgm:cxn modelId="{1EB54286-7E3C-4ADB-A240-23355FC268BA}" type="presOf" srcId="{BC049E08-CD0C-497B-BDD3-FF521678F1A9}" destId="{4B445442-A307-4537-AE5D-5A5A48F4A3BF}" srcOrd="0" destOrd="0" presId="urn:microsoft.com/office/officeart/2011/layout/ConvergingText"/>
    <dgm:cxn modelId="{547859B6-15E9-4C57-B19C-97D57A449E38}" srcId="{BC049E08-CD0C-497B-BDD3-FF521678F1A9}" destId="{C0186343-AB13-4E31-950E-7B3966233811}" srcOrd="1" destOrd="0" parTransId="{9350C351-3F57-4421-AA81-69BDC31D1B5C}" sibTransId="{5BDEC8B7-B5AA-49F1-8137-C63F38A81225}"/>
    <dgm:cxn modelId="{FD1F32C4-0028-412B-9452-C3879FFF6F3A}" type="presOf" srcId="{C0186343-AB13-4E31-950E-7B3966233811}" destId="{B40F58A1-385A-4210-A84C-0311C9286DC7}" srcOrd="0" destOrd="0" presId="urn:microsoft.com/office/officeart/2011/layout/ConvergingText"/>
    <dgm:cxn modelId="{BCB361EB-BF8E-463E-AE06-5C2674286655}" srcId="{AFB2AACA-A757-4F7F-A673-99D6FB3C916F}" destId="{BC049E08-CD0C-497B-BDD3-FF521678F1A9}" srcOrd="0" destOrd="0" parTransId="{6B5E850C-DC85-4DF3-AEB0-5A2C02EC3738}" sibTransId="{7DB14615-8512-4C46-98F9-6D11A7F8D006}"/>
    <dgm:cxn modelId="{9C47543C-6AB0-4280-91F6-25BB16E48781}" type="presParOf" srcId="{E0E9E70F-5249-44E0-A398-5FD8E2FADD94}" destId="{A7FB8066-4E66-43C5-BC90-B258506CC3F2}" srcOrd="0" destOrd="0" presId="urn:microsoft.com/office/officeart/2011/layout/ConvergingText"/>
    <dgm:cxn modelId="{86C98C2E-3038-49F1-963A-8E9C5B3E0CA7}" type="presParOf" srcId="{A7FB8066-4E66-43C5-BC90-B258506CC3F2}" destId="{2AA182D2-C64D-42F7-BC77-DF86D66E0981}" srcOrd="0" destOrd="0" presId="urn:microsoft.com/office/officeart/2011/layout/ConvergingText"/>
    <dgm:cxn modelId="{46F6F064-00C1-46A4-B788-BC8374C006F3}" type="presParOf" srcId="{A7FB8066-4E66-43C5-BC90-B258506CC3F2}" destId="{0529A84D-3515-4221-AAB2-70AEC884539D}" srcOrd="1" destOrd="0" presId="urn:microsoft.com/office/officeart/2011/layout/ConvergingText"/>
    <dgm:cxn modelId="{DF7C6DAD-173A-4056-BEE4-1E77E6057662}" type="presParOf" srcId="{A7FB8066-4E66-43C5-BC90-B258506CC3F2}" destId="{7F5AA66C-C7F1-458C-8F71-410F9670883E}" srcOrd="2" destOrd="0" presId="urn:microsoft.com/office/officeart/2011/layout/ConvergingText"/>
    <dgm:cxn modelId="{5C8FB12A-DE38-436B-B5CF-F243E4711303}" type="presParOf" srcId="{A7FB8066-4E66-43C5-BC90-B258506CC3F2}" destId="{72CE99A3-274D-4DB8-BB12-D71C1BE8AF4B}" srcOrd="3" destOrd="0" presId="urn:microsoft.com/office/officeart/2011/layout/ConvergingText"/>
    <dgm:cxn modelId="{1AC0CC5C-1D96-4017-99AA-0C7A8EA8A2B2}" type="presParOf" srcId="{A7FB8066-4E66-43C5-BC90-B258506CC3F2}" destId="{D84D921C-52F9-40D4-815A-69BAA0AE68D1}" srcOrd="4" destOrd="0" presId="urn:microsoft.com/office/officeart/2011/layout/ConvergingText"/>
    <dgm:cxn modelId="{161C707A-2D50-4533-8385-805B2245A7E6}" type="presParOf" srcId="{A7FB8066-4E66-43C5-BC90-B258506CC3F2}" destId="{9C92E315-8C16-4F76-A8BE-67D27136AEEC}" srcOrd="5" destOrd="0" presId="urn:microsoft.com/office/officeart/2011/layout/ConvergingText"/>
    <dgm:cxn modelId="{10D3E764-2D7B-415C-BBCA-A37A33006212}" type="presParOf" srcId="{A7FB8066-4E66-43C5-BC90-B258506CC3F2}" destId="{EAFFA75E-5300-428E-9F1D-7A44B0B40ECD}" srcOrd="6" destOrd="0" presId="urn:microsoft.com/office/officeart/2011/layout/ConvergingText"/>
    <dgm:cxn modelId="{0047E3F8-B5ED-4B48-8F0D-270F18F52C3A}" type="presParOf" srcId="{A7FB8066-4E66-43C5-BC90-B258506CC3F2}" destId="{6033A5D8-310C-4FD5-AFDE-4A00A02AB8F5}" srcOrd="7" destOrd="0" presId="urn:microsoft.com/office/officeart/2011/layout/ConvergingText"/>
    <dgm:cxn modelId="{22F87031-E67D-4821-9CEA-CFDE673578F2}" type="presParOf" srcId="{A7FB8066-4E66-43C5-BC90-B258506CC3F2}" destId="{F7C6D288-5B6E-4C43-BBB4-4BC75A22DCC5}" srcOrd="8" destOrd="0" presId="urn:microsoft.com/office/officeart/2011/layout/ConvergingText"/>
    <dgm:cxn modelId="{BAE06C68-9B3C-4D9D-B82A-FCAB7E6887DA}" type="presParOf" srcId="{A7FB8066-4E66-43C5-BC90-B258506CC3F2}" destId="{37F58C4F-F0F9-473C-9893-086E22C2DAB4}" srcOrd="9" destOrd="0" presId="urn:microsoft.com/office/officeart/2011/layout/ConvergingText"/>
    <dgm:cxn modelId="{51FF2044-AF48-4BF2-B3DD-F9A13D77FA48}" type="presParOf" srcId="{A7FB8066-4E66-43C5-BC90-B258506CC3F2}" destId="{4B445442-A307-4537-AE5D-5A5A48F4A3BF}" srcOrd="10" destOrd="0" presId="urn:microsoft.com/office/officeart/2011/layout/ConvergingText"/>
    <dgm:cxn modelId="{4CB35586-80A4-4EC8-8255-4A7B816730B1}" type="presParOf" srcId="{A7FB8066-4E66-43C5-BC90-B258506CC3F2}" destId="{2067586D-A80B-4D35-845E-8A3A2DCA2FD4}" srcOrd="11" destOrd="0" presId="urn:microsoft.com/office/officeart/2011/layout/ConvergingText"/>
    <dgm:cxn modelId="{9C3F5EAB-1BBD-4ADE-9FD0-AA38DAA72D43}" type="presParOf" srcId="{A7FB8066-4E66-43C5-BC90-B258506CC3F2}" destId="{D4C0179F-FAE5-49A5-AECA-90892D37AC4F}" srcOrd="12" destOrd="0" presId="urn:microsoft.com/office/officeart/2011/layout/ConvergingText"/>
    <dgm:cxn modelId="{F51F8622-C41D-4F28-A050-CD16738BF526}" type="presParOf" srcId="{A7FB8066-4E66-43C5-BC90-B258506CC3F2}" destId="{816F7B97-8858-4DD9-8149-221458A47CBF}" srcOrd="13" destOrd="0" presId="urn:microsoft.com/office/officeart/2011/layout/ConvergingText"/>
    <dgm:cxn modelId="{5017B59E-1377-4AEC-B335-9D71FB7481FF}" type="presParOf" srcId="{A7FB8066-4E66-43C5-BC90-B258506CC3F2}" destId="{B16BA054-A7A1-4B00-B67C-9BB845B99A6D}" srcOrd="14" destOrd="0" presId="urn:microsoft.com/office/officeart/2011/layout/ConvergingText"/>
    <dgm:cxn modelId="{47CC3A15-28C8-4D56-87C9-828612C054DF}" type="presParOf" srcId="{A7FB8066-4E66-43C5-BC90-B258506CC3F2}" destId="{1B86E053-FAA7-4361-8EB1-08721E90E1B6}" srcOrd="15" destOrd="0" presId="urn:microsoft.com/office/officeart/2011/layout/ConvergingText"/>
    <dgm:cxn modelId="{5BAFCA32-0B18-4F9E-8FDD-829F90432EAB}" type="presParOf" srcId="{A7FB8066-4E66-43C5-BC90-B258506CC3F2}" destId="{B2F71C18-FAFE-42F2-A437-9B5A82912092}" srcOrd="16" destOrd="0" presId="urn:microsoft.com/office/officeart/2011/layout/ConvergingText"/>
    <dgm:cxn modelId="{772901AB-946A-46CE-B480-D3AF41B6D565}" type="presParOf" srcId="{A7FB8066-4E66-43C5-BC90-B258506CC3F2}" destId="{A08B455E-08A6-49E5-8AA6-136591B7085C}" srcOrd="17" destOrd="0" presId="urn:microsoft.com/office/officeart/2011/layout/ConvergingText"/>
    <dgm:cxn modelId="{181FA33D-6BD6-4A69-A03F-13CD48898088}" type="presParOf" srcId="{A7FB8066-4E66-43C5-BC90-B258506CC3F2}" destId="{BCBE4521-508A-4E85-9DEF-6B2D2438A1C5}" srcOrd="18" destOrd="0" presId="urn:microsoft.com/office/officeart/2011/layout/ConvergingText"/>
    <dgm:cxn modelId="{0B27DBB1-749B-4825-9A59-FCA3094BCE58}" type="presParOf" srcId="{A7FB8066-4E66-43C5-BC90-B258506CC3F2}" destId="{866CB8B3-D3D1-499F-AF96-4746ECF9E947}" srcOrd="19" destOrd="0" presId="urn:microsoft.com/office/officeart/2011/layout/ConvergingText"/>
    <dgm:cxn modelId="{DFADC70B-1721-4E20-BD8B-12E6A2273865}" type="presParOf" srcId="{A7FB8066-4E66-43C5-BC90-B258506CC3F2}" destId="{10597ED3-68DB-4C6A-A8F5-5A8E1E74091F}" srcOrd="20" destOrd="0" presId="urn:microsoft.com/office/officeart/2011/layout/ConvergingText"/>
    <dgm:cxn modelId="{D6CD09D4-2032-48CF-A1A9-67F3FB973492}" type="presParOf" srcId="{A7FB8066-4E66-43C5-BC90-B258506CC3F2}" destId="{80BCB193-0928-493D-A68F-0CB3455C5576}" srcOrd="21" destOrd="0" presId="urn:microsoft.com/office/officeart/2011/layout/ConvergingText"/>
    <dgm:cxn modelId="{09085F2F-359B-430B-8630-4E04FB53AF06}" type="presParOf" srcId="{A7FB8066-4E66-43C5-BC90-B258506CC3F2}" destId="{EAAAA364-CA7B-4CF8-BA6A-CCF360260A50}" srcOrd="22" destOrd="0" presId="urn:microsoft.com/office/officeart/2011/layout/ConvergingText"/>
    <dgm:cxn modelId="{AB3D03BF-3C10-4488-AC20-8934189F0EB8}" type="presParOf" srcId="{A7FB8066-4E66-43C5-BC90-B258506CC3F2}" destId="{7FF7041D-7F7B-4FAF-BC0A-B5D78EA3932F}" srcOrd="23" destOrd="0" presId="urn:microsoft.com/office/officeart/2011/layout/ConvergingText"/>
    <dgm:cxn modelId="{CBD73440-65FA-4AC5-AC9D-5D6CC4C259B2}" type="presParOf" srcId="{A7FB8066-4E66-43C5-BC90-B258506CC3F2}" destId="{1C089A6B-5BA3-4FB4-9865-569D7E74AFFB}" srcOrd="24" destOrd="0" presId="urn:microsoft.com/office/officeart/2011/layout/ConvergingText"/>
    <dgm:cxn modelId="{18F70AD9-EF06-46F2-96DD-A2CC1993B656}" type="presParOf" srcId="{A7FB8066-4E66-43C5-BC90-B258506CC3F2}" destId="{9441C678-1085-47EA-B163-7677C05D0CD6}" srcOrd="25" destOrd="0" presId="urn:microsoft.com/office/officeart/2011/layout/ConvergingText"/>
    <dgm:cxn modelId="{EB63E65F-C25C-4E28-A2FF-B6100050F43C}" type="presParOf" srcId="{A7FB8066-4E66-43C5-BC90-B258506CC3F2}" destId="{650B04DA-D03F-4877-ADDC-75E6105DF55E}" srcOrd="26" destOrd="0" presId="urn:microsoft.com/office/officeart/2011/layout/ConvergingText"/>
    <dgm:cxn modelId="{EA1ECA93-2321-4CB0-AAEF-06FC956B8B4B}" type="presParOf" srcId="{A7FB8066-4E66-43C5-BC90-B258506CC3F2}" destId="{AA0C6712-1B86-451F-8AFB-BF2581FC0D5B}" srcOrd="27" destOrd="0" presId="urn:microsoft.com/office/officeart/2011/layout/ConvergingText"/>
    <dgm:cxn modelId="{EEE6E397-EF7F-43B8-A4A6-BD52405A4E50}" type="presParOf" srcId="{A7FB8066-4E66-43C5-BC90-B258506CC3F2}" destId="{B40F58A1-385A-4210-A84C-0311C9286DC7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/>
            <a:t>Data comes in a given format (i.e. JSON)</a:t>
          </a:r>
          <a:endParaRPr lang="en-US" dirty="0"/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/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/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/>
            <a:t>A) Clean</a:t>
          </a:r>
          <a:endParaRPr lang="en-US" dirty="0"/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/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/>
        </a:p>
      </dgm:t>
    </dgm:pt>
    <dgm:pt modelId="{D2FA1E32-88EF-4585-BB4A-0EE13374E761}">
      <dgm:prSet phldrT="[Text]"/>
      <dgm:spPr/>
      <dgm:t>
        <a:bodyPr/>
        <a:lstStyle/>
        <a:p>
          <a:r>
            <a:rPr lang="it-IT" dirty="0"/>
            <a:t>C) Ingest</a:t>
          </a:r>
          <a:endParaRPr lang="en-US" dirty="0"/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/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/>
        </a:p>
      </dgm:t>
    </dgm:pt>
    <dgm:pt modelId="{41A4DD11-DB34-4222-AB08-82EEB5280591}">
      <dgm:prSet phldrT="[Text]"/>
      <dgm:spPr/>
      <dgm:t>
        <a:bodyPr/>
        <a:lstStyle/>
        <a:p>
          <a:r>
            <a:rPr lang="it-IT" dirty="0"/>
            <a:t>D) Production</a:t>
          </a:r>
          <a:endParaRPr lang="en-US" dirty="0"/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/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/>
        </a:p>
      </dgm:t>
    </dgm:pt>
    <dgm:pt modelId="{D105D356-528D-43B8-BC2E-A4336C00AF0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B) Engineering</a:t>
          </a:r>
          <a:endParaRPr lang="en-US" dirty="0"/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/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/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/>
            <a:t>Data consumption</a:t>
          </a:r>
          <a:endParaRPr lang="en-US" dirty="0"/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/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/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D6618A-71D1-4D9C-BD90-FBBC050E08E0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38F2E8-D6B3-4DC5-BBEC-7BCF8AFC9EAA}">
      <dgm:prSet phldrT="[Text]"/>
      <dgm:spPr/>
      <dgm:t>
        <a:bodyPr/>
        <a:lstStyle/>
        <a:p>
          <a:r>
            <a:rPr lang="it-IT" dirty="0"/>
            <a:t>Data comes in a given format (i.e. JSON)</a:t>
          </a:r>
          <a:endParaRPr lang="en-US" dirty="0"/>
        </a:p>
      </dgm:t>
    </dgm:pt>
    <dgm:pt modelId="{F0B7785E-4E71-4829-97A5-FA5E5181D9C4}" type="parTrans" cxnId="{F72FB321-3E7C-460A-BD1C-6F83290ED65C}">
      <dgm:prSet/>
      <dgm:spPr/>
      <dgm:t>
        <a:bodyPr/>
        <a:lstStyle/>
        <a:p>
          <a:endParaRPr lang="en-US"/>
        </a:p>
      </dgm:t>
    </dgm:pt>
    <dgm:pt modelId="{21C5593D-FD48-4A86-AB11-E6B64E502F6B}" type="sibTrans" cxnId="{F72FB321-3E7C-460A-BD1C-6F83290ED65C}">
      <dgm:prSet/>
      <dgm:spPr/>
      <dgm:t>
        <a:bodyPr/>
        <a:lstStyle/>
        <a:p>
          <a:endParaRPr lang="en-US"/>
        </a:p>
      </dgm:t>
    </dgm:pt>
    <dgm:pt modelId="{FA1767F2-6A6C-427A-BB98-2451BBF14654}">
      <dgm:prSet phldrT="[Text]"/>
      <dgm:spPr/>
      <dgm:t>
        <a:bodyPr/>
        <a:lstStyle/>
        <a:p>
          <a:r>
            <a:rPr lang="it-IT" dirty="0"/>
            <a:t>A) Clean</a:t>
          </a:r>
          <a:endParaRPr lang="en-US" dirty="0"/>
        </a:p>
      </dgm:t>
    </dgm:pt>
    <dgm:pt modelId="{0AA230AB-2902-4A86-8B8D-B904744D3E64}" type="parTrans" cxnId="{2CE6B835-983B-43B8-870D-95E120C095A5}">
      <dgm:prSet/>
      <dgm:spPr/>
      <dgm:t>
        <a:bodyPr/>
        <a:lstStyle/>
        <a:p>
          <a:endParaRPr lang="en-US"/>
        </a:p>
      </dgm:t>
    </dgm:pt>
    <dgm:pt modelId="{713689E9-01C4-443F-838E-E7EA52A4A5E8}" type="sibTrans" cxnId="{2CE6B835-983B-43B8-870D-95E120C095A5}">
      <dgm:prSet/>
      <dgm:spPr/>
      <dgm:t>
        <a:bodyPr/>
        <a:lstStyle/>
        <a:p>
          <a:endParaRPr lang="en-US"/>
        </a:p>
      </dgm:t>
    </dgm:pt>
    <dgm:pt modelId="{D2FA1E32-88EF-4585-BB4A-0EE13374E76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C) Ingest</a:t>
          </a:r>
          <a:endParaRPr lang="en-US" dirty="0"/>
        </a:p>
      </dgm:t>
    </dgm:pt>
    <dgm:pt modelId="{3D0B34FD-C8E2-4594-A8F5-F7E9787FAC99}" type="parTrans" cxnId="{BA5CF7D4-D8F1-4331-B0C4-3CA4DB31F0DE}">
      <dgm:prSet/>
      <dgm:spPr/>
      <dgm:t>
        <a:bodyPr/>
        <a:lstStyle/>
        <a:p>
          <a:endParaRPr lang="en-US"/>
        </a:p>
      </dgm:t>
    </dgm:pt>
    <dgm:pt modelId="{45D7F85E-8107-4D79-9D6C-54ED39DA4339}" type="sibTrans" cxnId="{BA5CF7D4-D8F1-4331-B0C4-3CA4DB31F0DE}">
      <dgm:prSet/>
      <dgm:spPr/>
      <dgm:t>
        <a:bodyPr/>
        <a:lstStyle/>
        <a:p>
          <a:endParaRPr lang="en-US"/>
        </a:p>
      </dgm:t>
    </dgm:pt>
    <dgm:pt modelId="{41A4DD11-DB34-4222-AB08-82EEB5280591}">
      <dgm:prSet phldrT="[Text]"/>
      <dgm:spPr>
        <a:solidFill>
          <a:srgbClr val="002060"/>
        </a:solidFill>
      </dgm:spPr>
      <dgm:t>
        <a:bodyPr/>
        <a:lstStyle/>
        <a:p>
          <a:r>
            <a:rPr lang="it-IT" dirty="0"/>
            <a:t>D) Production</a:t>
          </a:r>
          <a:endParaRPr lang="en-US" dirty="0"/>
        </a:p>
      </dgm:t>
    </dgm:pt>
    <dgm:pt modelId="{08E334DF-B564-4176-8416-77B3E2148C9F}" type="parTrans" cxnId="{4E7483C6-17A6-435D-8302-E651997A04DE}">
      <dgm:prSet/>
      <dgm:spPr/>
      <dgm:t>
        <a:bodyPr/>
        <a:lstStyle/>
        <a:p>
          <a:endParaRPr lang="en-US"/>
        </a:p>
      </dgm:t>
    </dgm:pt>
    <dgm:pt modelId="{D9149A7F-F82C-49DF-97BE-43E083441EFD}" type="sibTrans" cxnId="{4E7483C6-17A6-435D-8302-E651997A04DE}">
      <dgm:prSet/>
      <dgm:spPr/>
      <dgm:t>
        <a:bodyPr/>
        <a:lstStyle/>
        <a:p>
          <a:endParaRPr lang="en-US"/>
        </a:p>
      </dgm:t>
    </dgm:pt>
    <dgm:pt modelId="{D105D356-528D-43B8-BC2E-A4336C00AF01}">
      <dgm:prSet phldrT="[Text]"/>
      <dgm:spPr/>
      <dgm:t>
        <a:bodyPr/>
        <a:lstStyle/>
        <a:p>
          <a:r>
            <a:rPr lang="it-IT" dirty="0"/>
            <a:t>B) Engineering</a:t>
          </a:r>
          <a:endParaRPr lang="en-US" dirty="0"/>
        </a:p>
      </dgm:t>
    </dgm:pt>
    <dgm:pt modelId="{0133174E-CAB1-479B-82F2-520B4014686B}" type="parTrans" cxnId="{E6995CC9-730D-497B-9941-2F0A5E68E697}">
      <dgm:prSet/>
      <dgm:spPr/>
      <dgm:t>
        <a:bodyPr/>
        <a:lstStyle/>
        <a:p>
          <a:endParaRPr lang="en-US"/>
        </a:p>
      </dgm:t>
    </dgm:pt>
    <dgm:pt modelId="{3ED939DA-B19B-40A5-945B-6F8D0DFA4CAE}" type="sibTrans" cxnId="{E6995CC9-730D-497B-9941-2F0A5E68E697}">
      <dgm:prSet/>
      <dgm:spPr/>
      <dgm:t>
        <a:bodyPr/>
        <a:lstStyle/>
        <a:p>
          <a:endParaRPr lang="en-US"/>
        </a:p>
      </dgm:t>
    </dgm:pt>
    <dgm:pt modelId="{DF757966-D7F9-4E2A-B131-DB5DE4E8ED85}">
      <dgm:prSet phldrT="[Text]"/>
      <dgm:spPr/>
      <dgm:t>
        <a:bodyPr/>
        <a:lstStyle/>
        <a:p>
          <a:r>
            <a:rPr lang="it-IT" dirty="0"/>
            <a:t>Data consumption</a:t>
          </a:r>
          <a:endParaRPr lang="en-US" dirty="0"/>
        </a:p>
      </dgm:t>
    </dgm:pt>
    <dgm:pt modelId="{F5EE7DE0-9882-4FDD-8934-6B66EF22EEFF}" type="parTrans" cxnId="{7F66B856-C188-4589-8C5B-C5C3F98BB9D5}">
      <dgm:prSet/>
      <dgm:spPr/>
      <dgm:t>
        <a:bodyPr/>
        <a:lstStyle/>
        <a:p>
          <a:endParaRPr lang="en-US"/>
        </a:p>
      </dgm:t>
    </dgm:pt>
    <dgm:pt modelId="{C2BA98C5-8B00-4620-98ED-1696F061EC19}" type="sibTrans" cxnId="{7F66B856-C188-4589-8C5B-C5C3F98BB9D5}">
      <dgm:prSet/>
      <dgm:spPr/>
      <dgm:t>
        <a:bodyPr/>
        <a:lstStyle/>
        <a:p>
          <a:endParaRPr lang="en-US"/>
        </a:p>
      </dgm:t>
    </dgm:pt>
    <dgm:pt modelId="{AF17AB3D-40B6-4D8A-8447-51D23C8AD196}" type="pres">
      <dgm:prSet presAssocID="{A3D6618A-71D1-4D9C-BD90-FBBC050E08E0}" presName="diagram" presStyleCnt="0">
        <dgm:presLayoutVars>
          <dgm:dir/>
          <dgm:resizeHandles/>
        </dgm:presLayoutVars>
      </dgm:prSet>
      <dgm:spPr/>
    </dgm:pt>
    <dgm:pt modelId="{165C143E-7E74-44F2-BA69-BA2DCC849333}" type="pres">
      <dgm:prSet presAssocID="{B838F2E8-D6B3-4DC5-BBEC-7BCF8AFC9EAA}" presName="firstNode" presStyleLbl="node1" presStyleIdx="0" presStyleCnt="6">
        <dgm:presLayoutVars>
          <dgm:bulletEnabled val="1"/>
        </dgm:presLayoutVars>
      </dgm:prSet>
      <dgm:spPr/>
    </dgm:pt>
    <dgm:pt modelId="{E4C283D9-4B87-4D08-9671-967B5AA9846B}" type="pres">
      <dgm:prSet presAssocID="{21C5593D-FD48-4A86-AB11-E6B64E502F6B}" presName="sibTrans" presStyleLbl="sibTrans2D1" presStyleIdx="0" presStyleCnt="5"/>
      <dgm:spPr/>
    </dgm:pt>
    <dgm:pt modelId="{E5941C2D-86BC-48F3-A5F3-41D8F0B2FD6B}" type="pres">
      <dgm:prSet presAssocID="{FA1767F2-6A6C-427A-BB98-2451BBF14654}" presName="middleNode" presStyleCnt="0"/>
      <dgm:spPr/>
    </dgm:pt>
    <dgm:pt modelId="{5493BA2D-BB97-40D2-9727-E4A9CF26553F}" type="pres">
      <dgm:prSet presAssocID="{FA1767F2-6A6C-427A-BB98-2451BBF14654}" presName="padding" presStyleLbl="node1" presStyleIdx="0" presStyleCnt="6"/>
      <dgm:spPr/>
    </dgm:pt>
    <dgm:pt modelId="{2AA42E53-F62A-4F32-A81D-721DA0DD2EBD}" type="pres">
      <dgm:prSet presAssocID="{FA1767F2-6A6C-427A-BB98-2451BBF14654}" presName="shape" presStyleLbl="node1" presStyleIdx="1" presStyleCnt="6">
        <dgm:presLayoutVars>
          <dgm:bulletEnabled val="1"/>
        </dgm:presLayoutVars>
      </dgm:prSet>
      <dgm:spPr/>
    </dgm:pt>
    <dgm:pt modelId="{0EC38311-E58A-4A07-9C70-701A9B7E0A38}" type="pres">
      <dgm:prSet presAssocID="{713689E9-01C4-443F-838E-E7EA52A4A5E8}" presName="sibTrans" presStyleLbl="sibTrans2D1" presStyleIdx="1" presStyleCnt="5"/>
      <dgm:spPr/>
    </dgm:pt>
    <dgm:pt modelId="{4150E573-7CC9-4C40-A7E4-84DD2BD3EE79}" type="pres">
      <dgm:prSet presAssocID="{D105D356-528D-43B8-BC2E-A4336C00AF01}" presName="middleNode" presStyleCnt="0"/>
      <dgm:spPr/>
    </dgm:pt>
    <dgm:pt modelId="{F62D7220-2369-4F6F-BADA-DDB4FA363015}" type="pres">
      <dgm:prSet presAssocID="{D105D356-528D-43B8-BC2E-A4336C00AF01}" presName="padding" presStyleLbl="node1" presStyleIdx="1" presStyleCnt="6"/>
      <dgm:spPr/>
    </dgm:pt>
    <dgm:pt modelId="{39839854-6E78-4C0D-A5EE-675D9654F04B}" type="pres">
      <dgm:prSet presAssocID="{D105D356-528D-43B8-BC2E-A4336C00AF01}" presName="shape" presStyleLbl="node1" presStyleIdx="2" presStyleCnt="6">
        <dgm:presLayoutVars>
          <dgm:bulletEnabled val="1"/>
        </dgm:presLayoutVars>
      </dgm:prSet>
      <dgm:spPr/>
    </dgm:pt>
    <dgm:pt modelId="{0CC29AB7-6712-439D-A5AA-61A326A3F926}" type="pres">
      <dgm:prSet presAssocID="{3ED939DA-B19B-40A5-945B-6F8D0DFA4CAE}" presName="sibTrans" presStyleLbl="sibTrans2D1" presStyleIdx="2" presStyleCnt="5"/>
      <dgm:spPr/>
    </dgm:pt>
    <dgm:pt modelId="{1D85A507-6DF3-4A62-9EC9-B883E277AB84}" type="pres">
      <dgm:prSet presAssocID="{D2FA1E32-88EF-4585-BB4A-0EE13374E761}" presName="middleNode" presStyleCnt="0"/>
      <dgm:spPr/>
    </dgm:pt>
    <dgm:pt modelId="{930D43AA-48D5-40C7-AD33-21693AFFA845}" type="pres">
      <dgm:prSet presAssocID="{D2FA1E32-88EF-4585-BB4A-0EE13374E761}" presName="padding" presStyleLbl="node1" presStyleIdx="2" presStyleCnt="6"/>
      <dgm:spPr/>
    </dgm:pt>
    <dgm:pt modelId="{A84B7E22-5B73-4D23-BF7C-5BB3B0BFA6F0}" type="pres">
      <dgm:prSet presAssocID="{D2FA1E32-88EF-4585-BB4A-0EE13374E761}" presName="shape" presStyleLbl="node1" presStyleIdx="3" presStyleCnt="6">
        <dgm:presLayoutVars>
          <dgm:bulletEnabled val="1"/>
        </dgm:presLayoutVars>
      </dgm:prSet>
      <dgm:spPr/>
    </dgm:pt>
    <dgm:pt modelId="{9DBB0FF4-BB13-4375-B4AB-C20621C6ABA7}" type="pres">
      <dgm:prSet presAssocID="{45D7F85E-8107-4D79-9D6C-54ED39DA4339}" presName="sibTrans" presStyleLbl="sibTrans2D1" presStyleIdx="3" presStyleCnt="5"/>
      <dgm:spPr/>
    </dgm:pt>
    <dgm:pt modelId="{E9B44D5C-0DE6-4389-9A3C-56F823EF700C}" type="pres">
      <dgm:prSet presAssocID="{41A4DD11-DB34-4222-AB08-82EEB5280591}" presName="middleNode" presStyleCnt="0"/>
      <dgm:spPr/>
    </dgm:pt>
    <dgm:pt modelId="{4D0F9BAD-2751-47B8-941F-CA5CF23A6FDC}" type="pres">
      <dgm:prSet presAssocID="{41A4DD11-DB34-4222-AB08-82EEB5280591}" presName="padding" presStyleLbl="node1" presStyleIdx="3" presStyleCnt="6"/>
      <dgm:spPr/>
    </dgm:pt>
    <dgm:pt modelId="{30AC3089-E852-40A0-9435-CE42C8D3261A}" type="pres">
      <dgm:prSet presAssocID="{41A4DD11-DB34-4222-AB08-82EEB5280591}" presName="shape" presStyleLbl="node1" presStyleIdx="4" presStyleCnt="6">
        <dgm:presLayoutVars>
          <dgm:bulletEnabled val="1"/>
        </dgm:presLayoutVars>
      </dgm:prSet>
      <dgm:spPr/>
    </dgm:pt>
    <dgm:pt modelId="{39DBE55B-7F44-4DEE-84A3-E3B6912980EE}" type="pres">
      <dgm:prSet presAssocID="{D9149A7F-F82C-49DF-97BE-43E083441EFD}" presName="sibTrans" presStyleLbl="sibTrans2D1" presStyleIdx="4" presStyleCnt="5"/>
      <dgm:spPr/>
    </dgm:pt>
    <dgm:pt modelId="{733047FB-0E25-479D-94E7-3976D6FF6D63}" type="pres">
      <dgm:prSet presAssocID="{DF757966-D7F9-4E2A-B131-DB5DE4E8ED8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E0C5E200-E3F9-449D-9D1F-A0CD6B8EB0C0}" type="presOf" srcId="{FA1767F2-6A6C-427A-BB98-2451BBF14654}" destId="{2AA42E53-F62A-4F32-A81D-721DA0DD2EBD}" srcOrd="0" destOrd="0" presId="urn:microsoft.com/office/officeart/2005/8/layout/bProcess2"/>
    <dgm:cxn modelId="{4621580F-3D9A-44D1-8E54-A526273355BE}" type="presOf" srcId="{D2FA1E32-88EF-4585-BB4A-0EE13374E761}" destId="{A84B7E22-5B73-4D23-BF7C-5BB3B0BFA6F0}" srcOrd="0" destOrd="0" presId="urn:microsoft.com/office/officeart/2005/8/layout/bProcess2"/>
    <dgm:cxn modelId="{0018BD18-3FC4-4054-9595-3FBFC08C3683}" type="presOf" srcId="{21C5593D-FD48-4A86-AB11-E6B64E502F6B}" destId="{E4C283D9-4B87-4D08-9671-967B5AA9846B}" srcOrd="0" destOrd="0" presId="urn:microsoft.com/office/officeart/2005/8/layout/bProcess2"/>
    <dgm:cxn modelId="{F72FB321-3E7C-460A-BD1C-6F83290ED65C}" srcId="{A3D6618A-71D1-4D9C-BD90-FBBC050E08E0}" destId="{B838F2E8-D6B3-4DC5-BBEC-7BCF8AFC9EAA}" srcOrd="0" destOrd="0" parTransId="{F0B7785E-4E71-4829-97A5-FA5E5181D9C4}" sibTransId="{21C5593D-FD48-4A86-AB11-E6B64E502F6B}"/>
    <dgm:cxn modelId="{FBDF3F2C-97D7-4B6C-BBA2-F3EE9D001068}" type="presOf" srcId="{45D7F85E-8107-4D79-9D6C-54ED39DA4339}" destId="{9DBB0FF4-BB13-4375-B4AB-C20621C6ABA7}" srcOrd="0" destOrd="0" presId="urn:microsoft.com/office/officeart/2005/8/layout/bProcess2"/>
    <dgm:cxn modelId="{2CE6B835-983B-43B8-870D-95E120C095A5}" srcId="{A3D6618A-71D1-4D9C-BD90-FBBC050E08E0}" destId="{FA1767F2-6A6C-427A-BB98-2451BBF14654}" srcOrd="1" destOrd="0" parTransId="{0AA230AB-2902-4A86-8B8D-B904744D3E64}" sibTransId="{713689E9-01C4-443F-838E-E7EA52A4A5E8}"/>
    <dgm:cxn modelId="{2D41263D-BE18-43A0-B9C6-B2BF83D36E94}" type="presOf" srcId="{3ED939DA-B19B-40A5-945B-6F8D0DFA4CAE}" destId="{0CC29AB7-6712-439D-A5AA-61A326A3F926}" srcOrd="0" destOrd="0" presId="urn:microsoft.com/office/officeart/2005/8/layout/bProcess2"/>
    <dgm:cxn modelId="{90F5F268-D3B8-4B0A-9575-EA7778D3B5C1}" type="presOf" srcId="{DF757966-D7F9-4E2A-B131-DB5DE4E8ED85}" destId="{733047FB-0E25-479D-94E7-3976D6FF6D63}" srcOrd="0" destOrd="0" presId="urn:microsoft.com/office/officeart/2005/8/layout/bProcess2"/>
    <dgm:cxn modelId="{81F69F72-4434-4F2C-B032-81AD77BF5A46}" type="presOf" srcId="{41A4DD11-DB34-4222-AB08-82EEB5280591}" destId="{30AC3089-E852-40A0-9435-CE42C8D3261A}" srcOrd="0" destOrd="0" presId="urn:microsoft.com/office/officeart/2005/8/layout/bProcess2"/>
    <dgm:cxn modelId="{7F66B856-C188-4589-8C5B-C5C3F98BB9D5}" srcId="{A3D6618A-71D1-4D9C-BD90-FBBC050E08E0}" destId="{DF757966-D7F9-4E2A-B131-DB5DE4E8ED85}" srcOrd="5" destOrd="0" parTransId="{F5EE7DE0-9882-4FDD-8934-6B66EF22EEFF}" sibTransId="{C2BA98C5-8B00-4620-98ED-1696F061EC19}"/>
    <dgm:cxn modelId="{95FEF67A-4FF9-4E64-A437-D93994D831A4}" type="presOf" srcId="{B838F2E8-D6B3-4DC5-BBEC-7BCF8AFC9EAA}" destId="{165C143E-7E74-44F2-BA69-BA2DCC849333}" srcOrd="0" destOrd="0" presId="urn:microsoft.com/office/officeart/2005/8/layout/bProcess2"/>
    <dgm:cxn modelId="{2ABC7B87-4C9E-418C-B4A3-BCDB73B139D8}" type="presOf" srcId="{A3D6618A-71D1-4D9C-BD90-FBBC050E08E0}" destId="{AF17AB3D-40B6-4D8A-8447-51D23C8AD196}" srcOrd="0" destOrd="0" presId="urn:microsoft.com/office/officeart/2005/8/layout/bProcess2"/>
    <dgm:cxn modelId="{4886ACA1-9B73-4725-922B-FA685168915C}" type="presOf" srcId="{713689E9-01C4-443F-838E-E7EA52A4A5E8}" destId="{0EC38311-E58A-4A07-9C70-701A9B7E0A38}" srcOrd="0" destOrd="0" presId="urn:microsoft.com/office/officeart/2005/8/layout/bProcess2"/>
    <dgm:cxn modelId="{51707CB8-31EF-44DE-B84B-9A26B67273D6}" type="presOf" srcId="{D9149A7F-F82C-49DF-97BE-43E083441EFD}" destId="{39DBE55B-7F44-4DEE-84A3-E3B6912980EE}" srcOrd="0" destOrd="0" presId="urn:microsoft.com/office/officeart/2005/8/layout/bProcess2"/>
    <dgm:cxn modelId="{4E7483C6-17A6-435D-8302-E651997A04DE}" srcId="{A3D6618A-71D1-4D9C-BD90-FBBC050E08E0}" destId="{41A4DD11-DB34-4222-AB08-82EEB5280591}" srcOrd="4" destOrd="0" parTransId="{08E334DF-B564-4176-8416-77B3E2148C9F}" sibTransId="{D9149A7F-F82C-49DF-97BE-43E083441EFD}"/>
    <dgm:cxn modelId="{E6995CC9-730D-497B-9941-2F0A5E68E697}" srcId="{A3D6618A-71D1-4D9C-BD90-FBBC050E08E0}" destId="{D105D356-528D-43B8-BC2E-A4336C00AF01}" srcOrd="2" destOrd="0" parTransId="{0133174E-CAB1-479B-82F2-520B4014686B}" sibTransId="{3ED939DA-B19B-40A5-945B-6F8D0DFA4CAE}"/>
    <dgm:cxn modelId="{BA5CF7D4-D8F1-4331-B0C4-3CA4DB31F0DE}" srcId="{A3D6618A-71D1-4D9C-BD90-FBBC050E08E0}" destId="{D2FA1E32-88EF-4585-BB4A-0EE13374E761}" srcOrd="3" destOrd="0" parTransId="{3D0B34FD-C8E2-4594-A8F5-F7E9787FAC99}" sibTransId="{45D7F85E-8107-4D79-9D6C-54ED39DA4339}"/>
    <dgm:cxn modelId="{BA19A8F2-E942-49E2-BB84-0EB37C7D0AEC}" type="presOf" srcId="{D105D356-528D-43B8-BC2E-A4336C00AF01}" destId="{39839854-6E78-4C0D-A5EE-675D9654F04B}" srcOrd="0" destOrd="0" presId="urn:microsoft.com/office/officeart/2005/8/layout/bProcess2"/>
    <dgm:cxn modelId="{E619C949-B696-48F8-9F54-5039E1293632}" type="presParOf" srcId="{AF17AB3D-40B6-4D8A-8447-51D23C8AD196}" destId="{165C143E-7E74-44F2-BA69-BA2DCC849333}" srcOrd="0" destOrd="0" presId="urn:microsoft.com/office/officeart/2005/8/layout/bProcess2"/>
    <dgm:cxn modelId="{726CFD40-8517-4552-BCB8-395339C62B2C}" type="presParOf" srcId="{AF17AB3D-40B6-4D8A-8447-51D23C8AD196}" destId="{E4C283D9-4B87-4D08-9671-967B5AA9846B}" srcOrd="1" destOrd="0" presId="urn:microsoft.com/office/officeart/2005/8/layout/bProcess2"/>
    <dgm:cxn modelId="{4DC3610F-47DF-45B4-808B-169680974237}" type="presParOf" srcId="{AF17AB3D-40B6-4D8A-8447-51D23C8AD196}" destId="{E5941C2D-86BC-48F3-A5F3-41D8F0B2FD6B}" srcOrd="2" destOrd="0" presId="urn:microsoft.com/office/officeart/2005/8/layout/bProcess2"/>
    <dgm:cxn modelId="{F27C81F7-1D3D-49F9-9D3F-65E7A7F2F244}" type="presParOf" srcId="{E5941C2D-86BC-48F3-A5F3-41D8F0B2FD6B}" destId="{5493BA2D-BB97-40D2-9727-E4A9CF26553F}" srcOrd="0" destOrd="0" presId="urn:microsoft.com/office/officeart/2005/8/layout/bProcess2"/>
    <dgm:cxn modelId="{3C68063B-9CE2-4179-9C8F-7C4F5899D202}" type="presParOf" srcId="{E5941C2D-86BC-48F3-A5F3-41D8F0B2FD6B}" destId="{2AA42E53-F62A-4F32-A81D-721DA0DD2EBD}" srcOrd="1" destOrd="0" presId="urn:microsoft.com/office/officeart/2005/8/layout/bProcess2"/>
    <dgm:cxn modelId="{96657D01-3727-49C0-B892-C493ED18AD45}" type="presParOf" srcId="{AF17AB3D-40B6-4D8A-8447-51D23C8AD196}" destId="{0EC38311-E58A-4A07-9C70-701A9B7E0A38}" srcOrd="3" destOrd="0" presId="urn:microsoft.com/office/officeart/2005/8/layout/bProcess2"/>
    <dgm:cxn modelId="{21876459-4A4C-4A33-85C8-AB6046EA03D2}" type="presParOf" srcId="{AF17AB3D-40B6-4D8A-8447-51D23C8AD196}" destId="{4150E573-7CC9-4C40-A7E4-84DD2BD3EE79}" srcOrd="4" destOrd="0" presId="urn:microsoft.com/office/officeart/2005/8/layout/bProcess2"/>
    <dgm:cxn modelId="{1600CFA8-9787-4490-8CEE-322E056714A7}" type="presParOf" srcId="{4150E573-7CC9-4C40-A7E4-84DD2BD3EE79}" destId="{F62D7220-2369-4F6F-BADA-DDB4FA363015}" srcOrd="0" destOrd="0" presId="urn:microsoft.com/office/officeart/2005/8/layout/bProcess2"/>
    <dgm:cxn modelId="{F58A77E0-464C-4519-91B3-B605D6AAB745}" type="presParOf" srcId="{4150E573-7CC9-4C40-A7E4-84DD2BD3EE79}" destId="{39839854-6E78-4C0D-A5EE-675D9654F04B}" srcOrd="1" destOrd="0" presId="urn:microsoft.com/office/officeart/2005/8/layout/bProcess2"/>
    <dgm:cxn modelId="{8A93EDBA-352E-4542-B287-BE1E2EEA8655}" type="presParOf" srcId="{AF17AB3D-40B6-4D8A-8447-51D23C8AD196}" destId="{0CC29AB7-6712-439D-A5AA-61A326A3F926}" srcOrd="5" destOrd="0" presId="urn:microsoft.com/office/officeart/2005/8/layout/bProcess2"/>
    <dgm:cxn modelId="{12BBFDA9-90A3-41B9-BF3C-D51DE34B3461}" type="presParOf" srcId="{AF17AB3D-40B6-4D8A-8447-51D23C8AD196}" destId="{1D85A507-6DF3-4A62-9EC9-B883E277AB84}" srcOrd="6" destOrd="0" presId="urn:microsoft.com/office/officeart/2005/8/layout/bProcess2"/>
    <dgm:cxn modelId="{4C9F3669-D8A4-4584-8F7E-B63D0B0EA88F}" type="presParOf" srcId="{1D85A507-6DF3-4A62-9EC9-B883E277AB84}" destId="{930D43AA-48D5-40C7-AD33-21693AFFA845}" srcOrd="0" destOrd="0" presId="urn:microsoft.com/office/officeart/2005/8/layout/bProcess2"/>
    <dgm:cxn modelId="{10411F60-2EEC-48EF-AE05-1411EEDB93E1}" type="presParOf" srcId="{1D85A507-6DF3-4A62-9EC9-B883E277AB84}" destId="{A84B7E22-5B73-4D23-BF7C-5BB3B0BFA6F0}" srcOrd="1" destOrd="0" presId="urn:microsoft.com/office/officeart/2005/8/layout/bProcess2"/>
    <dgm:cxn modelId="{263B3CA0-BE5F-41BB-BF61-B212DC5FC82F}" type="presParOf" srcId="{AF17AB3D-40B6-4D8A-8447-51D23C8AD196}" destId="{9DBB0FF4-BB13-4375-B4AB-C20621C6ABA7}" srcOrd="7" destOrd="0" presId="urn:microsoft.com/office/officeart/2005/8/layout/bProcess2"/>
    <dgm:cxn modelId="{9F0C1403-31B1-440E-8C84-909708D31E59}" type="presParOf" srcId="{AF17AB3D-40B6-4D8A-8447-51D23C8AD196}" destId="{E9B44D5C-0DE6-4389-9A3C-56F823EF700C}" srcOrd="8" destOrd="0" presId="urn:microsoft.com/office/officeart/2005/8/layout/bProcess2"/>
    <dgm:cxn modelId="{37A583B0-DB43-41BE-B925-951C8D491FAC}" type="presParOf" srcId="{E9B44D5C-0DE6-4389-9A3C-56F823EF700C}" destId="{4D0F9BAD-2751-47B8-941F-CA5CF23A6FDC}" srcOrd="0" destOrd="0" presId="urn:microsoft.com/office/officeart/2005/8/layout/bProcess2"/>
    <dgm:cxn modelId="{BBAC2990-482A-48FA-ADFB-A412CC45D5F3}" type="presParOf" srcId="{E9B44D5C-0DE6-4389-9A3C-56F823EF700C}" destId="{30AC3089-E852-40A0-9435-CE42C8D3261A}" srcOrd="1" destOrd="0" presId="urn:microsoft.com/office/officeart/2005/8/layout/bProcess2"/>
    <dgm:cxn modelId="{9515A643-80B5-4FE5-AD65-77C337B17864}" type="presParOf" srcId="{AF17AB3D-40B6-4D8A-8447-51D23C8AD196}" destId="{39DBE55B-7F44-4DEE-84A3-E3B6912980EE}" srcOrd="9" destOrd="0" presId="urn:microsoft.com/office/officeart/2005/8/layout/bProcess2"/>
    <dgm:cxn modelId="{16663CC6-4A36-4CCD-AE79-3ED8C1011D30}" type="presParOf" srcId="{AF17AB3D-40B6-4D8A-8447-51D23C8AD196}" destId="{733047FB-0E25-479D-94E7-3976D6FF6D63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B01D1E-C856-49A2-9A28-455833B549C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CCD60A-B11F-49BA-AE57-07A742DD722F}">
      <dgm:prSet phldrT="[Text]"/>
      <dgm:spPr/>
      <dgm:t>
        <a:bodyPr/>
        <a:lstStyle/>
        <a:p>
          <a:r>
            <a:rPr lang="it-IT" dirty="0"/>
            <a:t>Keep the tables</a:t>
          </a:r>
          <a:endParaRPr lang="en-US" dirty="0"/>
        </a:p>
      </dgm:t>
    </dgm:pt>
    <dgm:pt modelId="{B5CF94AB-90D1-447F-8AD4-7FFB61A4FDF5}" type="parTrans" cxnId="{3D23A529-3992-49CA-9F73-FF10D011DDF0}">
      <dgm:prSet/>
      <dgm:spPr/>
      <dgm:t>
        <a:bodyPr/>
        <a:lstStyle/>
        <a:p>
          <a:endParaRPr lang="en-US"/>
        </a:p>
      </dgm:t>
    </dgm:pt>
    <dgm:pt modelId="{E98F13C9-50D3-4D9F-909D-19F905537658}" type="sibTrans" cxnId="{3D23A529-3992-49CA-9F73-FF10D011DDF0}">
      <dgm:prSet/>
      <dgm:spPr/>
      <dgm:t>
        <a:bodyPr/>
        <a:lstStyle/>
        <a:p>
          <a:endParaRPr lang="en-US"/>
        </a:p>
      </dgm:t>
    </dgm:pt>
    <dgm:pt modelId="{056E9F70-0E40-4F46-83AD-9C3286282661}">
      <dgm:prSet phldrT="[Text]"/>
      <dgm:spPr/>
      <dgm:t>
        <a:bodyPr/>
        <a:lstStyle/>
        <a:p>
          <a:r>
            <a:rPr lang="it-IT" dirty="0"/>
            <a:t>Avoid the tables</a:t>
          </a:r>
          <a:endParaRPr lang="en-US" dirty="0"/>
        </a:p>
      </dgm:t>
    </dgm:pt>
    <dgm:pt modelId="{68C2917D-754E-4028-9177-4BF3C9228D6D}" type="parTrans" cxnId="{9FA833EA-F562-4EFB-8767-5264CBB13214}">
      <dgm:prSet/>
      <dgm:spPr/>
      <dgm:t>
        <a:bodyPr/>
        <a:lstStyle/>
        <a:p>
          <a:endParaRPr lang="en-US"/>
        </a:p>
      </dgm:t>
    </dgm:pt>
    <dgm:pt modelId="{F9D3F173-9A92-415C-8EE9-B434101215F7}" type="sibTrans" cxnId="{9FA833EA-F562-4EFB-8767-5264CBB13214}">
      <dgm:prSet/>
      <dgm:spPr/>
      <dgm:t>
        <a:bodyPr/>
        <a:lstStyle/>
        <a:p>
          <a:endParaRPr lang="en-US"/>
        </a:p>
      </dgm:t>
    </dgm:pt>
    <dgm:pt modelId="{797019AA-BE21-4824-B1B2-2D325C1EB9B4}">
      <dgm:prSet phldrT="[Text]"/>
      <dgm:spPr/>
      <dgm:t>
        <a:bodyPr/>
        <a:lstStyle/>
        <a:p>
          <a:r>
            <a:rPr lang="it-IT" dirty="0"/>
            <a:t>need to edit/change the individual rows</a:t>
          </a:r>
          <a:endParaRPr lang="en-US" dirty="0"/>
        </a:p>
      </dgm:t>
    </dgm:pt>
    <dgm:pt modelId="{451C0666-E4A7-4143-92D8-EDA184FD15C2}" type="parTrans" cxnId="{66C52803-C314-4867-AAF3-77F5A23D27C2}">
      <dgm:prSet/>
      <dgm:spPr/>
      <dgm:t>
        <a:bodyPr/>
        <a:lstStyle/>
        <a:p>
          <a:endParaRPr lang="en-US"/>
        </a:p>
      </dgm:t>
    </dgm:pt>
    <dgm:pt modelId="{79719149-BADD-4A64-A896-0B5263D48E16}" type="sibTrans" cxnId="{66C52803-C314-4867-AAF3-77F5A23D27C2}">
      <dgm:prSet/>
      <dgm:spPr/>
      <dgm:t>
        <a:bodyPr/>
        <a:lstStyle/>
        <a:p>
          <a:endParaRPr lang="en-US"/>
        </a:p>
      </dgm:t>
    </dgm:pt>
    <dgm:pt modelId="{028006CD-AB05-490B-8843-BA55C3E633E2}">
      <dgm:prSet phldrT="[Text]"/>
      <dgm:spPr/>
      <dgm:t>
        <a:bodyPr/>
        <a:lstStyle/>
        <a:p>
          <a:r>
            <a:rPr lang="it-IT" dirty="0"/>
            <a:t>need to perform complex aggregations (avg, sum, etc)</a:t>
          </a:r>
          <a:endParaRPr lang="en-US" dirty="0"/>
        </a:p>
      </dgm:t>
    </dgm:pt>
    <dgm:pt modelId="{2D96000B-7E2F-486D-AC13-646FB4F30B21}" type="parTrans" cxnId="{C52D62D5-A7AB-45FE-82D8-A12D96505E88}">
      <dgm:prSet/>
      <dgm:spPr/>
      <dgm:t>
        <a:bodyPr/>
        <a:lstStyle/>
        <a:p>
          <a:endParaRPr lang="en-US"/>
        </a:p>
      </dgm:t>
    </dgm:pt>
    <dgm:pt modelId="{F9A60047-5DBD-4CA2-92A7-C27F2CC87E24}" type="sibTrans" cxnId="{C52D62D5-A7AB-45FE-82D8-A12D96505E88}">
      <dgm:prSet/>
      <dgm:spPr/>
      <dgm:t>
        <a:bodyPr/>
        <a:lstStyle/>
        <a:p>
          <a:endParaRPr lang="en-US"/>
        </a:p>
      </dgm:t>
    </dgm:pt>
    <dgm:pt modelId="{9982C33A-B71B-4E49-9F5E-FBB3F9030CB5}">
      <dgm:prSet phldrT="[Text]"/>
      <dgm:spPr/>
      <dgm:t>
        <a:bodyPr/>
        <a:lstStyle/>
        <a:p>
          <a:r>
            <a:rPr lang="it-IT" dirty="0"/>
            <a:t>need to produce the feed for consumption only</a:t>
          </a:r>
          <a:endParaRPr lang="en-US" dirty="0"/>
        </a:p>
      </dgm:t>
    </dgm:pt>
    <dgm:pt modelId="{1A63F2A8-397D-4636-BABF-C89DA3D38158}" type="parTrans" cxnId="{16A15767-36FF-4B34-8CF9-2992A72D8EA6}">
      <dgm:prSet/>
      <dgm:spPr/>
      <dgm:t>
        <a:bodyPr/>
        <a:lstStyle/>
        <a:p>
          <a:endParaRPr lang="en-US"/>
        </a:p>
      </dgm:t>
    </dgm:pt>
    <dgm:pt modelId="{CE09C1D3-AF3B-4FB2-A776-7FF01C3DBC3F}" type="sibTrans" cxnId="{16A15767-36FF-4B34-8CF9-2992A72D8EA6}">
      <dgm:prSet/>
      <dgm:spPr/>
      <dgm:t>
        <a:bodyPr/>
        <a:lstStyle/>
        <a:p>
          <a:endParaRPr lang="en-US"/>
        </a:p>
      </dgm:t>
    </dgm:pt>
    <dgm:pt modelId="{1FADAF7C-2E42-4ADE-A0FE-39340D448D91}">
      <dgm:prSet phldrT="[Text]"/>
      <dgm:spPr/>
      <dgm:t>
        <a:bodyPr/>
        <a:lstStyle/>
        <a:p>
          <a:r>
            <a:rPr lang="it-IT" dirty="0"/>
            <a:t>data arrives immutable</a:t>
          </a:r>
          <a:endParaRPr lang="en-US" dirty="0"/>
        </a:p>
      </dgm:t>
    </dgm:pt>
    <dgm:pt modelId="{43E65209-38E7-41BC-AA8C-DCC55A7E981C}" type="parTrans" cxnId="{00B641B5-CA13-4554-9AD6-185375AB4BDD}">
      <dgm:prSet/>
      <dgm:spPr/>
      <dgm:t>
        <a:bodyPr/>
        <a:lstStyle/>
        <a:p>
          <a:endParaRPr lang="en-US"/>
        </a:p>
      </dgm:t>
    </dgm:pt>
    <dgm:pt modelId="{63C313C5-3EA9-42AC-ABB5-268C85CEAECE}" type="sibTrans" cxnId="{00B641B5-CA13-4554-9AD6-185375AB4BDD}">
      <dgm:prSet/>
      <dgm:spPr/>
      <dgm:t>
        <a:bodyPr/>
        <a:lstStyle/>
        <a:p>
          <a:endParaRPr lang="en-US"/>
        </a:p>
      </dgm:t>
    </dgm:pt>
    <dgm:pt modelId="{F904EDFD-6EFC-4D94-84DC-4FBEC8743C5A}">
      <dgm:prSet phldrT="[Text]"/>
      <dgm:spPr/>
      <dgm:t>
        <a:bodyPr/>
        <a:lstStyle/>
        <a:p>
          <a:r>
            <a:rPr lang="it-IT" dirty="0"/>
            <a:t>incoming data changes or it is not 100% reliable in structure</a:t>
          </a:r>
          <a:endParaRPr lang="en-US" dirty="0"/>
        </a:p>
      </dgm:t>
    </dgm:pt>
    <dgm:pt modelId="{20FDAAEC-0AE7-4005-A348-C73E0DF1EB05}" type="parTrans" cxnId="{19E3805D-EC73-4072-99EF-B6A25C52CA3D}">
      <dgm:prSet/>
      <dgm:spPr/>
      <dgm:t>
        <a:bodyPr/>
        <a:lstStyle/>
        <a:p>
          <a:endParaRPr lang="en-US"/>
        </a:p>
      </dgm:t>
    </dgm:pt>
    <dgm:pt modelId="{47E24777-7F76-4853-8F28-C1E71F32FBB7}" type="sibTrans" cxnId="{19E3805D-EC73-4072-99EF-B6A25C52CA3D}">
      <dgm:prSet/>
      <dgm:spPr/>
      <dgm:t>
        <a:bodyPr/>
        <a:lstStyle/>
        <a:p>
          <a:endParaRPr lang="en-US"/>
        </a:p>
      </dgm:t>
    </dgm:pt>
    <dgm:pt modelId="{F1432D3C-066C-4636-B7F7-D75B7DBFC86D}" type="pres">
      <dgm:prSet presAssocID="{F1B01D1E-C856-49A2-9A28-455833B549C9}" presName="Name0" presStyleCnt="0">
        <dgm:presLayoutVars>
          <dgm:chMax/>
          <dgm:chPref/>
          <dgm:dir/>
        </dgm:presLayoutVars>
      </dgm:prSet>
      <dgm:spPr/>
    </dgm:pt>
    <dgm:pt modelId="{33B0C7A6-C6FC-4FCB-928E-7813A69E6794}" type="pres">
      <dgm:prSet presAssocID="{EBCCD60A-B11F-49BA-AE57-07A742DD722F}" presName="parenttextcomposite" presStyleCnt="0"/>
      <dgm:spPr/>
    </dgm:pt>
    <dgm:pt modelId="{063861C4-FD88-440E-9B2D-A9C3C7B740A6}" type="pres">
      <dgm:prSet presAssocID="{EBCCD60A-B11F-49BA-AE57-07A742DD722F}" presName="parenttext" presStyleLbl="revTx" presStyleIdx="0" presStyleCnt="2">
        <dgm:presLayoutVars>
          <dgm:chMax/>
          <dgm:chPref val="2"/>
          <dgm:bulletEnabled val="1"/>
        </dgm:presLayoutVars>
      </dgm:prSet>
      <dgm:spPr/>
    </dgm:pt>
    <dgm:pt modelId="{103B9A90-3619-4B18-8EF1-37FFF17EC14B}" type="pres">
      <dgm:prSet presAssocID="{EBCCD60A-B11F-49BA-AE57-07A742DD722F}" presName="composite" presStyleCnt="0"/>
      <dgm:spPr/>
    </dgm:pt>
    <dgm:pt modelId="{9985A99B-893D-46F4-BDA8-8EAA266DC592}" type="pres">
      <dgm:prSet presAssocID="{EBCCD60A-B11F-49BA-AE57-07A742DD722F}" presName="chevron1" presStyleLbl="alignNode1" presStyleIdx="0" presStyleCnt="14"/>
      <dgm:spPr/>
    </dgm:pt>
    <dgm:pt modelId="{41EE2C87-C411-4B80-815E-08E59B931D2B}" type="pres">
      <dgm:prSet presAssocID="{EBCCD60A-B11F-49BA-AE57-07A742DD722F}" presName="chevron2" presStyleLbl="alignNode1" presStyleIdx="1" presStyleCnt="14"/>
      <dgm:spPr/>
    </dgm:pt>
    <dgm:pt modelId="{5979965F-6918-4CE9-972F-9E8464DB62BD}" type="pres">
      <dgm:prSet presAssocID="{EBCCD60A-B11F-49BA-AE57-07A742DD722F}" presName="chevron3" presStyleLbl="alignNode1" presStyleIdx="2" presStyleCnt="14"/>
      <dgm:spPr/>
    </dgm:pt>
    <dgm:pt modelId="{47CDEC8D-09F7-4945-BB4C-0EDF5EDF9B64}" type="pres">
      <dgm:prSet presAssocID="{EBCCD60A-B11F-49BA-AE57-07A742DD722F}" presName="chevron4" presStyleLbl="alignNode1" presStyleIdx="3" presStyleCnt="14"/>
      <dgm:spPr/>
    </dgm:pt>
    <dgm:pt modelId="{63D1AD52-C005-4068-A75D-2747529D5B33}" type="pres">
      <dgm:prSet presAssocID="{EBCCD60A-B11F-49BA-AE57-07A742DD722F}" presName="chevron5" presStyleLbl="alignNode1" presStyleIdx="4" presStyleCnt="14"/>
      <dgm:spPr/>
    </dgm:pt>
    <dgm:pt modelId="{E00F9446-5851-4952-A0E3-4AB7263E5D97}" type="pres">
      <dgm:prSet presAssocID="{EBCCD60A-B11F-49BA-AE57-07A742DD722F}" presName="chevron6" presStyleLbl="alignNode1" presStyleIdx="5" presStyleCnt="14"/>
      <dgm:spPr/>
    </dgm:pt>
    <dgm:pt modelId="{EB9BAE98-178D-4C36-B57A-D2E5D7EB9474}" type="pres">
      <dgm:prSet presAssocID="{EBCCD60A-B11F-49BA-AE57-07A742DD722F}" presName="chevron7" presStyleLbl="alignNode1" presStyleIdx="6" presStyleCnt="14"/>
      <dgm:spPr/>
    </dgm:pt>
    <dgm:pt modelId="{7DC2B84B-CAC5-4069-9FF2-6A69F716E059}" type="pres">
      <dgm:prSet presAssocID="{EBCCD60A-B11F-49BA-AE57-07A742DD722F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</dgm:pt>
    <dgm:pt modelId="{857627F8-534D-4975-BEB5-E06F86F3ED36}" type="pres">
      <dgm:prSet presAssocID="{E98F13C9-50D3-4D9F-909D-19F905537658}" presName="sibTrans" presStyleCnt="0"/>
      <dgm:spPr/>
    </dgm:pt>
    <dgm:pt modelId="{99E9803F-948C-4604-8F78-89E2B9B6A933}" type="pres">
      <dgm:prSet presAssocID="{056E9F70-0E40-4F46-83AD-9C3286282661}" presName="parenttextcomposite" presStyleCnt="0"/>
      <dgm:spPr/>
    </dgm:pt>
    <dgm:pt modelId="{A835239E-1807-49F9-AEBB-67AAC8392D1F}" type="pres">
      <dgm:prSet presAssocID="{056E9F70-0E40-4F46-83AD-9C3286282661}" presName="parenttext" presStyleLbl="revTx" presStyleIdx="1" presStyleCnt="2">
        <dgm:presLayoutVars>
          <dgm:chMax/>
          <dgm:chPref val="2"/>
          <dgm:bulletEnabled val="1"/>
        </dgm:presLayoutVars>
      </dgm:prSet>
      <dgm:spPr/>
    </dgm:pt>
    <dgm:pt modelId="{ED4F6EF9-1F30-4254-9F95-202766760CFD}" type="pres">
      <dgm:prSet presAssocID="{056E9F70-0E40-4F46-83AD-9C3286282661}" presName="composite" presStyleCnt="0"/>
      <dgm:spPr/>
    </dgm:pt>
    <dgm:pt modelId="{F0C9F40E-FA2A-4838-8806-349827DE5401}" type="pres">
      <dgm:prSet presAssocID="{056E9F70-0E40-4F46-83AD-9C3286282661}" presName="chevron1" presStyleLbl="alignNode1" presStyleIdx="7" presStyleCnt="14"/>
      <dgm:spPr/>
    </dgm:pt>
    <dgm:pt modelId="{3FFFC2D9-16EA-415F-859D-8FB697765F2B}" type="pres">
      <dgm:prSet presAssocID="{056E9F70-0E40-4F46-83AD-9C3286282661}" presName="chevron2" presStyleLbl="alignNode1" presStyleIdx="8" presStyleCnt="14"/>
      <dgm:spPr/>
    </dgm:pt>
    <dgm:pt modelId="{9F2C84E3-34EA-4633-9FAF-002F922A6A1F}" type="pres">
      <dgm:prSet presAssocID="{056E9F70-0E40-4F46-83AD-9C3286282661}" presName="chevron3" presStyleLbl="alignNode1" presStyleIdx="9" presStyleCnt="14"/>
      <dgm:spPr/>
    </dgm:pt>
    <dgm:pt modelId="{93A15215-9DF4-4176-AC85-B3DECEADA317}" type="pres">
      <dgm:prSet presAssocID="{056E9F70-0E40-4F46-83AD-9C3286282661}" presName="chevron4" presStyleLbl="alignNode1" presStyleIdx="10" presStyleCnt="14"/>
      <dgm:spPr/>
    </dgm:pt>
    <dgm:pt modelId="{175F7A52-59A0-41E4-BC7B-2A90FDDD0B58}" type="pres">
      <dgm:prSet presAssocID="{056E9F70-0E40-4F46-83AD-9C3286282661}" presName="chevron5" presStyleLbl="alignNode1" presStyleIdx="11" presStyleCnt="14"/>
      <dgm:spPr/>
    </dgm:pt>
    <dgm:pt modelId="{92BB40F1-ECEA-4ABD-A678-DDD1B9317813}" type="pres">
      <dgm:prSet presAssocID="{056E9F70-0E40-4F46-83AD-9C3286282661}" presName="chevron6" presStyleLbl="alignNode1" presStyleIdx="12" presStyleCnt="14"/>
      <dgm:spPr/>
    </dgm:pt>
    <dgm:pt modelId="{6BBAFB05-814E-4C21-B3CF-D9B898EFCDFC}" type="pres">
      <dgm:prSet presAssocID="{056E9F70-0E40-4F46-83AD-9C3286282661}" presName="chevron7" presStyleLbl="alignNode1" presStyleIdx="13" presStyleCnt="14"/>
      <dgm:spPr/>
    </dgm:pt>
    <dgm:pt modelId="{18FC68FF-1B91-4A6E-881A-1A59565CF7D8}" type="pres">
      <dgm:prSet presAssocID="{056E9F70-0E40-4F46-83AD-9C3286282661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</dgm:pt>
  </dgm:ptLst>
  <dgm:cxnLst>
    <dgm:cxn modelId="{66C52803-C314-4867-AAF3-77F5A23D27C2}" srcId="{EBCCD60A-B11F-49BA-AE57-07A742DD722F}" destId="{797019AA-BE21-4824-B1B2-2D325C1EB9B4}" srcOrd="0" destOrd="0" parTransId="{451C0666-E4A7-4143-92D8-EDA184FD15C2}" sibTransId="{79719149-BADD-4A64-A896-0B5263D48E16}"/>
    <dgm:cxn modelId="{3D23A529-3992-49CA-9F73-FF10D011DDF0}" srcId="{F1B01D1E-C856-49A2-9A28-455833B549C9}" destId="{EBCCD60A-B11F-49BA-AE57-07A742DD722F}" srcOrd="0" destOrd="0" parTransId="{B5CF94AB-90D1-447F-8AD4-7FFB61A4FDF5}" sibTransId="{E98F13C9-50D3-4D9F-909D-19F905537658}"/>
    <dgm:cxn modelId="{679B132B-1621-499C-A8E9-987E6420026D}" type="presOf" srcId="{EBCCD60A-B11F-49BA-AE57-07A742DD722F}" destId="{063861C4-FD88-440E-9B2D-A9C3C7B740A6}" srcOrd="0" destOrd="0" presId="urn:microsoft.com/office/officeart/2008/layout/VerticalAccentList"/>
    <dgm:cxn modelId="{4A61F85C-6DFC-40EE-84CA-AA87D18FFF06}" type="presOf" srcId="{028006CD-AB05-490B-8843-BA55C3E633E2}" destId="{7DC2B84B-CAC5-4069-9FF2-6A69F716E059}" srcOrd="0" destOrd="1" presId="urn:microsoft.com/office/officeart/2008/layout/VerticalAccentList"/>
    <dgm:cxn modelId="{19E3805D-EC73-4072-99EF-B6A25C52CA3D}" srcId="{056E9F70-0E40-4F46-83AD-9C3286282661}" destId="{F904EDFD-6EFC-4D94-84DC-4FBEC8743C5A}" srcOrd="2" destOrd="0" parTransId="{20FDAAEC-0AE7-4005-A348-C73E0DF1EB05}" sibTransId="{47E24777-7F76-4853-8F28-C1E71F32FBB7}"/>
    <dgm:cxn modelId="{EC7CD665-3127-4C1F-8E3C-E8CFF7034AAE}" type="presOf" srcId="{797019AA-BE21-4824-B1B2-2D325C1EB9B4}" destId="{7DC2B84B-CAC5-4069-9FF2-6A69F716E059}" srcOrd="0" destOrd="0" presId="urn:microsoft.com/office/officeart/2008/layout/VerticalAccentList"/>
    <dgm:cxn modelId="{16A15767-36FF-4B34-8CF9-2992A72D8EA6}" srcId="{056E9F70-0E40-4F46-83AD-9C3286282661}" destId="{9982C33A-B71B-4E49-9F5E-FBB3F9030CB5}" srcOrd="0" destOrd="0" parTransId="{1A63F2A8-397D-4636-BABF-C89DA3D38158}" sibTransId="{CE09C1D3-AF3B-4FB2-A776-7FF01C3DBC3F}"/>
    <dgm:cxn modelId="{B0345558-3FD1-4E28-B399-17F2A336E76B}" type="presOf" srcId="{F904EDFD-6EFC-4D94-84DC-4FBEC8743C5A}" destId="{18FC68FF-1B91-4A6E-881A-1A59565CF7D8}" srcOrd="0" destOrd="2" presId="urn:microsoft.com/office/officeart/2008/layout/VerticalAccentList"/>
    <dgm:cxn modelId="{00B641B5-CA13-4554-9AD6-185375AB4BDD}" srcId="{056E9F70-0E40-4F46-83AD-9C3286282661}" destId="{1FADAF7C-2E42-4ADE-A0FE-39340D448D91}" srcOrd="1" destOrd="0" parTransId="{43E65209-38E7-41BC-AA8C-DCC55A7E981C}" sibTransId="{63C313C5-3EA9-42AC-ABB5-268C85CEAECE}"/>
    <dgm:cxn modelId="{26B771B9-C318-4A50-AC84-075E802D7739}" type="presOf" srcId="{F1B01D1E-C856-49A2-9A28-455833B549C9}" destId="{F1432D3C-066C-4636-B7F7-D75B7DBFC86D}" srcOrd="0" destOrd="0" presId="urn:microsoft.com/office/officeart/2008/layout/VerticalAccentList"/>
    <dgm:cxn modelId="{33A3C1D4-A25B-4F52-86B5-70BD83E4A5A6}" type="presOf" srcId="{1FADAF7C-2E42-4ADE-A0FE-39340D448D91}" destId="{18FC68FF-1B91-4A6E-881A-1A59565CF7D8}" srcOrd="0" destOrd="1" presId="urn:microsoft.com/office/officeart/2008/layout/VerticalAccentList"/>
    <dgm:cxn modelId="{C52D62D5-A7AB-45FE-82D8-A12D96505E88}" srcId="{EBCCD60A-B11F-49BA-AE57-07A742DD722F}" destId="{028006CD-AB05-490B-8843-BA55C3E633E2}" srcOrd="1" destOrd="0" parTransId="{2D96000B-7E2F-486D-AC13-646FB4F30B21}" sibTransId="{F9A60047-5DBD-4CA2-92A7-C27F2CC87E24}"/>
    <dgm:cxn modelId="{4A2C23E1-DC01-4EF6-90B9-E5FE06BF8B72}" type="presOf" srcId="{056E9F70-0E40-4F46-83AD-9C3286282661}" destId="{A835239E-1807-49F9-AEBB-67AAC8392D1F}" srcOrd="0" destOrd="0" presId="urn:microsoft.com/office/officeart/2008/layout/VerticalAccentList"/>
    <dgm:cxn modelId="{9FA833EA-F562-4EFB-8767-5264CBB13214}" srcId="{F1B01D1E-C856-49A2-9A28-455833B549C9}" destId="{056E9F70-0E40-4F46-83AD-9C3286282661}" srcOrd="1" destOrd="0" parTransId="{68C2917D-754E-4028-9177-4BF3C9228D6D}" sibTransId="{F9D3F173-9A92-415C-8EE9-B434101215F7}"/>
    <dgm:cxn modelId="{751745F3-39C3-4D26-A721-EB5C3A47496A}" type="presOf" srcId="{9982C33A-B71B-4E49-9F5E-FBB3F9030CB5}" destId="{18FC68FF-1B91-4A6E-881A-1A59565CF7D8}" srcOrd="0" destOrd="0" presId="urn:microsoft.com/office/officeart/2008/layout/VerticalAccentList"/>
    <dgm:cxn modelId="{EDECE7F3-177D-4723-B044-478CF82057A6}" type="presParOf" srcId="{F1432D3C-066C-4636-B7F7-D75B7DBFC86D}" destId="{33B0C7A6-C6FC-4FCB-928E-7813A69E6794}" srcOrd="0" destOrd="0" presId="urn:microsoft.com/office/officeart/2008/layout/VerticalAccentList"/>
    <dgm:cxn modelId="{E852FE7D-8132-4C7A-A50C-3DAA508F20E8}" type="presParOf" srcId="{33B0C7A6-C6FC-4FCB-928E-7813A69E6794}" destId="{063861C4-FD88-440E-9B2D-A9C3C7B740A6}" srcOrd="0" destOrd="0" presId="urn:microsoft.com/office/officeart/2008/layout/VerticalAccentList"/>
    <dgm:cxn modelId="{2D30E798-9D66-451A-9A5F-F820E3249431}" type="presParOf" srcId="{F1432D3C-066C-4636-B7F7-D75B7DBFC86D}" destId="{103B9A90-3619-4B18-8EF1-37FFF17EC14B}" srcOrd="1" destOrd="0" presId="urn:microsoft.com/office/officeart/2008/layout/VerticalAccentList"/>
    <dgm:cxn modelId="{E1A5825E-9BDE-45DB-80B2-986479AC51EA}" type="presParOf" srcId="{103B9A90-3619-4B18-8EF1-37FFF17EC14B}" destId="{9985A99B-893D-46F4-BDA8-8EAA266DC592}" srcOrd="0" destOrd="0" presId="urn:microsoft.com/office/officeart/2008/layout/VerticalAccentList"/>
    <dgm:cxn modelId="{CA294678-7619-4E96-9581-6EBC06603E20}" type="presParOf" srcId="{103B9A90-3619-4B18-8EF1-37FFF17EC14B}" destId="{41EE2C87-C411-4B80-815E-08E59B931D2B}" srcOrd="1" destOrd="0" presId="urn:microsoft.com/office/officeart/2008/layout/VerticalAccentList"/>
    <dgm:cxn modelId="{60E695C3-14B0-48D7-91A7-69EB50B036B4}" type="presParOf" srcId="{103B9A90-3619-4B18-8EF1-37FFF17EC14B}" destId="{5979965F-6918-4CE9-972F-9E8464DB62BD}" srcOrd="2" destOrd="0" presId="urn:microsoft.com/office/officeart/2008/layout/VerticalAccentList"/>
    <dgm:cxn modelId="{468A69C9-BEA1-4F91-90FD-3A74FD4A781B}" type="presParOf" srcId="{103B9A90-3619-4B18-8EF1-37FFF17EC14B}" destId="{47CDEC8D-09F7-4945-BB4C-0EDF5EDF9B64}" srcOrd="3" destOrd="0" presId="urn:microsoft.com/office/officeart/2008/layout/VerticalAccentList"/>
    <dgm:cxn modelId="{7B88E273-8E83-45C3-AD39-8FF3F2F7A925}" type="presParOf" srcId="{103B9A90-3619-4B18-8EF1-37FFF17EC14B}" destId="{63D1AD52-C005-4068-A75D-2747529D5B33}" srcOrd="4" destOrd="0" presId="urn:microsoft.com/office/officeart/2008/layout/VerticalAccentList"/>
    <dgm:cxn modelId="{756F81D5-19D6-48C1-B733-B6CDB919F5B8}" type="presParOf" srcId="{103B9A90-3619-4B18-8EF1-37FFF17EC14B}" destId="{E00F9446-5851-4952-A0E3-4AB7263E5D97}" srcOrd="5" destOrd="0" presId="urn:microsoft.com/office/officeart/2008/layout/VerticalAccentList"/>
    <dgm:cxn modelId="{D6F8FF4D-CE7E-4A1E-BDFA-FF04602CA29B}" type="presParOf" srcId="{103B9A90-3619-4B18-8EF1-37FFF17EC14B}" destId="{EB9BAE98-178D-4C36-B57A-D2E5D7EB9474}" srcOrd="6" destOrd="0" presId="urn:microsoft.com/office/officeart/2008/layout/VerticalAccentList"/>
    <dgm:cxn modelId="{6B037BFE-FEFF-4150-8FFA-6DBA26206776}" type="presParOf" srcId="{103B9A90-3619-4B18-8EF1-37FFF17EC14B}" destId="{7DC2B84B-CAC5-4069-9FF2-6A69F716E059}" srcOrd="7" destOrd="0" presId="urn:microsoft.com/office/officeart/2008/layout/VerticalAccentList"/>
    <dgm:cxn modelId="{21A4C01C-6BC2-4A67-AE36-DE4134427E55}" type="presParOf" srcId="{F1432D3C-066C-4636-B7F7-D75B7DBFC86D}" destId="{857627F8-534D-4975-BEB5-E06F86F3ED36}" srcOrd="2" destOrd="0" presId="urn:microsoft.com/office/officeart/2008/layout/VerticalAccentList"/>
    <dgm:cxn modelId="{DC212DD3-D51A-4850-BA0A-BD708B4832C9}" type="presParOf" srcId="{F1432D3C-066C-4636-B7F7-D75B7DBFC86D}" destId="{99E9803F-948C-4604-8F78-89E2B9B6A933}" srcOrd="3" destOrd="0" presId="urn:microsoft.com/office/officeart/2008/layout/VerticalAccentList"/>
    <dgm:cxn modelId="{C60DA79A-6639-4B23-B4DD-4BBB56365EBB}" type="presParOf" srcId="{99E9803F-948C-4604-8F78-89E2B9B6A933}" destId="{A835239E-1807-49F9-AEBB-67AAC8392D1F}" srcOrd="0" destOrd="0" presId="urn:microsoft.com/office/officeart/2008/layout/VerticalAccentList"/>
    <dgm:cxn modelId="{8D67AA94-FDE0-42D6-ADB6-593E0C5E609D}" type="presParOf" srcId="{F1432D3C-066C-4636-B7F7-D75B7DBFC86D}" destId="{ED4F6EF9-1F30-4254-9F95-202766760CFD}" srcOrd="4" destOrd="0" presId="urn:microsoft.com/office/officeart/2008/layout/VerticalAccentList"/>
    <dgm:cxn modelId="{00817EA5-9765-4DDC-9C30-48A138040C1D}" type="presParOf" srcId="{ED4F6EF9-1F30-4254-9F95-202766760CFD}" destId="{F0C9F40E-FA2A-4838-8806-349827DE5401}" srcOrd="0" destOrd="0" presId="urn:microsoft.com/office/officeart/2008/layout/VerticalAccentList"/>
    <dgm:cxn modelId="{3E1F879E-6C7E-436C-98AA-EB5495E54AAF}" type="presParOf" srcId="{ED4F6EF9-1F30-4254-9F95-202766760CFD}" destId="{3FFFC2D9-16EA-415F-859D-8FB697765F2B}" srcOrd="1" destOrd="0" presId="urn:microsoft.com/office/officeart/2008/layout/VerticalAccentList"/>
    <dgm:cxn modelId="{885B1731-B253-43AB-A1CC-BD17229742BF}" type="presParOf" srcId="{ED4F6EF9-1F30-4254-9F95-202766760CFD}" destId="{9F2C84E3-34EA-4633-9FAF-002F922A6A1F}" srcOrd="2" destOrd="0" presId="urn:microsoft.com/office/officeart/2008/layout/VerticalAccentList"/>
    <dgm:cxn modelId="{45FE2C9A-FBB1-40C0-BFF3-CD72EAB47FC1}" type="presParOf" srcId="{ED4F6EF9-1F30-4254-9F95-202766760CFD}" destId="{93A15215-9DF4-4176-AC85-B3DECEADA317}" srcOrd="3" destOrd="0" presId="urn:microsoft.com/office/officeart/2008/layout/VerticalAccentList"/>
    <dgm:cxn modelId="{4396EB44-98D3-492A-85FF-69FB4D77FDF5}" type="presParOf" srcId="{ED4F6EF9-1F30-4254-9F95-202766760CFD}" destId="{175F7A52-59A0-41E4-BC7B-2A90FDDD0B58}" srcOrd="4" destOrd="0" presId="urn:microsoft.com/office/officeart/2008/layout/VerticalAccentList"/>
    <dgm:cxn modelId="{B929A6BB-E440-4871-903D-ADCE2824AF51}" type="presParOf" srcId="{ED4F6EF9-1F30-4254-9F95-202766760CFD}" destId="{92BB40F1-ECEA-4ABD-A678-DDD1B9317813}" srcOrd="5" destOrd="0" presId="urn:microsoft.com/office/officeart/2008/layout/VerticalAccentList"/>
    <dgm:cxn modelId="{6221C22A-07EC-43E7-8B7E-435BD4D6F8DD}" type="presParOf" srcId="{ED4F6EF9-1F30-4254-9F95-202766760CFD}" destId="{6BBAFB05-814E-4C21-B3CF-D9B898EFCDFC}" srcOrd="6" destOrd="0" presId="urn:microsoft.com/office/officeart/2008/layout/VerticalAccentList"/>
    <dgm:cxn modelId="{98967845-DB5A-4C93-8746-10C8083DEB45}" type="presParOf" srcId="{ED4F6EF9-1F30-4254-9F95-202766760CFD}" destId="{18FC68FF-1B91-4A6E-881A-1A59565CF7D8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0E92FE-300A-4A30-B8F4-86DB4A7237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3BBF0-5751-4A94-887E-A59F046BFABE}">
      <dgm:prSet phldrT="[Text]"/>
      <dgm:spPr/>
      <dgm:t>
        <a:bodyPr/>
        <a:lstStyle/>
        <a:p>
          <a:r>
            <a:rPr lang="it-IT" dirty="0"/>
            <a:t>ISJSON</a:t>
          </a:r>
          <a:endParaRPr lang="en-US" dirty="0"/>
        </a:p>
      </dgm:t>
    </dgm:pt>
    <dgm:pt modelId="{406EEFE3-1101-41DF-9115-3A1B7D21FC48}" type="parTrans" cxnId="{DCA75965-9D77-4079-9834-36B49B7FFF06}">
      <dgm:prSet/>
      <dgm:spPr/>
      <dgm:t>
        <a:bodyPr/>
        <a:lstStyle/>
        <a:p>
          <a:endParaRPr lang="en-US"/>
        </a:p>
      </dgm:t>
    </dgm:pt>
    <dgm:pt modelId="{B8EE2DC0-E119-4EAC-B67E-16013394EC80}" type="sibTrans" cxnId="{DCA75965-9D77-4079-9834-36B49B7FFF06}">
      <dgm:prSet/>
      <dgm:spPr/>
      <dgm:t>
        <a:bodyPr/>
        <a:lstStyle/>
        <a:p>
          <a:endParaRPr lang="en-US"/>
        </a:p>
      </dgm:t>
    </dgm:pt>
    <dgm:pt modelId="{C3D49E4E-DFAC-40D3-9BAA-4E5D57FE5ED1}">
      <dgm:prSet phldrT="[Text]"/>
      <dgm:spPr/>
      <dgm:t>
        <a:bodyPr/>
        <a:lstStyle/>
        <a:p>
          <a:r>
            <a:rPr lang="it-IT" dirty="0"/>
            <a:t>Just checks the format</a:t>
          </a:r>
          <a:endParaRPr lang="en-US" dirty="0"/>
        </a:p>
      </dgm:t>
    </dgm:pt>
    <dgm:pt modelId="{6CF1EF24-8C18-473D-93E0-F3B0A816C050}" type="parTrans" cxnId="{C244726B-4CAE-47BE-BEDE-086D78CB07D5}">
      <dgm:prSet/>
      <dgm:spPr/>
      <dgm:t>
        <a:bodyPr/>
        <a:lstStyle/>
        <a:p>
          <a:endParaRPr lang="en-US"/>
        </a:p>
      </dgm:t>
    </dgm:pt>
    <dgm:pt modelId="{D3DDA6A3-5225-4DFC-BB9C-A3B56F83C3B9}" type="sibTrans" cxnId="{C244726B-4CAE-47BE-BEDE-086D78CB07D5}">
      <dgm:prSet/>
      <dgm:spPr/>
      <dgm:t>
        <a:bodyPr/>
        <a:lstStyle/>
        <a:p>
          <a:endParaRPr lang="en-US"/>
        </a:p>
      </dgm:t>
    </dgm:pt>
    <dgm:pt modelId="{EDE8DD74-1CED-4113-913C-5418B7634D1A}">
      <dgm:prSet phldrT="[Text]"/>
      <dgm:spPr/>
      <dgm:t>
        <a:bodyPr/>
        <a:lstStyle/>
        <a:p>
          <a:r>
            <a:rPr lang="it-IT" dirty="0"/>
            <a:t>JSON_VALUE</a:t>
          </a:r>
          <a:endParaRPr lang="en-US" dirty="0"/>
        </a:p>
      </dgm:t>
    </dgm:pt>
    <dgm:pt modelId="{EA54DA10-72D0-4974-9F19-32798558CE58}" type="parTrans" cxnId="{A27F86A5-19D6-4116-A3A8-368340AF612F}">
      <dgm:prSet/>
      <dgm:spPr/>
      <dgm:t>
        <a:bodyPr/>
        <a:lstStyle/>
        <a:p>
          <a:endParaRPr lang="en-US"/>
        </a:p>
      </dgm:t>
    </dgm:pt>
    <dgm:pt modelId="{47EBBDA6-22F3-4737-80B2-B6332A1BA12E}" type="sibTrans" cxnId="{A27F86A5-19D6-4116-A3A8-368340AF612F}">
      <dgm:prSet/>
      <dgm:spPr/>
      <dgm:t>
        <a:bodyPr/>
        <a:lstStyle/>
        <a:p>
          <a:endParaRPr lang="en-US"/>
        </a:p>
      </dgm:t>
    </dgm:pt>
    <dgm:pt modelId="{B8EC919B-5B24-423D-AF4D-8847BC7C0C30}">
      <dgm:prSet phldrT="[Text]"/>
      <dgm:spPr/>
      <dgm:t>
        <a:bodyPr/>
        <a:lstStyle/>
        <a:p>
          <a:r>
            <a:rPr lang="it-IT" dirty="0"/>
            <a:t>Takes the scalar value</a:t>
          </a:r>
          <a:endParaRPr lang="en-US" dirty="0"/>
        </a:p>
      </dgm:t>
    </dgm:pt>
    <dgm:pt modelId="{6D9CB287-7AE8-45F5-9E76-5369381A1CDE}" type="parTrans" cxnId="{C1E85E36-BA05-4659-906F-C5CD172477E4}">
      <dgm:prSet/>
      <dgm:spPr/>
      <dgm:t>
        <a:bodyPr/>
        <a:lstStyle/>
        <a:p>
          <a:endParaRPr lang="en-US"/>
        </a:p>
      </dgm:t>
    </dgm:pt>
    <dgm:pt modelId="{3E3D791E-DA19-4261-8F45-A239198852F5}" type="sibTrans" cxnId="{C1E85E36-BA05-4659-906F-C5CD172477E4}">
      <dgm:prSet/>
      <dgm:spPr/>
      <dgm:t>
        <a:bodyPr/>
        <a:lstStyle/>
        <a:p>
          <a:endParaRPr lang="en-US"/>
        </a:p>
      </dgm:t>
    </dgm:pt>
    <dgm:pt modelId="{F970FCEC-1F66-4BFD-B584-9A127095583F}">
      <dgm:prSet phldrT="[Text]"/>
      <dgm:spPr/>
      <dgm:t>
        <a:bodyPr/>
        <a:lstStyle/>
        <a:p>
          <a:r>
            <a:rPr lang="it-IT" dirty="0"/>
            <a:t>JSON_QUERY</a:t>
          </a:r>
          <a:endParaRPr lang="en-US" dirty="0"/>
        </a:p>
      </dgm:t>
    </dgm:pt>
    <dgm:pt modelId="{FC1BCFCC-23FF-481D-972C-09A1D4EFE906}" type="parTrans" cxnId="{6EECBCC2-82F0-407E-9B46-5A355C0D0357}">
      <dgm:prSet/>
      <dgm:spPr/>
    </dgm:pt>
    <dgm:pt modelId="{8430C062-3682-4D22-B2E1-13A10E790EB4}" type="sibTrans" cxnId="{6EECBCC2-82F0-407E-9B46-5A355C0D0357}">
      <dgm:prSet/>
      <dgm:spPr/>
    </dgm:pt>
    <dgm:pt modelId="{76016F55-930C-46B1-A336-77A6BBE47D99}">
      <dgm:prSet phldrT="[Text]"/>
      <dgm:spPr/>
      <dgm:t>
        <a:bodyPr/>
        <a:lstStyle/>
        <a:p>
          <a:r>
            <a:rPr lang="it-IT" dirty="0"/>
            <a:t>Takes the object or array value</a:t>
          </a:r>
          <a:endParaRPr lang="en-US" dirty="0"/>
        </a:p>
      </dgm:t>
    </dgm:pt>
    <dgm:pt modelId="{FA6F84DE-64F1-4021-A280-1BC43D62BBF2}" type="parTrans" cxnId="{13C25490-F131-4ACB-8E42-21B315F5CAEC}">
      <dgm:prSet/>
      <dgm:spPr/>
    </dgm:pt>
    <dgm:pt modelId="{22FDE8FB-F2B8-4112-A6CD-3682CAAB3775}" type="sibTrans" cxnId="{13C25490-F131-4ACB-8E42-21B315F5CAEC}">
      <dgm:prSet/>
      <dgm:spPr/>
    </dgm:pt>
    <dgm:pt modelId="{0053188D-6D28-4678-9B57-1FFF90F4E3BB}">
      <dgm:prSet phldrT="[Text]"/>
      <dgm:spPr/>
      <dgm:t>
        <a:bodyPr/>
        <a:lstStyle/>
        <a:p>
          <a:r>
            <a:rPr lang="it-IT" dirty="0"/>
            <a:t>OPENJSON</a:t>
          </a:r>
          <a:endParaRPr lang="en-US" dirty="0"/>
        </a:p>
      </dgm:t>
    </dgm:pt>
    <dgm:pt modelId="{2E14A540-B9AD-4EE4-91B5-A8B446D1C43A}" type="parTrans" cxnId="{AF8E4BFE-BFE2-4637-9551-5E8AAFE74C6A}">
      <dgm:prSet/>
      <dgm:spPr/>
    </dgm:pt>
    <dgm:pt modelId="{B981147C-4707-4ECC-B260-F10E11E5245C}" type="sibTrans" cxnId="{AF8E4BFE-BFE2-4637-9551-5E8AAFE74C6A}">
      <dgm:prSet/>
      <dgm:spPr/>
    </dgm:pt>
    <dgm:pt modelId="{AD488E90-4100-4435-A50A-63399687C7B2}">
      <dgm:prSet phldrT="[Text]"/>
      <dgm:spPr/>
      <dgm:t>
        <a:bodyPr/>
        <a:lstStyle/>
        <a:p>
          <a:r>
            <a:rPr lang="it-IT" dirty="0"/>
            <a:t>Transform arrays into relational rows</a:t>
          </a:r>
          <a:endParaRPr lang="en-US" dirty="0"/>
        </a:p>
      </dgm:t>
    </dgm:pt>
    <dgm:pt modelId="{A9709D3B-4B7C-45E9-9CAE-E6F6901A80EB}" type="parTrans" cxnId="{09B875E7-79DF-4F82-BB68-31A18F00BBD3}">
      <dgm:prSet/>
      <dgm:spPr/>
    </dgm:pt>
    <dgm:pt modelId="{CF58022E-91BE-40DC-9D51-074A92D44202}" type="sibTrans" cxnId="{09B875E7-79DF-4F82-BB68-31A18F00BBD3}">
      <dgm:prSet/>
      <dgm:spPr/>
    </dgm:pt>
    <dgm:pt modelId="{9A49732D-2FE0-4521-BC3E-3A182F005D89}" type="pres">
      <dgm:prSet presAssocID="{C20E92FE-300A-4A30-B8F4-86DB4A7237AD}" presName="vert0" presStyleCnt="0">
        <dgm:presLayoutVars>
          <dgm:dir/>
          <dgm:animOne val="branch"/>
          <dgm:animLvl val="lvl"/>
        </dgm:presLayoutVars>
      </dgm:prSet>
      <dgm:spPr/>
    </dgm:pt>
    <dgm:pt modelId="{62F315DF-C980-4DAD-A2DA-04A0E2126F74}" type="pres">
      <dgm:prSet presAssocID="{25F3BBF0-5751-4A94-887E-A59F046BFABE}" presName="thickLine" presStyleLbl="alignNode1" presStyleIdx="0" presStyleCnt="4"/>
      <dgm:spPr/>
    </dgm:pt>
    <dgm:pt modelId="{8AB22FB2-EFFE-4207-829E-368C5546B18D}" type="pres">
      <dgm:prSet presAssocID="{25F3BBF0-5751-4A94-887E-A59F046BFABE}" presName="horz1" presStyleCnt="0"/>
      <dgm:spPr/>
    </dgm:pt>
    <dgm:pt modelId="{DAC9FA70-0FCE-4383-B724-F1462165C956}" type="pres">
      <dgm:prSet presAssocID="{25F3BBF0-5751-4A94-887E-A59F046BFABE}" presName="tx1" presStyleLbl="revTx" presStyleIdx="0" presStyleCnt="8"/>
      <dgm:spPr/>
    </dgm:pt>
    <dgm:pt modelId="{9F9EA634-14A9-445D-9BD8-C02DD1F7D31F}" type="pres">
      <dgm:prSet presAssocID="{25F3BBF0-5751-4A94-887E-A59F046BFABE}" presName="vert1" presStyleCnt="0"/>
      <dgm:spPr/>
    </dgm:pt>
    <dgm:pt modelId="{B2332F78-8498-4C05-BB8C-2925054D04AC}" type="pres">
      <dgm:prSet presAssocID="{C3D49E4E-DFAC-40D3-9BAA-4E5D57FE5ED1}" presName="vertSpace2a" presStyleCnt="0"/>
      <dgm:spPr/>
    </dgm:pt>
    <dgm:pt modelId="{54BD8031-D49C-471F-ACD1-FAFAB0C60170}" type="pres">
      <dgm:prSet presAssocID="{C3D49E4E-DFAC-40D3-9BAA-4E5D57FE5ED1}" presName="horz2" presStyleCnt="0"/>
      <dgm:spPr/>
    </dgm:pt>
    <dgm:pt modelId="{2124C713-7B5E-412C-A2E4-F85B69BF9D6E}" type="pres">
      <dgm:prSet presAssocID="{C3D49E4E-DFAC-40D3-9BAA-4E5D57FE5ED1}" presName="horzSpace2" presStyleCnt="0"/>
      <dgm:spPr/>
    </dgm:pt>
    <dgm:pt modelId="{29AC92C7-CE03-4761-B576-8A49AFD1B888}" type="pres">
      <dgm:prSet presAssocID="{C3D49E4E-DFAC-40D3-9BAA-4E5D57FE5ED1}" presName="tx2" presStyleLbl="revTx" presStyleIdx="1" presStyleCnt="8"/>
      <dgm:spPr/>
    </dgm:pt>
    <dgm:pt modelId="{15B25D9A-B2F4-422C-A568-11CEEB7F69AD}" type="pres">
      <dgm:prSet presAssocID="{C3D49E4E-DFAC-40D3-9BAA-4E5D57FE5ED1}" presName="vert2" presStyleCnt="0"/>
      <dgm:spPr/>
    </dgm:pt>
    <dgm:pt modelId="{41D4D48A-CECA-456D-9456-B48E0873ECE7}" type="pres">
      <dgm:prSet presAssocID="{C3D49E4E-DFAC-40D3-9BAA-4E5D57FE5ED1}" presName="thinLine2b" presStyleLbl="callout" presStyleIdx="0" presStyleCnt="4"/>
      <dgm:spPr/>
    </dgm:pt>
    <dgm:pt modelId="{191D5588-17D8-4D09-8832-C39538270F9C}" type="pres">
      <dgm:prSet presAssocID="{C3D49E4E-DFAC-40D3-9BAA-4E5D57FE5ED1}" presName="vertSpace2b" presStyleCnt="0"/>
      <dgm:spPr/>
    </dgm:pt>
    <dgm:pt modelId="{0E750239-61D8-482E-B099-6A39BDC6BB3B}" type="pres">
      <dgm:prSet presAssocID="{EDE8DD74-1CED-4113-913C-5418B7634D1A}" presName="thickLine" presStyleLbl="alignNode1" presStyleIdx="1" presStyleCnt="4"/>
      <dgm:spPr/>
    </dgm:pt>
    <dgm:pt modelId="{A7CE9D9B-AB3C-45DB-A7DE-2AFACBA7595A}" type="pres">
      <dgm:prSet presAssocID="{EDE8DD74-1CED-4113-913C-5418B7634D1A}" presName="horz1" presStyleCnt="0"/>
      <dgm:spPr/>
    </dgm:pt>
    <dgm:pt modelId="{0D2E4CB5-1749-462A-BD24-9B4F88C65E9A}" type="pres">
      <dgm:prSet presAssocID="{EDE8DD74-1CED-4113-913C-5418B7634D1A}" presName="tx1" presStyleLbl="revTx" presStyleIdx="2" presStyleCnt="8"/>
      <dgm:spPr/>
    </dgm:pt>
    <dgm:pt modelId="{838794E3-9406-4A09-A6AB-43B2B320B588}" type="pres">
      <dgm:prSet presAssocID="{EDE8DD74-1CED-4113-913C-5418B7634D1A}" presName="vert1" presStyleCnt="0"/>
      <dgm:spPr/>
    </dgm:pt>
    <dgm:pt modelId="{28B93115-9C91-4B1B-8FF2-89BC333AE955}" type="pres">
      <dgm:prSet presAssocID="{B8EC919B-5B24-423D-AF4D-8847BC7C0C30}" presName="vertSpace2a" presStyleCnt="0"/>
      <dgm:spPr/>
    </dgm:pt>
    <dgm:pt modelId="{7F3D6620-BC1B-4076-9BB4-97D4664561F2}" type="pres">
      <dgm:prSet presAssocID="{B8EC919B-5B24-423D-AF4D-8847BC7C0C30}" presName="horz2" presStyleCnt="0"/>
      <dgm:spPr/>
    </dgm:pt>
    <dgm:pt modelId="{721666E4-5658-4B2D-BD4F-950FC1F441AF}" type="pres">
      <dgm:prSet presAssocID="{B8EC919B-5B24-423D-AF4D-8847BC7C0C30}" presName="horzSpace2" presStyleCnt="0"/>
      <dgm:spPr/>
    </dgm:pt>
    <dgm:pt modelId="{A61EA568-1C34-4742-8328-E391A37E632F}" type="pres">
      <dgm:prSet presAssocID="{B8EC919B-5B24-423D-AF4D-8847BC7C0C30}" presName="tx2" presStyleLbl="revTx" presStyleIdx="3" presStyleCnt="8"/>
      <dgm:spPr/>
    </dgm:pt>
    <dgm:pt modelId="{F7FC385C-E0CB-45B6-A08F-47C1DBE1676F}" type="pres">
      <dgm:prSet presAssocID="{B8EC919B-5B24-423D-AF4D-8847BC7C0C30}" presName="vert2" presStyleCnt="0"/>
      <dgm:spPr/>
    </dgm:pt>
    <dgm:pt modelId="{A1EB0293-CD03-4CB8-BA8B-15F5D7D17CE8}" type="pres">
      <dgm:prSet presAssocID="{B8EC919B-5B24-423D-AF4D-8847BC7C0C30}" presName="thinLine2b" presStyleLbl="callout" presStyleIdx="1" presStyleCnt="4"/>
      <dgm:spPr/>
    </dgm:pt>
    <dgm:pt modelId="{ADF24985-6958-472C-950B-C5415DFA2D8F}" type="pres">
      <dgm:prSet presAssocID="{B8EC919B-5B24-423D-AF4D-8847BC7C0C30}" presName="vertSpace2b" presStyleCnt="0"/>
      <dgm:spPr/>
    </dgm:pt>
    <dgm:pt modelId="{8F8A9BC9-6E2A-49CD-9E07-2764F8D94867}" type="pres">
      <dgm:prSet presAssocID="{F970FCEC-1F66-4BFD-B584-9A127095583F}" presName="thickLine" presStyleLbl="alignNode1" presStyleIdx="2" presStyleCnt="4"/>
      <dgm:spPr/>
    </dgm:pt>
    <dgm:pt modelId="{8CF45193-245E-4E55-A869-105AD7715F34}" type="pres">
      <dgm:prSet presAssocID="{F970FCEC-1F66-4BFD-B584-9A127095583F}" presName="horz1" presStyleCnt="0"/>
      <dgm:spPr/>
    </dgm:pt>
    <dgm:pt modelId="{E4F05B9A-E796-4F0C-8BD3-4F896E0F5B69}" type="pres">
      <dgm:prSet presAssocID="{F970FCEC-1F66-4BFD-B584-9A127095583F}" presName="tx1" presStyleLbl="revTx" presStyleIdx="4" presStyleCnt="8"/>
      <dgm:spPr/>
    </dgm:pt>
    <dgm:pt modelId="{1070CB84-8C1F-4772-842C-78C839E4F15D}" type="pres">
      <dgm:prSet presAssocID="{F970FCEC-1F66-4BFD-B584-9A127095583F}" presName="vert1" presStyleCnt="0"/>
      <dgm:spPr/>
    </dgm:pt>
    <dgm:pt modelId="{155AF10F-B3A8-4E02-A583-C13B2046C754}" type="pres">
      <dgm:prSet presAssocID="{76016F55-930C-46B1-A336-77A6BBE47D99}" presName="vertSpace2a" presStyleCnt="0"/>
      <dgm:spPr/>
    </dgm:pt>
    <dgm:pt modelId="{326887B2-4C75-410E-9F03-FF7158F6D022}" type="pres">
      <dgm:prSet presAssocID="{76016F55-930C-46B1-A336-77A6BBE47D99}" presName="horz2" presStyleCnt="0"/>
      <dgm:spPr/>
    </dgm:pt>
    <dgm:pt modelId="{D81785F9-7AD9-45A1-81DB-1422C893FDBA}" type="pres">
      <dgm:prSet presAssocID="{76016F55-930C-46B1-A336-77A6BBE47D99}" presName="horzSpace2" presStyleCnt="0"/>
      <dgm:spPr/>
    </dgm:pt>
    <dgm:pt modelId="{9D5A60C7-ABD9-49A5-B6CD-20BF3436B544}" type="pres">
      <dgm:prSet presAssocID="{76016F55-930C-46B1-A336-77A6BBE47D99}" presName="tx2" presStyleLbl="revTx" presStyleIdx="5" presStyleCnt="8"/>
      <dgm:spPr/>
    </dgm:pt>
    <dgm:pt modelId="{FC027E74-B79E-433B-B22B-5C3774937CE0}" type="pres">
      <dgm:prSet presAssocID="{76016F55-930C-46B1-A336-77A6BBE47D99}" presName="vert2" presStyleCnt="0"/>
      <dgm:spPr/>
    </dgm:pt>
    <dgm:pt modelId="{C3F19154-A780-4926-B761-1E03F3C3B0ED}" type="pres">
      <dgm:prSet presAssocID="{76016F55-930C-46B1-A336-77A6BBE47D99}" presName="thinLine2b" presStyleLbl="callout" presStyleIdx="2" presStyleCnt="4"/>
      <dgm:spPr/>
    </dgm:pt>
    <dgm:pt modelId="{7C72EDB3-0BB8-4D83-9D58-ECD932235E45}" type="pres">
      <dgm:prSet presAssocID="{76016F55-930C-46B1-A336-77A6BBE47D99}" presName="vertSpace2b" presStyleCnt="0"/>
      <dgm:spPr/>
    </dgm:pt>
    <dgm:pt modelId="{0E3AC1FC-3D9A-47BF-8D77-A82CEA6C1ACB}" type="pres">
      <dgm:prSet presAssocID="{0053188D-6D28-4678-9B57-1FFF90F4E3BB}" presName="thickLine" presStyleLbl="alignNode1" presStyleIdx="3" presStyleCnt="4"/>
      <dgm:spPr/>
    </dgm:pt>
    <dgm:pt modelId="{AECE970F-73F3-414F-886E-2D190FA120B1}" type="pres">
      <dgm:prSet presAssocID="{0053188D-6D28-4678-9B57-1FFF90F4E3BB}" presName="horz1" presStyleCnt="0"/>
      <dgm:spPr/>
    </dgm:pt>
    <dgm:pt modelId="{4E596F8E-F2A0-4AD7-922D-0DA9E32FF432}" type="pres">
      <dgm:prSet presAssocID="{0053188D-6D28-4678-9B57-1FFF90F4E3BB}" presName="tx1" presStyleLbl="revTx" presStyleIdx="6" presStyleCnt="8"/>
      <dgm:spPr/>
    </dgm:pt>
    <dgm:pt modelId="{CFB32324-A76F-4709-9CF9-EE84B3AD22D0}" type="pres">
      <dgm:prSet presAssocID="{0053188D-6D28-4678-9B57-1FFF90F4E3BB}" presName="vert1" presStyleCnt="0"/>
      <dgm:spPr/>
    </dgm:pt>
    <dgm:pt modelId="{CF8525D2-88E5-4C86-93F2-A05101D5F7E3}" type="pres">
      <dgm:prSet presAssocID="{AD488E90-4100-4435-A50A-63399687C7B2}" presName="vertSpace2a" presStyleCnt="0"/>
      <dgm:spPr/>
    </dgm:pt>
    <dgm:pt modelId="{F0E20624-6F25-47FE-871E-DD42D7E0D128}" type="pres">
      <dgm:prSet presAssocID="{AD488E90-4100-4435-A50A-63399687C7B2}" presName="horz2" presStyleCnt="0"/>
      <dgm:spPr/>
    </dgm:pt>
    <dgm:pt modelId="{D86A6212-C6A4-4249-80DD-1DA99BC040D4}" type="pres">
      <dgm:prSet presAssocID="{AD488E90-4100-4435-A50A-63399687C7B2}" presName="horzSpace2" presStyleCnt="0"/>
      <dgm:spPr/>
    </dgm:pt>
    <dgm:pt modelId="{EA35FA76-147E-413C-BD31-D4925030E736}" type="pres">
      <dgm:prSet presAssocID="{AD488E90-4100-4435-A50A-63399687C7B2}" presName="tx2" presStyleLbl="revTx" presStyleIdx="7" presStyleCnt="8"/>
      <dgm:spPr/>
    </dgm:pt>
    <dgm:pt modelId="{2854B5FA-4C4A-43B6-B8D5-564E097A1744}" type="pres">
      <dgm:prSet presAssocID="{AD488E90-4100-4435-A50A-63399687C7B2}" presName="vert2" presStyleCnt="0"/>
      <dgm:spPr/>
    </dgm:pt>
    <dgm:pt modelId="{AEFBF5F3-CF69-4E4C-8FD3-53B71F7A0B74}" type="pres">
      <dgm:prSet presAssocID="{AD488E90-4100-4435-A50A-63399687C7B2}" presName="thinLine2b" presStyleLbl="callout" presStyleIdx="3" presStyleCnt="4"/>
      <dgm:spPr/>
    </dgm:pt>
    <dgm:pt modelId="{C79C6425-5ABD-444D-BDC8-5DEA9371F517}" type="pres">
      <dgm:prSet presAssocID="{AD488E90-4100-4435-A50A-63399687C7B2}" presName="vertSpace2b" presStyleCnt="0"/>
      <dgm:spPr/>
    </dgm:pt>
  </dgm:ptLst>
  <dgm:cxnLst>
    <dgm:cxn modelId="{C1E85E36-BA05-4659-906F-C5CD172477E4}" srcId="{EDE8DD74-1CED-4113-913C-5418B7634D1A}" destId="{B8EC919B-5B24-423D-AF4D-8847BC7C0C30}" srcOrd="0" destOrd="0" parTransId="{6D9CB287-7AE8-45F5-9E76-5369381A1CDE}" sibTransId="{3E3D791E-DA19-4261-8F45-A239198852F5}"/>
    <dgm:cxn modelId="{DCA75965-9D77-4079-9834-36B49B7FFF06}" srcId="{C20E92FE-300A-4A30-B8F4-86DB4A7237AD}" destId="{25F3BBF0-5751-4A94-887E-A59F046BFABE}" srcOrd="0" destOrd="0" parTransId="{406EEFE3-1101-41DF-9115-3A1B7D21FC48}" sibTransId="{B8EE2DC0-E119-4EAC-B67E-16013394EC80}"/>
    <dgm:cxn modelId="{C244726B-4CAE-47BE-BEDE-086D78CB07D5}" srcId="{25F3BBF0-5751-4A94-887E-A59F046BFABE}" destId="{C3D49E4E-DFAC-40D3-9BAA-4E5D57FE5ED1}" srcOrd="0" destOrd="0" parTransId="{6CF1EF24-8C18-473D-93E0-F3B0A816C050}" sibTransId="{D3DDA6A3-5225-4DFC-BB9C-A3B56F83C3B9}"/>
    <dgm:cxn modelId="{13C25490-F131-4ACB-8E42-21B315F5CAEC}" srcId="{F970FCEC-1F66-4BFD-B584-9A127095583F}" destId="{76016F55-930C-46B1-A336-77A6BBE47D99}" srcOrd="0" destOrd="0" parTransId="{FA6F84DE-64F1-4021-A280-1BC43D62BBF2}" sibTransId="{22FDE8FB-F2B8-4112-A6CD-3682CAAB3775}"/>
    <dgm:cxn modelId="{616E6B9B-80A5-4482-AA42-884075B79924}" type="presOf" srcId="{F970FCEC-1F66-4BFD-B584-9A127095583F}" destId="{E4F05B9A-E796-4F0C-8BD3-4F896E0F5B69}" srcOrd="0" destOrd="0" presId="urn:microsoft.com/office/officeart/2008/layout/LinedList"/>
    <dgm:cxn modelId="{0FA9B1A0-0F1B-48AA-85C7-B4584EBDCF4D}" type="presOf" srcId="{B8EC919B-5B24-423D-AF4D-8847BC7C0C30}" destId="{A61EA568-1C34-4742-8328-E391A37E632F}" srcOrd="0" destOrd="0" presId="urn:microsoft.com/office/officeart/2008/layout/LinedList"/>
    <dgm:cxn modelId="{A27F86A5-19D6-4116-A3A8-368340AF612F}" srcId="{C20E92FE-300A-4A30-B8F4-86DB4A7237AD}" destId="{EDE8DD74-1CED-4113-913C-5418B7634D1A}" srcOrd="1" destOrd="0" parTransId="{EA54DA10-72D0-4974-9F19-32798558CE58}" sibTransId="{47EBBDA6-22F3-4737-80B2-B6332A1BA12E}"/>
    <dgm:cxn modelId="{C51D60B0-ACE4-4C8F-B6B9-D827F8F64A90}" type="presOf" srcId="{0053188D-6D28-4678-9B57-1FFF90F4E3BB}" destId="{4E596F8E-F2A0-4AD7-922D-0DA9E32FF432}" srcOrd="0" destOrd="0" presId="urn:microsoft.com/office/officeart/2008/layout/LinedList"/>
    <dgm:cxn modelId="{0EAD7BB4-2C83-46D1-9CBC-17675D9D7C1D}" type="presOf" srcId="{C3D49E4E-DFAC-40D3-9BAA-4E5D57FE5ED1}" destId="{29AC92C7-CE03-4761-B576-8A49AFD1B888}" srcOrd="0" destOrd="0" presId="urn:microsoft.com/office/officeart/2008/layout/LinedList"/>
    <dgm:cxn modelId="{6E1D63B7-A54E-41BB-88DD-6FCADABB32DF}" type="presOf" srcId="{EDE8DD74-1CED-4113-913C-5418B7634D1A}" destId="{0D2E4CB5-1749-462A-BD24-9B4F88C65E9A}" srcOrd="0" destOrd="0" presId="urn:microsoft.com/office/officeart/2008/layout/LinedList"/>
    <dgm:cxn modelId="{160594B7-6E2D-4C0B-ABBA-F232A52DEC5D}" type="presOf" srcId="{76016F55-930C-46B1-A336-77A6BBE47D99}" destId="{9D5A60C7-ABD9-49A5-B6CD-20BF3436B544}" srcOrd="0" destOrd="0" presId="urn:microsoft.com/office/officeart/2008/layout/LinedList"/>
    <dgm:cxn modelId="{17D7F4C1-D50F-4F63-A890-9F61BCEDB832}" type="presOf" srcId="{C20E92FE-300A-4A30-B8F4-86DB4A7237AD}" destId="{9A49732D-2FE0-4521-BC3E-3A182F005D89}" srcOrd="0" destOrd="0" presId="urn:microsoft.com/office/officeart/2008/layout/LinedList"/>
    <dgm:cxn modelId="{6EECBCC2-82F0-407E-9B46-5A355C0D0357}" srcId="{C20E92FE-300A-4A30-B8F4-86DB4A7237AD}" destId="{F970FCEC-1F66-4BFD-B584-9A127095583F}" srcOrd="2" destOrd="0" parTransId="{FC1BCFCC-23FF-481D-972C-09A1D4EFE906}" sibTransId="{8430C062-3682-4D22-B2E1-13A10E790EB4}"/>
    <dgm:cxn modelId="{09B875E7-79DF-4F82-BB68-31A18F00BBD3}" srcId="{0053188D-6D28-4678-9B57-1FFF90F4E3BB}" destId="{AD488E90-4100-4435-A50A-63399687C7B2}" srcOrd="0" destOrd="0" parTransId="{A9709D3B-4B7C-45E9-9CAE-E6F6901A80EB}" sibTransId="{CF58022E-91BE-40DC-9D51-074A92D44202}"/>
    <dgm:cxn modelId="{6F1B6DE8-F4EA-4AEA-BFE7-7550299A1E08}" type="presOf" srcId="{AD488E90-4100-4435-A50A-63399687C7B2}" destId="{EA35FA76-147E-413C-BD31-D4925030E736}" srcOrd="0" destOrd="0" presId="urn:microsoft.com/office/officeart/2008/layout/LinedList"/>
    <dgm:cxn modelId="{1C69F0EB-D0E8-4565-B850-95A0DC4DAC08}" type="presOf" srcId="{25F3BBF0-5751-4A94-887E-A59F046BFABE}" destId="{DAC9FA70-0FCE-4383-B724-F1462165C956}" srcOrd="0" destOrd="0" presId="urn:microsoft.com/office/officeart/2008/layout/LinedList"/>
    <dgm:cxn modelId="{AF8E4BFE-BFE2-4637-9551-5E8AAFE74C6A}" srcId="{C20E92FE-300A-4A30-B8F4-86DB4A7237AD}" destId="{0053188D-6D28-4678-9B57-1FFF90F4E3BB}" srcOrd="3" destOrd="0" parTransId="{2E14A540-B9AD-4EE4-91B5-A8B446D1C43A}" sibTransId="{B981147C-4707-4ECC-B260-F10E11E5245C}"/>
    <dgm:cxn modelId="{79A30B57-3FA5-49A1-BD1E-5CB9E9EEB795}" type="presParOf" srcId="{9A49732D-2FE0-4521-BC3E-3A182F005D89}" destId="{62F315DF-C980-4DAD-A2DA-04A0E2126F74}" srcOrd="0" destOrd="0" presId="urn:microsoft.com/office/officeart/2008/layout/LinedList"/>
    <dgm:cxn modelId="{47030281-97C3-423F-AB54-DD6C3BB6F4EA}" type="presParOf" srcId="{9A49732D-2FE0-4521-BC3E-3A182F005D89}" destId="{8AB22FB2-EFFE-4207-829E-368C5546B18D}" srcOrd="1" destOrd="0" presId="urn:microsoft.com/office/officeart/2008/layout/LinedList"/>
    <dgm:cxn modelId="{AD589454-4B0C-4D1A-8F51-729536D8169E}" type="presParOf" srcId="{8AB22FB2-EFFE-4207-829E-368C5546B18D}" destId="{DAC9FA70-0FCE-4383-B724-F1462165C956}" srcOrd="0" destOrd="0" presId="urn:microsoft.com/office/officeart/2008/layout/LinedList"/>
    <dgm:cxn modelId="{B2D5F36E-6311-4D30-85B0-D88D80D73F42}" type="presParOf" srcId="{8AB22FB2-EFFE-4207-829E-368C5546B18D}" destId="{9F9EA634-14A9-445D-9BD8-C02DD1F7D31F}" srcOrd="1" destOrd="0" presId="urn:microsoft.com/office/officeart/2008/layout/LinedList"/>
    <dgm:cxn modelId="{779DB63C-F704-4E18-BE0A-F812C1E15C02}" type="presParOf" srcId="{9F9EA634-14A9-445D-9BD8-C02DD1F7D31F}" destId="{B2332F78-8498-4C05-BB8C-2925054D04AC}" srcOrd="0" destOrd="0" presId="urn:microsoft.com/office/officeart/2008/layout/LinedList"/>
    <dgm:cxn modelId="{912156C8-4742-4AB8-AA03-2F040A81C492}" type="presParOf" srcId="{9F9EA634-14A9-445D-9BD8-C02DD1F7D31F}" destId="{54BD8031-D49C-471F-ACD1-FAFAB0C60170}" srcOrd="1" destOrd="0" presId="urn:microsoft.com/office/officeart/2008/layout/LinedList"/>
    <dgm:cxn modelId="{EEB40E07-271A-4646-84E0-B496A5201840}" type="presParOf" srcId="{54BD8031-D49C-471F-ACD1-FAFAB0C60170}" destId="{2124C713-7B5E-412C-A2E4-F85B69BF9D6E}" srcOrd="0" destOrd="0" presId="urn:microsoft.com/office/officeart/2008/layout/LinedList"/>
    <dgm:cxn modelId="{D3450C53-E4AF-4212-8924-A4AEF11E306F}" type="presParOf" srcId="{54BD8031-D49C-471F-ACD1-FAFAB0C60170}" destId="{29AC92C7-CE03-4761-B576-8A49AFD1B888}" srcOrd="1" destOrd="0" presId="urn:microsoft.com/office/officeart/2008/layout/LinedList"/>
    <dgm:cxn modelId="{90C4C003-373E-4182-AB1B-4058F6BC2229}" type="presParOf" srcId="{54BD8031-D49C-471F-ACD1-FAFAB0C60170}" destId="{15B25D9A-B2F4-422C-A568-11CEEB7F69AD}" srcOrd="2" destOrd="0" presId="urn:microsoft.com/office/officeart/2008/layout/LinedList"/>
    <dgm:cxn modelId="{4FB27A07-A8E1-4E87-AEDB-E53EA08F91CD}" type="presParOf" srcId="{9F9EA634-14A9-445D-9BD8-C02DD1F7D31F}" destId="{41D4D48A-CECA-456D-9456-B48E0873ECE7}" srcOrd="2" destOrd="0" presId="urn:microsoft.com/office/officeart/2008/layout/LinedList"/>
    <dgm:cxn modelId="{2B975A76-025C-417B-A696-5DEEA9B1FD99}" type="presParOf" srcId="{9F9EA634-14A9-445D-9BD8-C02DD1F7D31F}" destId="{191D5588-17D8-4D09-8832-C39538270F9C}" srcOrd="3" destOrd="0" presId="urn:microsoft.com/office/officeart/2008/layout/LinedList"/>
    <dgm:cxn modelId="{97431D62-4B18-444B-9259-8C1AB21FFD14}" type="presParOf" srcId="{9A49732D-2FE0-4521-BC3E-3A182F005D89}" destId="{0E750239-61D8-482E-B099-6A39BDC6BB3B}" srcOrd="2" destOrd="0" presId="urn:microsoft.com/office/officeart/2008/layout/LinedList"/>
    <dgm:cxn modelId="{F04A9F7B-9A9F-43FD-B164-EBA2F5531EC1}" type="presParOf" srcId="{9A49732D-2FE0-4521-BC3E-3A182F005D89}" destId="{A7CE9D9B-AB3C-45DB-A7DE-2AFACBA7595A}" srcOrd="3" destOrd="0" presId="urn:microsoft.com/office/officeart/2008/layout/LinedList"/>
    <dgm:cxn modelId="{14402B30-70C7-4214-B8EE-5CEB23EE0872}" type="presParOf" srcId="{A7CE9D9B-AB3C-45DB-A7DE-2AFACBA7595A}" destId="{0D2E4CB5-1749-462A-BD24-9B4F88C65E9A}" srcOrd="0" destOrd="0" presId="urn:microsoft.com/office/officeart/2008/layout/LinedList"/>
    <dgm:cxn modelId="{BEFA6354-331B-4535-8E4D-353BA51FC908}" type="presParOf" srcId="{A7CE9D9B-AB3C-45DB-A7DE-2AFACBA7595A}" destId="{838794E3-9406-4A09-A6AB-43B2B320B588}" srcOrd="1" destOrd="0" presId="urn:microsoft.com/office/officeart/2008/layout/LinedList"/>
    <dgm:cxn modelId="{612A850B-4F30-41D2-9D2E-C59795467E9C}" type="presParOf" srcId="{838794E3-9406-4A09-A6AB-43B2B320B588}" destId="{28B93115-9C91-4B1B-8FF2-89BC333AE955}" srcOrd="0" destOrd="0" presId="urn:microsoft.com/office/officeart/2008/layout/LinedList"/>
    <dgm:cxn modelId="{BECB1E53-AFF8-452F-A7B3-15A999AB07C5}" type="presParOf" srcId="{838794E3-9406-4A09-A6AB-43B2B320B588}" destId="{7F3D6620-BC1B-4076-9BB4-97D4664561F2}" srcOrd="1" destOrd="0" presId="urn:microsoft.com/office/officeart/2008/layout/LinedList"/>
    <dgm:cxn modelId="{A6020C02-1C4E-4CA9-8664-2328A6F443E2}" type="presParOf" srcId="{7F3D6620-BC1B-4076-9BB4-97D4664561F2}" destId="{721666E4-5658-4B2D-BD4F-950FC1F441AF}" srcOrd="0" destOrd="0" presId="urn:microsoft.com/office/officeart/2008/layout/LinedList"/>
    <dgm:cxn modelId="{F415E09D-DB45-4786-B791-79C1148AEF44}" type="presParOf" srcId="{7F3D6620-BC1B-4076-9BB4-97D4664561F2}" destId="{A61EA568-1C34-4742-8328-E391A37E632F}" srcOrd="1" destOrd="0" presId="urn:microsoft.com/office/officeart/2008/layout/LinedList"/>
    <dgm:cxn modelId="{AA089483-47B8-470E-A9B6-09C387AC8B3A}" type="presParOf" srcId="{7F3D6620-BC1B-4076-9BB4-97D4664561F2}" destId="{F7FC385C-E0CB-45B6-A08F-47C1DBE1676F}" srcOrd="2" destOrd="0" presId="urn:microsoft.com/office/officeart/2008/layout/LinedList"/>
    <dgm:cxn modelId="{54EA1F3A-61BB-4DAB-9EFB-3697119D542D}" type="presParOf" srcId="{838794E3-9406-4A09-A6AB-43B2B320B588}" destId="{A1EB0293-CD03-4CB8-BA8B-15F5D7D17CE8}" srcOrd="2" destOrd="0" presId="urn:microsoft.com/office/officeart/2008/layout/LinedList"/>
    <dgm:cxn modelId="{70385E59-1FF4-48F8-9F4E-F43CC68663B0}" type="presParOf" srcId="{838794E3-9406-4A09-A6AB-43B2B320B588}" destId="{ADF24985-6958-472C-950B-C5415DFA2D8F}" srcOrd="3" destOrd="0" presId="urn:microsoft.com/office/officeart/2008/layout/LinedList"/>
    <dgm:cxn modelId="{C9520750-45D9-4859-9BAD-BEDC386F0D4E}" type="presParOf" srcId="{9A49732D-2FE0-4521-BC3E-3A182F005D89}" destId="{8F8A9BC9-6E2A-49CD-9E07-2764F8D94867}" srcOrd="4" destOrd="0" presId="urn:microsoft.com/office/officeart/2008/layout/LinedList"/>
    <dgm:cxn modelId="{331F192E-BFD3-4AD0-B20E-579F1FC03B90}" type="presParOf" srcId="{9A49732D-2FE0-4521-BC3E-3A182F005D89}" destId="{8CF45193-245E-4E55-A869-105AD7715F34}" srcOrd="5" destOrd="0" presId="urn:microsoft.com/office/officeart/2008/layout/LinedList"/>
    <dgm:cxn modelId="{D9323DFD-ABC7-4E6D-AC0A-63E30BB6F08F}" type="presParOf" srcId="{8CF45193-245E-4E55-A869-105AD7715F34}" destId="{E4F05B9A-E796-4F0C-8BD3-4F896E0F5B69}" srcOrd="0" destOrd="0" presId="urn:microsoft.com/office/officeart/2008/layout/LinedList"/>
    <dgm:cxn modelId="{1F17161E-FFDF-4686-8F91-48B50B667313}" type="presParOf" srcId="{8CF45193-245E-4E55-A869-105AD7715F34}" destId="{1070CB84-8C1F-4772-842C-78C839E4F15D}" srcOrd="1" destOrd="0" presId="urn:microsoft.com/office/officeart/2008/layout/LinedList"/>
    <dgm:cxn modelId="{91026214-E4E5-4508-BAB7-4C96BABB2AB8}" type="presParOf" srcId="{1070CB84-8C1F-4772-842C-78C839E4F15D}" destId="{155AF10F-B3A8-4E02-A583-C13B2046C754}" srcOrd="0" destOrd="0" presId="urn:microsoft.com/office/officeart/2008/layout/LinedList"/>
    <dgm:cxn modelId="{84D81C8C-45A9-4778-9310-8DF96EC3A465}" type="presParOf" srcId="{1070CB84-8C1F-4772-842C-78C839E4F15D}" destId="{326887B2-4C75-410E-9F03-FF7158F6D022}" srcOrd="1" destOrd="0" presId="urn:microsoft.com/office/officeart/2008/layout/LinedList"/>
    <dgm:cxn modelId="{C63C6AE9-4EA4-4999-975B-AA03EC44EE2F}" type="presParOf" srcId="{326887B2-4C75-410E-9F03-FF7158F6D022}" destId="{D81785F9-7AD9-45A1-81DB-1422C893FDBA}" srcOrd="0" destOrd="0" presId="urn:microsoft.com/office/officeart/2008/layout/LinedList"/>
    <dgm:cxn modelId="{233C86D0-CDB8-4D2B-ACD1-03A210BF3173}" type="presParOf" srcId="{326887B2-4C75-410E-9F03-FF7158F6D022}" destId="{9D5A60C7-ABD9-49A5-B6CD-20BF3436B544}" srcOrd="1" destOrd="0" presId="urn:microsoft.com/office/officeart/2008/layout/LinedList"/>
    <dgm:cxn modelId="{88315DE1-E2DC-4101-B9E0-459DC938A5AC}" type="presParOf" srcId="{326887B2-4C75-410E-9F03-FF7158F6D022}" destId="{FC027E74-B79E-433B-B22B-5C3774937CE0}" srcOrd="2" destOrd="0" presId="urn:microsoft.com/office/officeart/2008/layout/LinedList"/>
    <dgm:cxn modelId="{B5E74D28-8975-4401-913F-57EE130E39D7}" type="presParOf" srcId="{1070CB84-8C1F-4772-842C-78C839E4F15D}" destId="{C3F19154-A780-4926-B761-1E03F3C3B0ED}" srcOrd="2" destOrd="0" presId="urn:microsoft.com/office/officeart/2008/layout/LinedList"/>
    <dgm:cxn modelId="{58686076-2FA9-4F94-B617-68167729A5C7}" type="presParOf" srcId="{1070CB84-8C1F-4772-842C-78C839E4F15D}" destId="{7C72EDB3-0BB8-4D83-9D58-ECD932235E45}" srcOrd="3" destOrd="0" presId="urn:microsoft.com/office/officeart/2008/layout/LinedList"/>
    <dgm:cxn modelId="{82540A7F-A7D2-4771-B8F3-291B0A6249BA}" type="presParOf" srcId="{9A49732D-2FE0-4521-BC3E-3A182F005D89}" destId="{0E3AC1FC-3D9A-47BF-8D77-A82CEA6C1ACB}" srcOrd="6" destOrd="0" presId="urn:microsoft.com/office/officeart/2008/layout/LinedList"/>
    <dgm:cxn modelId="{804F5555-D5C0-4532-A731-37704132C210}" type="presParOf" srcId="{9A49732D-2FE0-4521-BC3E-3A182F005D89}" destId="{AECE970F-73F3-414F-886E-2D190FA120B1}" srcOrd="7" destOrd="0" presId="urn:microsoft.com/office/officeart/2008/layout/LinedList"/>
    <dgm:cxn modelId="{B64A3105-3EC0-401F-B4EC-B0EA8031EAF9}" type="presParOf" srcId="{AECE970F-73F3-414F-886E-2D190FA120B1}" destId="{4E596F8E-F2A0-4AD7-922D-0DA9E32FF432}" srcOrd="0" destOrd="0" presId="urn:microsoft.com/office/officeart/2008/layout/LinedList"/>
    <dgm:cxn modelId="{CA73A15E-F341-4F3F-9F7D-D54BEAF938DD}" type="presParOf" srcId="{AECE970F-73F3-414F-886E-2D190FA120B1}" destId="{CFB32324-A76F-4709-9CF9-EE84B3AD22D0}" srcOrd="1" destOrd="0" presId="urn:microsoft.com/office/officeart/2008/layout/LinedList"/>
    <dgm:cxn modelId="{D7E6C45C-0A7E-4594-9940-AC2CF8BB1460}" type="presParOf" srcId="{CFB32324-A76F-4709-9CF9-EE84B3AD22D0}" destId="{CF8525D2-88E5-4C86-93F2-A05101D5F7E3}" srcOrd="0" destOrd="0" presId="urn:microsoft.com/office/officeart/2008/layout/LinedList"/>
    <dgm:cxn modelId="{0BF57B0C-86FF-4AE1-9735-52E41E44C3CF}" type="presParOf" srcId="{CFB32324-A76F-4709-9CF9-EE84B3AD22D0}" destId="{F0E20624-6F25-47FE-871E-DD42D7E0D128}" srcOrd="1" destOrd="0" presId="urn:microsoft.com/office/officeart/2008/layout/LinedList"/>
    <dgm:cxn modelId="{C779B7BB-FB9B-4985-89BF-5791CB2A2FF8}" type="presParOf" srcId="{F0E20624-6F25-47FE-871E-DD42D7E0D128}" destId="{D86A6212-C6A4-4249-80DD-1DA99BC040D4}" srcOrd="0" destOrd="0" presId="urn:microsoft.com/office/officeart/2008/layout/LinedList"/>
    <dgm:cxn modelId="{D4E36EEC-47BA-4174-967A-BF5160AD6383}" type="presParOf" srcId="{F0E20624-6F25-47FE-871E-DD42D7E0D128}" destId="{EA35FA76-147E-413C-BD31-D4925030E736}" srcOrd="1" destOrd="0" presId="urn:microsoft.com/office/officeart/2008/layout/LinedList"/>
    <dgm:cxn modelId="{1B14B22C-F268-408D-A8C7-DC6502BD5C69}" type="presParOf" srcId="{F0E20624-6F25-47FE-871E-DD42D7E0D128}" destId="{2854B5FA-4C4A-43B6-B8D5-564E097A1744}" srcOrd="2" destOrd="0" presId="urn:microsoft.com/office/officeart/2008/layout/LinedList"/>
    <dgm:cxn modelId="{EC4E9067-D341-4059-B42F-424BDED5A8F2}" type="presParOf" srcId="{CFB32324-A76F-4709-9CF9-EE84B3AD22D0}" destId="{AEFBF5F3-CF69-4E4C-8FD3-53B71F7A0B74}" srcOrd="2" destOrd="0" presId="urn:microsoft.com/office/officeart/2008/layout/LinedList"/>
    <dgm:cxn modelId="{1E755BCB-942F-4058-A6D9-05497EF565BF}" type="presParOf" srcId="{CFB32324-A76F-4709-9CF9-EE84B3AD22D0}" destId="{C79C6425-5ABD-444D-BDC8-5DEA9371F51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4A7573-77B4-4266-8503-9FEFE08BE17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ED35F9-8AD8-4536-9341-39885003C9C0}">
      <dgm:prSet phldrT="[Text]"/>
      <dgm:spPr/>
      <dgm:t>
        <a:bodyPr/>
        <a:lstStyle/>
        <a:p>
          <a:r>
            <a:rPr lang="it-IT" dirty="0"/>
            <a:t>Data does not change anymore</a:t>
          </a:r>
          <a:endParaRPr lang="en-US" dirty="0"/>
        </a:p>
      </dgm:t>
    </dgm:pt>
    <dgm:pt modelId="{88CDBCD6-D894-4204-A7D5-911E91F2CCC7}" type="parTrans" cxnId="{B0953222-B097-4BE3-B4F7-378204E82F42}">
      <dgm:prSet/>
      <dgm:spPr/>
      <dgm:t>
        <a:bodyPr/>
        <a:lstStyle/>
        <a:p>
          <a:endParaRPr lang="en-US"/>
        </a:p>
      </dgm:t>
    </dgm:pt>
    <dgm:pt modelId="{6C671750-E03B-46FB-9161-632AE4281860}" type="sibTrans" cxnId="{B0953222-B097-4BE3-B4F7-378204E82F42}">
      <dgm:prSet/>
      <dgm:spPr/>
      <dgm:t>
        <a:bodyPr/>
        <a:lstStyle/>
        <a:p>
          <a:endParaRPr lang="en-US"/>
        </a:p>
      </dgm:t>
    </dgm:pt>
    <dgm:pt modelId="{41D019E3-249A-479B-AF18-98918C6A8F4B}">
      <dgm:prSet phldrT="[Text]"/>
      <dgm:spPr/>
      <dgm:t>
        <a:bodyPr/>
        <a:lstStyle/>
        <a:p>
          <a:r>
            <a:rPr lang="it-IT" dirty="0"/>
            <a:t>JSON becomes huge</a:t>
          </a:r>
          <a:endParaRPr lang="en-US" dirty="0"/>
        </a:p>
      </dgm:t>
    </dgm:pt>
    <dgm:pt modelId="{A01C02C2-B6C3-4480-8E25-F91D5BDA9AF4}" type="parTrans" cxnId="{5B0C55A4-7FBB-4B08-A9C4-EE286E6808EC}">
      <dgm:prSet/>
      <dgm:spPr/>
      <dgm:t>
        <a:bodyPr/>
        <a:lstStyle/>
        <a:p>
          <a:endParaRPr lang="en-US"/>
        </a:p>
      </dgm:t>
    </dgm:pt>
    <dgm:pt modelId="{EBE901E0-95A3-41EA-B2F9-1458A46CB754}" type="sibTrans" cxnId="{5B0C55A4-7FBB-4B08-A9C4-EE286E6808EC}">
      <dgm:prSet/>
      <dgm:spPr/>
      <dgm:t>
        <a:bodyPr/>
        <a:lstStyle/>
        <a:p>
          <a:endParaRPr lang="en-US"/>
        </a:p>
      </dgm:t>
    </dgm:pt>
    <dgm:pt modelId="{D54C2192-9317-49B8-9FC2-6602A7865459}">
      <dgm:prSet phldrT="[Text]"/>
      <dgm:spPr/>
      <dgm:t>
        <a:bodyPr/>
        <a:lstStyle/>
        <a:p>
          <a:r>
            <a:rPr lang="it-IT" dirty="0"/>
            <a:t>Need to perform analysis</a:t>
          </a:r>
          <a:endParaRPr lang="en-US" dirty="0"/>
        </a:p>
      </dgm:t>
    </dgm:pt>
    <dgm:pt modelId="{69C56B41-4567-491A-AA45-329F7A70F3F2}" type="parTrans" cxnId="{990AAF80-EC63-4A83-AF48-FF7D59323E69}">
      <dgm:prSet/>
      <dgm:spPr/>
      <dgm:t>
        <a:bodyPr/>
        <a:lstStyle/>
        <a:p>
          <a:endParaRPr lang="en-US"/>
        </a:p>
      </dgm:t>
    </dgm:pt>
    <dgm:pt modelId="{31BB12D2-9A17-4593-9AFE-F3BC142B792D}" type="sibTrans" cxnId="{990AAF80-EC63-4A83-AF48-FF7D59323E69}">
      <dgm:prSet/>
      <dgm:spPr/>
      <dgm:t>
        <a:bodyPr/>
        <a:lstStyle/>
        <a:p>
          <a:endParaRPr lang="en-US"/>
        </a:p>
      </dgm:t>
    </dgm:pt>
    <dgm:pt modelId="{1F2D4725-6ECD-40A6-83CC-3B4F779DB736}" type="pres">
      <dgm:prSet presAssocID="{894A7573-77B4-4266-8503-9FEFE08BE171}" presName="vert0" presStyleCnt="0">
        <dgm:presLayoutVars>
          <dgm:dir/>
          <dgm:animOne val="branch"/>
          <dgm:animLvl val="lvl"/>
        </dgm:presLayoutVars>
      </dgm:prSet>
      <dgm:spPr/>
    </dgm:pt>
    <dgm:pt modelId="{A6DFC1DF-0A0C-4312-B401-CB9DD1320B0D}" type="pres">
      <dgm:prSet presAssocID="{77ED35F9-8AD8-4536-9341-39885003C9C0}" presName="thickLine" presStyleLbl="alignNode1" presStyleIdx="0" presStyleCnt="3"/>
      <dgm:spPr/>
    </dgm:pt>
    <dgm:pt modelId="{77AB68C5-6CFE-4659-A49A-0AD389981674}" type="pres">
      <dgm:prSet presAssocID="{77ED35F9-8AD8-4536-9341-39885003C9C0}" presName="horz1" presStyleCnt="0"/>
      <dgm:spPr/>
    </dgm:pt>
    <dgm:pt modelId="{BEEE6911-90BA-4ACC-913F-86962D7FFC07}" type="pres">
      <dgm:prSet presAssocID="{77ED35F9-8AD8-4536-9341-39885003C9C0}" presName="tx1" presStyleLbl="revTx" presStyleIdx="0" presStyleCnt="3"/>
      <dgm:spPr/>
    </dgm:pt>
    <dgm:pt modelId="{CAB9282A-F2D9-4D25-A0BC-12BAC0C5D9DC}" type="pres">
      <dgm:prSet presAssocID="{77ED35F9-8AD8-4536-9341-39885003C9C0}" presName="vert1" presStyleCnt="0"/>
      <dgm:spPr/>
    </dgm:pt>
    <dgm:pt modelId="{5DCEA4D7-5641-4D52-8D9D-F785F35778BA}" type="pres">
      <dgm:prSet presAssocID="{41D019E3-249A-479B-AF18-98918C6A8F4B}" presName="thickLine" presStyleLbl="alignNode1" presStyleIdx="1" presStyleCnt="3"/>
      <dgm:spPr/>
    </dgm:pt>
    <dgm:pt modelId="{01698D44-F1B3-45C8-A943-8460DE6969AD}" type="pres">
      <dgm:prSet presAssocID="{41D019E3-249A-479B-AF18-98918C6A8F4B}" presName="horz1" presStyleCnt="0"/>
      <dgm:spPr/>
    </dgm:pt>
    <dgm:pt modelId="{4C4AB29B-9E62-40F4-B5F3-6ACA83B59E6B}" type="pres">
      <dgm:prSet presAssocID="{41D019E3-249A-479B-AF18-98918C6A8F4B}" presName="tx1" presStyleLbl="revTx" presStyleIdx="1" presStyleCnt="3"/>
      <dgm:spPr/>
    </dgm:pt>
    <dgm:pt modelId="{B5B4BA18-4C6A-4023-A2DA-D87E9152BB87}" type="pres">
      <dgm:prSet presAssocID="{41D019E3-249A-479B-AF18-98918C6A8F4B}" presName="vert1" presStyleCnt="0"/>
      <dgm:spPr/>
    </dgm:pt>
    <dgm:pt modelId="{05C543E5-B04D-45F1-821C-E9748D40B80A}" type="pres">
      <dgm:prSet presAssocID="{D54C2192-9317-49B8-9FC2-6602A7865459}" presName="thickLine" presStyleLbl="alignNode1" presStyleIdx="2" presStyleCnt="3"/>
      <dgm:spPr/>
    </dgm:pt>
    <dgm:pt modelId="{E7FFD8CC-D727-42B1-A642-43E2ECB88ABD}" type="pres">
      <dgm:prSet presAssocID="{D54C2192-9317-49B8-9FC2-6602A7865459}" presName="horz1" presStyleCnt="0"/>
      <dgm:spPr/>
    </dgm:pt>
    <dgm:pt modelId="{5EC6C40D-083C-43C5-95BA-BE8035B77E9E}" type="pres">
      <dgm:prSet presAssocID="{D54C2192-9317-49B8-9FC2-6602A7865459}" presName="tx1" presStyleLbl="revTx" presStyleIdx="2" presStyleCnt="3"/>
      <dgm:spPr/>
    </dgm:pt>
    <dgm:pt modelId="{07270DB8-C277-4257-9FBC-666BEC5BDB7E}" type="pres">
      <dgm:prSet presAssocID="{D54C2192-9317-49B8-9FC2-6602A7865459}" presName="vert1" presStyleCnt="0"/>
      <dgm:spPr/>
    </dgm:pt>
  </dgm:ptLst>
  <dgm:cxnLst>
    <dgm:cxn modelId="{74D35B04-D71D-48F3-A679-04DECE6554A0}" type="presOf" srcId="{77ED35F9-8AD8-4536-9341-39885003C9C0}" destId="{BEEE6911-90BA-4ACC-913F-86962D7FFC07}" srcOrd="0" destOrd="0" presId="urn:microsoft.com/office/officeart/2008/layout/LinedList"/>
    <dgm:cxn modelId="{B0953222-B097-4BE3-B4F7-378204E82F42}" srcId="{894A7573-77B4-4266-8503-9FEFE08BE171}" destId="{77ED35F9-8AD8-4536-9341-39885003C9C0}" srcOrd="0" destOrd="0" parTransId="{88CDBCD6-D894-4204-A7D5-911E91F2CCC7}" sibTransId="{6C671750-E03B-46FB-9161-632AE4281860}"/>
    <dgm:cxn modelId="{61636A7F-300F-48C2-965C-73A053C8D95D}" type="presOf" srcId="{D54C2192-9317-49B8-9FC2-6602A7865459}" destId="{5EC6C40D-083C-43C5-95BA-BE8035B77E9E}" srcOrd="0" destOrd="0" presId="urn:microsoft.com/office/officeart/2008/layout/LinedList"/>
    <dgm:cxn modelId="{990AAF80-EC63-4A83-AF48-FF7D59323E69}" srcId="{894A7573-77B4-4266-8503-9FEFE08BE171}" destId="{D54C2192-9317-49B8-9FC2-6602A7865459}" srcOrd="2" destOrd="0" parTransId="{69C56B41-4567-491A-AA45-329F7A70F3F2}" sibTransId="{31BB12D2-9A17-4593-9AFE-F3BC142B792D}"/>
    <dgm:cxn modelId="{5B0C55A4-7FBB-4B08-A9C4-EE286E6808EC}" srcId="{894A7573-77B4-4266-8503-9FEFE08BE171}" destId="{41D019E3-249A-479B-AF18-98918C6A8F4B}" srcOrd="1" destOrd="0" parTransId="{A01C02C2-B6C3-4480-8E25-F91D5BDA9AF4}" sibTransId="{EBE901E0-95A3-41EA-B2F9-1458A46CB754}"/>
    <dgm:cxn modelId="{1F4BE1E2-6B4E-4D6E-B5E8-851C9B6B244B}" type="presOf" srcId="{894A7573-77B4-4266-8503-9FEFE08BE171}" destId="{1F2D4725-6ECD-40A6-83CC-3B4F779DB736}" srcOrd="0" destOrd="0" presId="urn:microsoft.com/office/officeart/2008/layout/LinedList"/>
    <dgm:cxn modelId="{C1E2A0EB-C558-490F-ACBC-A32FEF723D04}" type="presOf" srcId="{41D019E3-249A-479B-AF18-98918C6A8F4B}" destId="{4C4AB29B-9E62-40F4-B5F3-6ACA83B59E6B}" srcOrd="0" destOrd="0" presId="urn:microsoft.com/office/officeart/2008/layout/LinedList"/>
    <dgm:cxn modelId="{5ACADF4F-03B0-4FBB-8E9B-6DC6F0D50203}" type="presParOf" srcId="{1F2D4725-6ECD-40A6-83CC-3B4F779DB736}" destId="{A6DFC1DF-0A0C-4312-B401-CB9DD1320B0D}" srcOrd="0" destOrd="0" presId="urn:microsoft.com/office/officeart/2008/layout/LinedList"/>
    <dgm:cxn modelId="{7E812012-5F35-43E8-A1A1-97BA5B6E4F5F}" type="presParOf" srcId="{1F2D4725-6ECD-40A6-83CC-3B4F779DB736}" destId="{77AB68C5-6CFE-4659-A49A-0AD389981674}" srcOrd="1" destOrd="0" presId="urn:microsoft.com/office/officeart/2008/layout/LinedList"/>
    <dgm:cxn modelId="{9C049F9A-B60A-46B3-B202-E4499E261774}" type="presParOf" srcId="{77AB68C5-6CFE-4659-A49A-0AD389981674}" destId="{BEEE6911-90BA-4ACC-913F-86962D7FFC07}" srcOrd="0" destOrd="0" presId="urn:microsoft.com/office/officeart/2008/layout/LinedList"/>
    <dgm:cxn modelId="{BCC14FEC-DE5D-4DAB-BBC0-2366C51BE5D1}" type="presParOf" srcId="{77AB68C5-6CFE-4659-A49A-0AD389981674}" destId="{CAB9282A-F2D9-4D25-A0BC-12BAC0C5D9DC}" srcOrd="1" destOrd="0" presId="urn:microsoft.com/office/officeart/2008/layout/LinedList"/>
    <dgm:cxn modelId="{3459A7D0-A56A-4FB0-9440-D1A8B02A05BB}" type="presParOf" srcId="{1F2D4725-6ECD-40A6-83CC-3B4F779DB736}" destId="{5DCEA4D7-5641-4D52-8D9D-F785F35778BA}" srcOrd="2" destOrd="0" presId="urn:microsoft.com/office/officeart/2008/layout/LinedList"/>
    <dgm:cxn modelId="{F4FCFEA3-189B-4B1B-BBA5-EECD806C7C9B}" type="presParOf" srcId="{1F2D4725-6ECD-40A6-83CC-3B4F779DB736}" destId="{01698D44-F1B3-45C8-A943-8460DE6969AD}" srcOrd="3" destOrd="0" presId="urn:microsoft.com/office/officeart/2008/layout/LinedList"/>
    <dgm:cxn modelId="{44856AC0-71C0-4065-98B8-37A2C96584A5}" type="presParOf" srcId="{01698D44-F1B3-45C8-A943-8460DE6969AD}" destId="{4C4AB29B-9E62-40F4-B5F3-6ACA83B59E6B}" srcOrd="0" destOrd="0" presId="urn:microsoft.com/office/officeart/2008/layout/LinedList"/>
    <dgm:cxn modelId="{F438D8C5-9AD7-486B-AD7C-836838240482}" type="presParOf" srcId="{01698D44-F1B3-45C8-A943-8460DE6969AD}" destId="{B5B4BA18-4C6A-4023-A2DA-D87E9152BB87}" srcOrd="1" destOrd="0" presId="urn:microsoft.com/office/officeart/2008/layout/LinedList"/>
    <dgm:cxn modelId="{2C1249B4-B674-4821-94F4-4F9AA93718F8}" type="presParOf" srcId="{1F2D4725-6ECD-40A6-83CC-3B4F779DB736}" destId="{05C543E5-B04D-45F1-821C-E9748D40B80A}" srcOrd="4" destOrd="0" presId="urn:microsoft.com/office/officeart/2008/layout/LinedList"/>
    <dgm:cxn modelId="{F82F5E0B-B5C7-4D4C-BB97-95EFF1AD3705}" type="presParOf" srcId="{1F2D4725-6ECD-40A6-83CC-3B4F779DB736}" destId="{E7FFD8CC-D727-42B1-A642-43E2ECB88ABD}" srcOrd="5" destOrd="0" presId="urn:microsoft.com/office/officeart/2008/layout/LinedList"/>
    <dgm:cxn modelId="{253EF9C3-5081-4158-BEB8-C021E7A9447C}" type="presParOf" srcId="{E7FFD8CC-D727-42B1-A642-43E2ECB88ABD}" destId="{5EC6C40D-083C-43C5-95BA-BE8035B77E9E}" srcOrd="0" destOrd="0" presId="urn:microsoft.com/office/officeart/2008/layout/LinedList"/>
    <dgm:cxn modelId="{B682669E-C525-4142-B6F3-CBD0647F32F7}" type="presParOf" srcId="{E7FFD8CC-D727-42B1-A642-43E2ECB88ABD}" destId="{07270DB8-C277-4257-9FBC-666BEC5BDB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Not a contest</a:t>
          </a:r>
          <a:endParaRPr lang="en-US" sz="6200" kern="1200" dirty="0"/>
        </a:p>
      </dsp:txBody>
      <dsp:txXfrm>
        <a:off x="0" y="0"/>
        <a:ext cx="11028362" cy="1343818"/>
      </dsp:txXfrm>
    </dsp:sp>
    <dsp:sp modelId="{5DCEA4D7-5641-4D52-8D9D-F785F35778BA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Relational is great</a:t>
          </a:r>
          <a:endParaRPr lang="en-US" sz="6200" kern="1200" dirty="0"/>
        </a:p>
      </dsp:txBody>
      <dsp:txXfrm>
        <a:off x="0" y="1343818"/>
        <a:ext cx="11028362" cy="1343818"/>
      </dsp:txXfrm>
    </dsp:sp>
    <dsp:sp modelId="{05C543E5-B04D-45F1-821C-E9748D40B80A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NoSQL is awesome</a:t>
          </a:r>
          <a:endParaRPr lang="en-US" sz="6200" kern="1200" dirty="0"/>
        </a:p>
      </dsp:txBody>
      <dsp:txXfrm>
        <a:off x="0" y="2687637"/>
        <a:ext cx="11028362" cy="1343818"/>
      </dsp:txXfrm>
    </dsp:sp>
    <dsp:sp modelId="{D0162780-EBEA-412B-AFC2-4E4CD6A5A0C5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B165-A170-4C6A-9AE6-98E28594208E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t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200" kern="1200" dirty="0"/>
            <a:t>This (integration) is the way</a:t>
          </a:r>
          <a:endParaRPr lang="en-US" sz="6200" kern="1200" dirty="0"/>
        </a:p>
      </dsp:txBody>
      <dsp:txXfrm>
        <a:off x="0" y="4031456"/>
        <a:ext cx="11028362" cy="134381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3DBC4-993C-43F8-A6D8-A430E0839B6A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DA237-8A33-4F09-9802-B4092481B198}">
      <dsp:nvSpPr>
        <dsp:cNvPr id="0" name=""/>
        <dsp:cNvSpPr/>
      </dsp:nvSpPr>
      <dsp:spPr>
        <a:xfrm>
          <a:off x="0" y="0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Relational stays for a huge set of needs</a:t>
          </a:r>
          <a:endParaRPr lang="en-US" sz="4000" kern="1200" dirty="0"/>
        </a:p>
      </dsp:txBody>
      <dsp:txXfrm>
        <a:off x="0" y="0"/>
        <a:ext cx="11028362" cy="1343818"/>
      </dsp:txXfrm>
    </dsp:sp>
    <dsp:sp modelId="{4EEE7C06-2883-4913-8253-32435C4AAC37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DB568-308A-4D7B-BF66-DB83A69BC64E}">
      <dsp:nvSpPr>
        <dsp:cNvPr id="0" name=""/>
        <dsp:cNvSpPr/>
      </dsp:nvSpPr>
      <dsp:spPr>
        <a:xfrm>
          <a:off x="0" y="1343818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/>
            <a:t>JSON </a:t>
          </a:r>
          <a:r>
            <a:rPr lang="it-IT" sz="4000" kern="1200" dirty="0"/>
            <a:t>can enhance productivity and change</a:t>
          </a:r>
          <a:endParaRPr lang="en-US" sz="4000" kern="1200" dirty="0"/>
        </a:p>
      </dsp:txBody>
      <dsp:txXfrm>
        <a:off x="0" y="1343818"/>
        <a:ext cx="11028362" cy="1343818"/>
      </dsp:txXfrm>
    </dsp:sp>
    <dsp:sp modelId="{9AC41A0D-B6D7-4937-89E2-54D6DF969669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D9FD5-C4A3-487E-8312-4EDDD95B704D}">
      <dsp:nvSpPr>
        <dsp:cNvPr id="0" name=""/>
        <dsp:cNvSpPr/>
      </dsp:nvSpPr>
      <dsp:spPr>
        <a:xfrm>
          <a:off x="0" y="2687637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Denormalization for long-term storage of JSON</a:t>
          </a:r>
          <a:endParaRPr lang="en-US" sz="4000" kern="1200" dirty="0"/>
        </a:p>
      </dsp:txBody>
      <dsp:txXfrm>
        <a:off x="0" y="2687637"/>
        <a:ext cx="11028362" cy="1343818"/>
      </dsp:txXfrm>
    </dsp:sp>
    <dsp:sp modelId="{D1C6C965-B12A-4F1F-A8E1-D6CA30E7BDD7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B4600-16CD-41AE-ABBF-5FC639645527}">
      <dsp:nvSpPr>
        <dsp:cNvPr id="0" name=""/>
        <dsp:cNvSpPr/>
      </dsp:nvSpPr>
      <dsp:spPr>
        <a:xfrm>
          <a:off x="0" y="4031456"/>
          <a:ext cx="1102836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/>
            <a:t>JSON-in-SQL results can be improved with indexes</a:t>
          </a:r>
          <a:endParaRPr lang="en-US" sz="4000" kern="1200" dirty="0"/>
        </a:p>
      </dsp:txBody>
      <dsp:txXfrm>
        <a:off x="0" y="4031456"/>
        <a:ext cx="11028362" cy="134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comes in a given format (i.e. JSON)</a:t>
          </a:r>
          <a:endParaRPr lang="en-US" sz="2300" kern="1200" dirty="0"/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A) Clean</a:t>
          </a:r>
          <a:endParaRPr lang="en-US" sz="1600" kern="1200" dirty="0"/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B) Engineering</a:t>
          </a:r>
          <a:endParaRPr lang="en-US" sz="1600" kern="1200" dirty="0"/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C) Ingest</a:t>
          </a:r>
          <a:endParaRPr lang="en-US" sz="1600" kern="1200" dirty="0"/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D) Production</a:t>
          </a:r>
          <a:endParaRPr lang="en-US" sz="1600" kern="1200" dirty="0"/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consumption</a:t>
          </a:r>
          <a:endParaRPr lang="en-US" sz="2300" kern="1200" dirty="0"/>
        </a:p>
      </dsp:txBody>
      <dsp:txXfrm>
        <a:off x="8134852" y="3422434"/>
        <a:ext cx="1616382" cy="16163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F667-CB53-497C-B311-E8E5203AC1AD}">
      <dsp:nvSpPr>
        <dsp:cNvPr id="0" name=""/>
        <dsp:cNvSpPr/>
      </dsp:nvSpPr>
      <dsp:spPr>
        <a:xfrm>
          <a:off x="5223" y="412"/>
          <a:ext cx="11017915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Incoming data may change</a:t>
          </a:r>
          <a:endParaRPr lang="en-US" sz="6500" kern="1200" dirty="0"/>
        </a:p>
      </dsp:txBody>
      <dsp:txXfrm>
        <a:off x="53961" y="49150"/>
        <a:ext cx="10920439" cy="1566549"/>
      </dsp:txXfrm>
    </dsp:sp>
    <dsp:sp modelId="{72D4F020-312E-4E20-9171-1F8448ED9BE0}">
      <dsp:nvSpPr>
        <dsp:cNvPr id="0" name=""/>
        <dsp:cNvSpPr/>
      </dsp:nvSpPr>
      <dsp:spPr>
        <a:xfrm>
          <a:off x="5223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Unexpected entities</a:t>
          </a:r>
          <a:endParaRPr lang="en-US" sz="3500" kern="1200" dirty="0"/>
        </a:p>
      </dsp:txBody>
      <dsp:txXfrm>
        <a:off x="53961" y="1904362"/>
        <a:ext cx="2519605" cy="1566549"/>
      </dsp:txXfrm>
    </dsp:sp>
    <dsp:sp modelId="{72F3BB3A-660C-474B-8CC1-F0DF7F930D82}">
      <dsp:nvSpPr>
        <dsp:cNvPr id="0" name=""/>
        <dsp:cNvSpPr/>
      </dsp:nvSpPr>
      <dsp:spPr>
        <a:xfrm>
          <a:off x="5223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Cleaning/filtering processes must be aligned</a:t>
          </a:r>
          <a:endParaRPr lang="en-US" sz="2500" kern="1200" dirty="0"/>
        </a:p>
      </dsp:txBody>
      <dsp:txXfrm>
        <a:off x="53961" y="3759575"/>
        <a:ext cx="2519605" cy="1566549"/>
      </dsp:txXfrm>
    </dsp:sp>
    <dsp:sp modelId="{6740C9E8-BECB-4A54-ACBB-7827A2BE9062}">
      <dsp:nvSpPr>
        <dsp:cNvPr id="0" name=""/>
        <dsp:cNvSpPr/>
      </dsp:nvSpPr>
      <dsp:spPr>
        <a:xfrm>
          <a:off x="2842140" y="1855624"/>
          <a:ext cx="5344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New fields</a:t>
          </a:r>
          <a:endParaRPr lang="en-US" sz="3500" kern="1200" dirty="0"/>
        </a:p>
      </dsp:txBody>
      <dsp:txXfrm>
        <a:off x="2890878" y="1904362"/>
        <a:ext cx="5246605" cy="1566549"/>
      </dsp:txXfrm>
    </dsp:sp>
    <dsp:sp modelId="{358DC625-6386-4277-B1C2-32BF55A7C3CD}">
      <dsp:nvSpPr>
        <dsp:cNvPr id="0" name=""/>
        <dsp:cNvSpPr/>
      </dsp:nvSpPr>
      <dsp:spPr>
        <a:xfrm>
          <a:off x="2842140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Relational tables must be enhanced</a:t>
          </a:r>
          <a:endParaRPr lang="en-US" sz="2500" kern="1200" dirty="0"/>
        </a:p>
      </dsp:txBody>
      <dsp:txXfrm>
        <a:off x="2890878" y="3759575"/>
        <a:ext cx="2519605" cy="1566549"/>
      </dsp:txXfrm>
    </dsp:sp>
    <dsp:sp modelId="{F7DBCE89-011A-468E-838E-CCE5EEDDCEFF}">
      <dsp:nvSpPr>
        <dsp:cNvPr id="0" name=""/>
        <dsp:cNvSpPr/>
      </dsp:nvSpPr>
      <dsp:spPr>
        <a:xfrm>
          <a:off x="5569139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Could lead to re-indexing</a:t>
          </a:r>
          <a:endParaRPr lang="en-US" sz="2500" kern="1200" dirty="0"/>
        </a:p>
      </dsp:txBody>
      <dsp:txXfrm>
        <a:off x="5617877" y="3759575"/>
        <a:ext cx="2519605" cy="1566549"/>
      </dsp:txXfrm>
    </dsp:sp>
    <dsp:sp modelId="{8BCEF62D-6F21-4850-AA5D-A31A69BBEA24}">
      <dsp:nvSpPr>
        <dsp:cNvPr id="0" name=""/>
        <dsp:cNvSpPr/>
      </dsp:nvSpPr>
      <dsp:spPr>
        <a:xfrm>
          <a:off x="8406056" y="1855624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dirty="0"/>
            <a:t>Missing fields</a:t>
          </a:r>
          <a:endParaRPr lang="en-US" sz="3500" kern="1200" dirty="0"/>
        </a:p>
      </dsp:txBody>
      <dsp:txXfrm>
        <a:off x="8454794" y="1904362"/>
        <a:ext cx="2519605" cy="1566549"/>
      </dsp:txXfrm>
    </dsp:sp>
    <dsp:sp modelId="{2040E8F7-0DE6-4D00-8A6A-0988E8A5C5C0}">
      <dsp:nvSpPr>
        <dsp:cNvPr id="0" name=""/>
        <dsp:cNvSpPr/>
      </dsp:nvSpPr>
      <dsp:spPr>
        <a:xfrm>
          <a:off x="8406056" y="3710837"/>
          <a:ext cx="2617081" cy="1664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Surrogated values</a:t>
          </a:r>
          <a:endParaRPr lang="en-US" sz="2500" kern="1200" dirty="0"/>
        </a:p>
      </dsp:txBody>
      <dsp:txXfrm>
        <a:off x="8454794" y="3759575"/>
        <a:ext cx="2519605" cy="1566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82D2-C64D-42F7-BC77-DF86D66E0981}">
      <dsp:nvSpPr>
        <dsp:cNvPr id="0" name=""/>
        <dsp:cNvSpPr/>
      </dsp:nvSpPr>
      <dsp:spPr>
        <a:xfrm>
          <a:off x="10711848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9A84D-3515-4221-AAB2-70AEC884539D}">
      <dsp:nvSpPr>
        <dsp:cNvPr id="0" name=""/>
        <dsp:cNvSpPr/>
      </dsp:nvSpPr>
      <dsp:spPr>
        <a:xfrm>
          <a:off x="10131756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AA66C-C7F1-458C-8F71-410F9670883E}">
      <dsp:nvSpPr>
        <dsp:cNvPr id="0" name=""/>
        <dsp:cNvSpPr/>
      </dsp:nvSpPr>
      <dsp:spPr>
        <a:xfrm>
          <a:off x="9551664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E99A3-274D-4DB8-BB12-D71C1BE8AF4B}">
      <dsp:nvSpPr>
        <dsp:cNvPr id="0" name=""/>
        <dsp:cNvSpPr/>
      </dsp:nvSpPr>
      <dsp:spPr>
        <a:xfrm>
          <a:off x="8972675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921C-52F9-40D4-815A-69BAA0AE68D1}">
      <dsp:nvSpPr>
        <dsp:cNvPr id="0" name=""/>
        <dsp:cNvSpPr/>
      </dsp:nvSpPr>
      <dsp:spPr>
        <a:xfrm>
          <a:off x="8392583" y="2953650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2E315-8C16-4F76-A8BE-67D27136AEEC}">
      <dsp:nvSpPr>
        <dsp:cNvPr id="0" name=""/>
        <dsp:cNvSpPr/>
      </dsp:nvSpPr>
      <dsp:spPr>
        <a:xfrm>
          <a:off x="7495977" y="279539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A75E-5300-428E-9F1D-7A44B0B40ECD}">
      <dsp:nvSpPr>
        <dsp:cNvPr id="0" name=""/>
        <dsp:cNvSpPr/>
      </dsp:nvSpPr>
      <dsp:spPr>
        <a:xfrm>
          <a:off x="10195720" y="2299809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3A5D8-310C-4FD5-AFDE-4A00A02AB8F5}">
      <dsp:nvSpPr>
        <dsp:cNvPr id="0" name=""/>
        <dsp:cNvSpPr/>
      </dsp:nvSpPr>
      <dsp:spPr>
        <a:xfrm>
          <a:off x="10195720" y="361217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6D288-5B6E-4C43-BBB4-4BC75A22DCC5}">
      <dsp:nvSpPr>
        <dsp:cNvPr id="0" name=""/>
        <dsp:cNvSpPr/>
      </dsp:nvSpPr>
      <dsp:spPr>
        <a:xfrm>
          <a:off x="10478046" y="2584043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8C4F-F0F9-473C-9893-086E22C2DAB4}">
      <dsp:nvSpPr>
        <dsp:cNvPr id="0" name=""/>
        <dsp:cNvSpPr/>
      </dsp:nvSpPr>
      <dsp:spPr>
        <a:xfrm>
          <a:off x="10496794" y="3329505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5442-A307-4537-AE5D-5A5A48F4A3BF}">
      <dsp:nvSpPr>
        <dsp:cNvPr id="0" name=""/>
        <dsp:cNvSpPr/>
      </dsp:nvSpPr>
      <dsp:spPr>
        <a:xfrm>
          <a:off x="4028660" y="1509578"/>
          <a:ext cx="3204841" cy="32051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Consolidated Relational View</a:t>
          </a:r>
          <a:endParaRPr lang="en-US" sz="3200" kern="1200" dirty="0"/>
        </a:p>
      </dsp:txBody>
      <dsp:txXfrm>
        <a:off x="4497998" y="1978965"/>
        <a:ext cx="2266165" cy="2266400"/>
      </dsp:txXfrm>
    </dsp:sp>
    <dsp:sp modelId="{2067586D-A80B-4D35-845E-8A3A2DCA2FD4}">
      <dsp:nvSpPr>
        <dsp:cNvPr id="0" name=""/>
        <dsp:cNvSpPr/>
      </dsp:nvSpPr>
      <dsp:spPr>
        <a:xfrm>
          <a:off x="3789345" y="1235756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79F-FAE5-49A5-AECA-90892D37AC4F}">
      <dsp:nvSpPr>
        <dsp:cNvPr id="0" name=""/>
        <dsp:cNvSpPr/>
      </dsp:nvSpPr>
      <dsp:spPr>
        <a:xfrm>
          <a:off x="3383501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7B97-8858-4DD9-8149-221458A47CBF}">
      <dsp:nvSpPr>
        <dsp:cNvPr id="0" name=""/>
        <dsp:cNvSpPr/>
      </dsp:nvSpPr>
      <dsp:spPr>
        <a:xfrm>
          <a:off x="2707462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BA054-A7A1-4B00-B67C-9BB845B99A6D}">
      <dsp:nvSpPr>
        <dsp:cNvPr id="0" name=""/>
        <dsp:cNvSpPr/>
      </dsp:nvSpPr>
      <dsp:spPr>
        <a:xfrm>
          <a:off x="203142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6E053-FAA7-4361-8EB1-08721E90E1B6}">
      <dsp:nvSpPr>
        <dsp:cNvPr id="0" name=""/>
        <dsp:cNvSpPr/>
      </dsp:nvSpPr>
      <dsp:spPr>
        <a:xfrm>
          <a:off x="135538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71C18-FAFE-42F2-A437-9B5A82912092}">
      <dsp:nvSpPr>
        <dsp:cNvPr id="0" name=""/>
        <dsp:cNvSpPr/>
      </dsp:nvSpPr>
      <dsp:spPr>
        <a:xfrm>
          <a:off x="678244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B455E-08A6-49E5-8AA6-136591B7085C}">
      <dsp:nvSpPr>
        <dsp:cNvPr id="0" name=""/>
        <dsp:cNvSpPr/>
      </dsp:nvSpPr>
      <dsp:spPr>
        <a:xfrm>
          <a:off x="2205" y="901547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7ED3-68DB-4C6A-A8F5-5A8E1E74091F}">
      <dsp:nvSpPr>
        <dsp:cNvPr id="0" name=""/>
        <dsp:cNvSpPr/>
      </dsp:nvSpPr>
      <dsp:spPr>
        <a:xfrm>
          <a:off x="0" y="8476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Movies JSON</a:t>
          </a:r>
          <a:endParaRPr lang="en-US" sz="2900" kern="1200" dirty="0"/>
        </a:p>
      </dsp:txBody>
      <dsp:txXfrm>
        <a:off x="0" y="84767"/>
        <a:ext cx="3709940" cy="814177"/>
      </dsp:txXfrm>
    </dsp:sp>
    <dsp:sp modelId="{80BCB193-0928-493D-A68F-0CB3455C5576}">
      <dsp:nvSpPr>
        <dsp:cNvPr id="0" name=""/>
        <dsp:cNvSpPr/>
      </dsp:nvSpPr>
      <dsp:spPr>
        <a:xfrm>
          <a:off x="3789345" y="4329007"/>
          <a:ext cx="633027" cy="633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AA364-CA7B-4CF8-BA6A-CCF360260A50}">
      <dsp:nvSpPr>
        <dsp:cNvPr id="0" name=""/>
        <dsp:cNvSpPr/>
      </dsp:nvSpPr>
      <dsp:spPr>
        <a:xfrm>
          <a:off x="3383501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7041D-7F7B-4FAF-BC0A-B5D78EA3932F}">
      <dsp:nvSpPr>
        <dsp:cNvPr id="0" name=""/>
        <dsp:cNvSpPr/>
      </dsp:nvSpPr>
      <dsp:spPr>
        <a:xfrm>
          <a:off x="2707462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9A6B-5BA3-4FB4-9865-569D7E74AFFB}">
      <dsp:nvSpPr>
        <dsp:cNvPr id="0" name=""/>
        <dsp:cNvSpPr/>
      </dsp:nvSpPr>
      <dsp:spPr>
        <a:xfrm>
          <a:off x="203142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C678-1085-47EA-B163-7677C05D0CD6}">
      <dsp:nvSpPr>
        <dsp:cNvPr id="0" name=""/>
        <dsp:cNvSpPr/>
      </dsp:nvSpPr>
      <dsp:spPr>
        <a:xfrm>
          <a:off x="135538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B04DA-D03F-4877-ADDC-75E6105DF55E}">
      <dsp:nvSpPr>
        <dsp:cNvPr id="0" name=""/>
        <dsp:cNvSpPr/>
      </dsp:nvSpPr>
      <dsp:spPr>
        <a:xfrm>
          <a:off x="678244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C6712-1B86-451F-8AFB-BF2581FC0D5B}">
      <dsp:nvSpPr>
        <dsp:cNvPr id="0" name=""/>
        <dsp:cNvSpPr/>
      </dsp:nvSpPr>
      <dsp:spPr>
        <a:xfrm>
          <a:off x="2205" y="4973998"/>
          <a:ext cx="316513" cy="3165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F58A1-385A-4210-A84C-0311C9286DC7}">
      <dsp:nvSpPr>
        <dsp:cNvPr id="0" name=""/>
        <dsp:cNvSpPr/>
      </dsp:nvSpPr>
      <dsp:spPr>
        <a:xfrm>
          <a:off x="0" y="4156697"/>
          <a:ext cx="3709940" cy="814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/>
            <a:t>Reviews-of-movies JSON</a:t>
          </a:r>
          <a:endParaRPr lang="en-US" sz="2900" kern="1200" dirty="0"/>
        </a:p>
      </dsp:txBody>
      <dsp:txXfrm>
        <a:off x="0" y="4156697"/>
        <a:ext cx="3709940" cy="814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comes in a given format (i.e. JSON)</a:t>
          </a:r>
          <a:endParaRPr lang="en-US" sz="2300" kern="1200" dirty="0"/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A) Clean</a:t>
          </a:r>
          <a:endParaRPr lang="en-US" sz="1600" kern="1200" dirty="0"/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B) Engineering</a:t>
          </a:r>
          <a:endParaRPr lang="en-US" sz="1600" kern="1200" dirty="0"/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C) Ingest</a:t>
          </a:r>
          <a:endParaRPr lang="en-US" sz="1600" kern="1200" dirty="0"/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D) Production</a:t>
          </a:r>
          <a:endParaRPr lang="en-US" sz="1600" kern="1200" dirty="0"/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consumption</a:t>
          </a:r>
          <a:endParaRPr lang="en-US" sz="2300" kern="1200" dirty="0"/>
        </a:p>
      </dsp:txBody>
      <dsp:txXfrm>
        <a:off x="8134852" y="3422434"/>
        <a:ext cx="1616382" cy="16163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C143E-7E74-44F2-BA69-BA2DCC849333}">
      <dsp:nvSpPr>
        <dsp:cNvPr id="0" name=""/>
        <dsp:cNvSpPr/>
      </dsp:nvSpPr>
      <dsp:spPr>
        <a:xfrm>
          <a:off x="942364" y="1695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comes in a given format (i.e. JSON)</a:t>
          </a:r>
          <a:endParaRPr lang="en-US" sz="2300" kern="1200" dirty="0"/>
        </a:p>
      </dsp:txBody>
      <dsp:txXfrm>
        <a:off x="1277127" y="336458"/>
        <a:ext cx="1616382" cy="1616382"/>
      </dsp:txXfrm>
    </dsp:sp>
    <dsp:sp modelId="{E4C283D9-4B87-4D08-9671-967B5AA9846B}">
      <dsp:nvSpPr>
        <dsp:cNvPr id="0" name=""/>
        <dsp:cNvSpPr/>
      </dsp:nvSpPr>
      <dsp:spPr>
        <a:xfrm rot="10800000">
          <a:off x="1685285" y="2582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42E53-F62A-4F32-A81D-721DA0DD2EBD}">
      <dsp:nvSpPr>
        <dsp:cNvPr id="0" name=""/>
        <dsp:cNvSpPr/>
      </dsp:nvSpPr>
      <dsp:spPr>
        <a:xfrm>
          <a:off x="1322968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A) Clean</a:t>
          </a:r>
          <a:endParaRPr lang="en-US" sz="1600" kern="1200" dirty="0"/>
        </a:p>
      </dsp:txBody>
      <dsp:txXfrm>
        <a:off x="1546255" y="3691562"/>
        <a:ext cx="1078126" cy="1078126"/>
      </dsp:txXfrm>
    </dsp:sp>
    <dsp:sp modelId="{0EC38311-E58A-4A07-9C70-701A9B7E0A38}">
      <dsp:nvSpPr>
        <dsp:cNvPr id="0" name=""/>
        <dsp:cNvSpPr/>
      </dsp:nvSpPr>
      <dsp:spPr>
        <a:xfrm rot="5400000">
          <a:off x="3417426" y="391774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39854-6E78-4C0D-A5EE-675D9654F04B}">
      <dsp:nvSpPr>
        <dsp:cNvPr id="0" name=""/>
        <dsp:cNvSpPr/>
      </dsp:nvSpPr>
      <dsp:spPr>
        <a:xfrm>
          <a:off x="4751830" y="3468275"/>
          <a:ext cx="1524700" cy="15247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B) Engineering</a:t>
          </a:r>
          <a:endParaRPr lang="en-US" sz="1600" kern="1200" dirty="0"/>
        </a:p>
      </dsp:txBody>
      <dsp:txXfrm>
        <a:off x="4975117" y="3691562"/>
        <a:ext cx="1078126" cy="1078126"/>
      </dsp:txXfrm>
    </dsp:sp>
    <dsp:sp modelId="{0CC29AB7-6712-439D-A5AA-61A326A3F926}">
      <dsp:nvSpPr>
        <dsp:cNvPr id="0" name=""/>
        <dsp:cNvSpPr/>
      </dsp:nvSpPr>
      <dsp:spPr>
        <a:xfrm>
          <a:off x="5114147" y="2357049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B7E22-5B73-4D23-BF7C-5BB3B0BFA6F0}">
      <dsp:nvSpPr>
        <dsp:cNvPr id="0" name=""/>
        <dsp:cNvSpPr/>
      </dsp:nvSpPr>
      <dsp:spPr>
        <a:xfrm>
          <a:off x="4751830" y="382299"/>
          <a:ext cx="1524700" cy="1524700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C) Ingest</a:t>
          </a:r>
          <a:endParaRPr lang="en-US" sz="1600" kern="1200" dirty="0"/>
        </a:p>
      </dsp:txBody>
      <dsp:txXfrm>
        <a:off x="4975117" y="605586"/>
        <a:ext cx="1078126" cy="1078126"/>
      </dsp:txXfrm>
    </dsp:sp>
    <dsp:sp modelId="{9DBB0FF4-BB13-4375-B4AB-C20621C6ABA7}">
      <dsp:nvSpPr>
        <dsp:cNvPr id="0" name=""/>
        <dsp:cNvSpPr/>
      </dsp:nvSpPr>
      <dsp:spPr>
        <a:xfrm rot="5400000">
          <a:off x="6846288" y="831771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3089-E852-40A0-9435-CE42C8D3261A}">
      <dsp:nvSpPr>
        <dsp:cNvPr id="0" name=""/>
        <dsp:cNvSpPr/>
      </dsp:nvSpPr>
      <dsp:spPr>
        <a:xfrm>
          <a:off x="8180692" y="382299"/>
          <a:ext cx="1524700" cy="1524700"/>
        </a:xfrm>
        <a:prstGeom prst="ellips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D) Production</a:t>
          </a:r>
          <a:endParaRPr lang="en-US" sz="1600" kern="1200" dirty="0"/>
        </a:p>
      </dsp:txBody>
      <dsp:txXfrm>
        <a:off x="8403979" y="605586"/>
        <a:ext cx="1078126" cy="1078126"/>
      </dsp:txXfrm>
    </dsp:sp>
    <dsp:sp modelId="{39DBE55B-7F44-4DEE-84A3-E3B6912980EE}">
      <dsp:nvSpPr>
        <dsp:cNvPr id="0" name=""/>
        <dsp:cNvSpPr/>
      </dsp:nvSpPr>
      <dsp:spPr>
        <a:xfrm rot="10800000">
          <a:off x="8543009" y="2202167"/>
          <a:ext cx="800067" cy="6257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47FB-0E25-479D-94E7-3976D6FF6D63}">
      <dsp:nvSpPr>
        <dsp:cNvPr id="0" name=""/>
        <dsp:cNvSpPr/>
      </dsp:nvSpPr>
      <dsp:spPr>
        <a:xfrm>
          <a:off x="7800089" y="3087671"/>
          <a:ext cx="2285908" cy="2285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Data consumption</a:t>
          </a:r>
          <a:endParaRPr lang="en-US" sz="2300" kern="1200" dirty="0"/>
        </a:p>
      </dsp:txBody>
      <dsp:txXfrm>
        <a:off x="8134852" y="3422434"/>
        <a:ext cx="1616382" cy="1616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861C4-FD88-440E-9B2D-A9C3C7B740A6}">
      <dsp:nvSpPr>
        <dsp:cNvPr id="0" name=""/>
        <dsp:cNvSpPr/>
      </dsp:nvSpPr>
      <dsp:spPr>
        <a:xfrm>
          <a:off x="374891" y="2649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Keep the tables</a:t>
          </a:r>
          <a:endParaRPr lang="en-US" sz="3600" kern="1200" dirty="0"/>
        </a:p>
      </dsp:txBody>
      <dsp:txXfrm>
        <a:off x="374891" y="2649"/>
        <a:ext cx="9537809" cy="867073"/>
      </dsp:txXfrm>
    </dsp:sp>
    <dsp:sp modelId="{9985A99B-893D-46F4-BDA8-8EAA266DC592}">
      <dsp:nvSpPr>
        <dsp:cNvPr id="0" name=""/>
        <dsp:cNvSpPr/>
      </dsp:nvSpPr>
      <dsp:spPr>
        <a:xfrm>
          <a:off x="37489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E2C87-C411-4B80-815E-08E59B931D2B}">
      <dsp:nvSpPr>
        <dsp:cNvPr id="0" name=""/>
        <dsp:cNvSpPr/>
      </dsp:nvSpPr>
      <dsp:spPr>
        <a:xfrm>
          <a:off x="171548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9965F-6918-4CE9-972F-9E8464DB62BD}">
      <dsp:nvSpPr>
        <dsp:cNvPr id="0" name=""/>
        <dsp:cNvSpPr/>
      </dsp:nvSpPr>
      <dsp:spPr>
        <a:xfrm>
          <a:off x="3057135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EC8D-09F7-4945-BB4C-0EDF5EDF9B64}">
      <dsp:nvSpPr>
        <dsp:cNvPr id="0" name=""/>
        <dsp:cNvSpPr/>
      </dsp:nvSpPr>
      <dsp:spPr>
        <a:xfrm>
          <a:off x="4397727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1AD52-C005-4068-A75D-2747529D5B33}">
      <dsp:nvSpPr>
        <dsp:cNvPr id="0" name=""/>
        <dsp:cNvSpPr/>
      </dsp:nvSpPr>
      <dsp:spPr>
        <a:xfrm>
          <a:off x="5739379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F9446-5851-4952-A0E3-4AB7263E5D97}">
      <dsp:nvSpPr>
        <dsp:cNvPr id="0" name=""/>
        <dsp:cNvSpPr/>
      </dsp:nvSpPr>
      <dsp:spPr>
        <a:xfrm>
          <a:off x="7079971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BAE98-178D-4C36-B57A-D2E5D7EB9474}">
      <dsp:nvSpPr>
        <dsp:cNvPr id="0" name=""/>
        <dsp:cNvSpPr/>
      </dsp:nvSpPr>
      <dsp:spPr>
        <a:xfrm>
          <a:off x="8421623" y="869723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2B84B-CAC5-4069-9FF2-6A69F716E059}">
      <dsp:nvSpPr>
        <dsp:cNvPr id="0" name=""/>
        <dsp:cNvSpPr/>
      </dsp:nvSpPr>
      <dsp:spPr>
        <a:xfrm>
          <a:off x="374891" y="1046349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edit/change the individual rows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perform complex aggregations (avg, sum, etc)</a:t>
          </a:r>
          <a:endParaRPr lang="en-US" sz="2400" kern="1200" dirty="0"/>
        </a:p>
      </dsp:txBody>
      <dsp:txXfrm>
        <a:off x="374891" y="1046349"/>
        <a:ext cx="9661801" cy="1413008"/>
      </dsp:txXfrm>
    </dsp:sp>
    <dsp:sp modelId="{A835239E-1807-49F9-AEBB-67AAC8392D1F}">
      <dsp:nvSpPr>
        <dsp:cNvPr id="0" name=""/>
        <dsp:cNvSpPr/>
      </dsp:nvSpPr>
      <dsp:spPr>
        <a:xfrm>
          <a:off x="374891" y="2739290"/>
          <a:ext cx="9537809" cy="86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600" kern="1200" dirty="0"/>
            <a:t>Avoid the tables</a:t>
          </a:r>
          <a:endParaRPr lang="en-US" sz="3600" kern="1200" dirty="0"/>
        </a:p>
      </dsp:txBody>
      <dsp:txXfrm>
        <a:off x="374891" y="2739290"/>
        <a:ext cx="9537809" cy="867073"/>
      </dsp:txXfrm>
    </dsp:sp>
    <dsp:sp modelId="{F0C9F40E-FA2A-4838-8806-349827DE5401}">
      <dsp:nvSpPr>
        <dsp:cNvPr id="0" name=""/>
        <dsp:cNvSpPr/>
      </dsp:nvSpPr>
      <dsp:spPr>
        <a:xfrm>
          <a:off x="37489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C2D9-16EA-415F-859D-8FB697765F2B}">
      <dsp:nvSpPr>
        <dsp:cNvPr id="0" name=""/>
        <dsp:cNvSpPr/>
      </dsp:nvSpPr>
      <dsp:spPr>
        <a:xfrm>
          <a:off x="171548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C84E3-34EA-4633-9FAF-002F922A6A1F}">
      <dsp:nvSpPr>
        <dsp:cNvPr id="0" name=""/>
        <dsp:cNvSpPr/>
      </dsp:nvSpPr>
      <dsp:spPr>
        <a:xfrm>
          <a:off x="3057135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15215-9DF4-4176-AC85-B3DECEADA317}">
      <dsp:nvSpPr>
        <dsp:cNvPr id="0" name=""/>
        <dsp:cNvSpPr/>
      </dsp:nvSpPr>
      <dsp:spPr>
        <a:xfrm>
          <a:off x="4397727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F7A52-59A0-41E4-BC7B-2A90FDDD0B58}">
      <dsp:nvSpPr>
        <dsp:cNvPr id="0" name=""/>
        <dsp:cNvSpPr/>
      </dsp:nvSpPr>
      <dsp:spPr>
        <a:xfrm>
          <a:off x="5739379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B40F1-ECEA-4ABD-A678-DDD1B9317813}">
      <dsp:nvSpPr>
        <dsp:cNvPr id="0" name=""/>
        <dsp:cNvSpPr/>
      </dsp:nvSpPr>
      <dsp:spPr>
        <a:xfrm>
          <a:off x="7079971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AFB05-814E-4C21-B3CF-D9B898EFCDFC}">
      <dsp:nvSpPr>
        <dsp:cNvPr id="0" name=""/>
        <dsp:cNvSpPr/>
      </dsp:nvSpPr>
      <dsp:spPr>
        <a:xfrm>
          <a:off x="8421623" y="3606364"/>
          <a:ext cx="2231847" cy="1766261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68FF-1B91-4A6E-881A-1A59565CF7D8}">
      <dsp:nvSpPr>
        <dsp:cNvPr id="0" name=""/>
        <dsp:cNvSpPr/>
      </dsp:nvSpPr>
      <dsp:spPr>
        <a:xfrm>
          <a:off x="374891" y="3782990"/>
          <a:ext cx="9661801" cy="1413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need to produce the feed for consumption only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data arrives immutable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incoming data changes or it is not 100% reliable in structure</a:t>
          </a:r>
          <a:endParaRPr lang="en-US" sz="2400" kern="1200" dirty="0"/>
        </a:p>
      </dsp:txBody>
      <dsp:txXfrm>
        <a:off x="374891" y="3782990"/>
        <a:ext cx="9661801" cy="1413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315DF-C980-4DAD-A2DA-04A0E2126F74}">
      <dsp:nvSpPr>
        <dsp:cNvPr id="0" name=""/>
        <dsp:cNvSpPr/>
      </dsp:nvSpPr>
      <dsp:spPr>
        <a:xfrm>
          <a:off x="0" y="0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9FA70-0FCE-4383-B724-F1462165C956}">
      <dsp:nvSpPr>
        <dsp:cNvPr id="0" name=""/>
        <dsp:cNvSpPr/>
      </dsp:nvSpPr>
      <dsp:spPr>
        <a:xfrm>
          <a:off x="0" y="0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ISJSON</a:t>
          </a:r>
          <a:endParaRPr lang="en-US" sz="2800" kern="1200" dirty="0"/>
        </a:p>
      </dsp:txBody>
      <dsp:txXfrm>
        <a:off x="0" y="0"/>
        <a:ext cx="2205672" cy="1343818"/>
      </dsp:txXfrm>
    </dsp:sp>
    <dsp:sp modelId="{29AC92C7-CE03-4761-B576-8A49AFD1B888}">
      <dsp:nvSpPr>
        <dsp:cNvPr id="0" name=""/>
        <dsp:cNvSpPr/>
      </dsp:nvSpPr>
      <dsp:spPr>
        <a:xfrm>
          <a:off x="2371097" y="61023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Just checks the format</a:t>
          </a:r>
          <a:endParaRPr lang="en-US" sz="4400" kern="1200" dirty="0"/>
        </a:p>
      </dsp:txBody>
      <dsp:txXfrm>
        <a:off x="2371097" y="61023"/>
        <a:ext cx="8657264" cy="1220460"/>
      </dsp:txXfrm>
    </dsp:sp>
    <dsp:sp modelId="{41D4D48A-CECA-456D-9456-B48E0873ECE7}">
      <dsp:nvSpPr>
        <dsp:cNvPr id="0" name=""/>
        <dsp:cNvSpPr/>
      </dsp:nvSpPr>
      <dsp:spPr>
        <a:xfrm>
          <a:off x="2205672" y="1281483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50239-61D8-482E-B099-6A39BDC6BB3B}">
      <dsp:nvSpPr>
        <dsp:cNvPr id="0" name=""/>
        <dsp:cNvSpPr/>
      </dsp:nvSpPr>
      <dsp:spPr>
        <a:xfrm>
          <a:off x="0" y="1343818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E4CB5-1749-462A-BD24-9B4F88C65E9A}">
      <dsp:nvSpPr>
        <dsp:cNvPr id="0" name=""/>
        <dsp:cNvSpPr/>
      </dsp:nvSpPr>
      <dsp:spPr>
        <a:xfrm>
          <a:off x="0" y="1343818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JSON_VALUE</a:t>
          </a:r>
          <a:endParaRPr lang="en-US" sz="2800" kern="1200" dirty="0"/>
        </a:p>
      </dsp:txBody>
      <dsp:txXfrm>
        <a:off x="0" y="1343818"/>
        <a:ext cx="2205672" cy="1343818"/>
      </dsp:txXfrm>
    </dsp:sp>
    <dsp:sp modelId="{A61EA568-1C34-4742-8328-E391A37E632F}">
      <dsp:nvSpPr>
        <dsp:cNvPr id="0" name=""/>
        <dsp:cNvSpPr/>
      </dsp:nvSpPr>
      <dsp:spPr>
        <a:xfrm>
          <a:off x="2371097" y="1404841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scalar value</a:t>
          </a:r>
          <a:endParaRPr lang="en-US" sz="4400" kern="1200" dirty="0"/>
        </a:p>
      </dsp:txBody>
      <dsp:txXfrm>
        <a:off x="2371097" y="1404841"/>
        <a:ext cx="8657264" cy="1220460"/>
      </dsp:txXfrm>
    </dsp:sp>
    <dsp:sp modelId="{A1EB0293-CD03-4CB8-BA8B-15F5D7D17CE8}">
      <dsp:nvSpPr>
        <dsp:cNvPr id="0" name=""/>
        <dsp:cNvSpPr/>
      </dsp:nvSpPr>
      <dsp:spPr>
        <a:xfrm>
          <a:off x="2205672" y="2625302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A9BC9-6E2A-49CD-9E07-2764F8D94867}">
      <dsp:nvSpPr>
        <dsp:cNvPr id="0" name=""/>
        <dsp:cNvSpPr/>
      </dsp:nvSpPr>
      <dsp:spPr>
        <a:xfrm>
          <a:off x="0" y="2687637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05B9A-E796-4F0C-8BD3-4F896E0F5B69}">
      <dsp:nvSpPr>
        <dsp:cNvPr id="0" name=""/>
        <dsp:cNvSpPr/>
      </dsp:nvSpPr>
      <dsp:spPr>
        <a:xfrm>
          <a:off x="0" y="2687637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JSON_QUERY</a:t>
          </a:r>
          <a:endParaRPr lang="en-US" sz="2800" kern="1200" dirty="0"/>
        </a:p>
      </dsp:txBody>
      <dsp:txXfrm>
        <a:off x="0" y="2687637"/>
        <a:ext cx="2205672" cy="1343818"/>
      </dsp:txXfrm>
    </dsp:sp>
    <dsp:sp modelId="{9D5A60C7-ABD9-49A5-B6CD-20BF3436B544}">
      <dsp:nvSpPr>
        <dsp:cNvPr id="0" name=""/>
        <dsp:cNvSpPr/>
      </dsp:nvSpPr>
      <dsp:spPr>
        <a:xfrm>
          <a:off x="2371097" y="2748660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Takes the object or array value</a:t>
          </a:r>
          <a:endParaRPr lang="en-US" sz="4400" kern="1200" dirty="0"/>
        </a:p>
      </dsp:txBody>
      <dsp:txXfrm>
        <a:off x="2371097" y="2748660"/>
        <a:ext cx="8657264" cy="1220460"/>
      </dsp:txXfrm>
    </dsp:sp>
    <dsp:sp modelId="{C3F19154-A780-4926-B761-1E03F3C3B0ED}">
      <dsp:nvSpPr>
        <dsp:cNvPr id="0" name=""/>
        <dsp:cNvSpPr/>
      </dsp:nvSpPr>
      <dsp:spPr>
        <a:xfrm>
          <a:off x="2205672" y="3969120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AC1FC-3D9A-47BF-8D77-A82CEA6C1ACB}">
      <dsp:nvSpPr>
        <dsp:cNvPr id="0" name=""/>
        <dsp:cNvSpPr/>
      </dsp:nvSpPr>
      <dsp:spPr>
        <a:xfrm>
          <a:off x="0" y="4031456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96F8E-F2A0-4AD7-922D-0DA9E32FF432}">
      <dsp:nvSpPr>
        <dsp:cNvPr id="0" name=""/>
        <dsp:cNvSpPr/>
      </dsp:nvSpPr>
      <dsp:spPr>
        <a:xfrm>
          <a:off x="0" y="4031456"/>
          <a:ext cx="2205672" cy="1343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OPENJSON</a:t>
          </a:r>
          <a:endParaRPr lang="en-US" sz="2800" kern="1200" dirty="0"/>
        </a:p>
      </dsp:txBody>
      <dsp:txXfrm>
        <a:off x="0" y="4031456"/>
        <a:ext cx="2205672" cy="1343818"/>
      </dsp:txXfrm>
    </dsp:sp>
    <dsp:sp modelId="{EA35FA76-147E-413C-BD31-D4925030E736}">
      <dsp:nvSpPr>
        <dsp:cNvPr id="0" name=""/>
        <dsp:cNvSpPr/>
      </dsp:nvSpPr>
      <dsp:spPr>
        <a:xfrm>
          <a:off x="2371097" y="4092479"/>
          <a:ext cx="8657264" cy="122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400" kern="1200" dirty="0"/>
            <a:t>Transform arrays into relational rows</a:t>
          </a:r>
          <a:endParaRPr lang="en-US" sz="4400" kern="1200" dirty="0"/>
        </a:p>
      </dsp:txBody>
      <dsp:txXfrm>
        <a:off x="2371097" y="4092479"/>
        <a:ext cx="8657264" cy="1220460"/>
      </dsp:txXfrm>
    </dsp:sp>
    <dsp:sp modelId="{AEFBF5F3-CF69-4E4C-8FD3-53B71F7A0B74}">
      <dsp:nvSpPr>
        <dsp:cNvPr id="0" name=""/>
        <dsp:cNvSpPr/>
      </dsp:nvSpPr>
      <dsp:spPr>
        <a:xfrm>
          <a:off x="2205672" y="5312939"/>
          <a:ext cx="8822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C1DF-0A0C-4312-B401-CB9DD1320B0D}">
      <dsp:nvSpPr>
        <dsp:cNvPr id="0" name=""/>
        <dsp:cNvSpPr/>
      </dsp:nvSpPr>
      <dsp:spPr>
        <a:xfrm>
          <a:off x="0" y="2624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6911-90BA-4ACC-913F-86962D7FFC07}">
      <dsp:nvSpPr>
        <dsp:cNvPr id="0" name=""/>
        <dsp:cNvSpPr/>
      </dsp:nvSpPr>
      <dsp:spPr>
        <a:xfrm>
          <a:off x="0" y="2624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Data does not change anymore</a:t>
          </a:r>
          <a:endParaRPr lang="en-US" sz="6500" kern="1200" dirty="0"/>
        </a:p>
      </dsp:txBody>
      <dsp:txXfrm>
        <a:off x="0" y="2624"/>
        <a:ext cx="11028362" cy="1790008"/>
      </dsp:txXfrm>
    </dsp:sp>
    <dsp:sp modelId="{5DCEA4D7-5641-4D52-8D9D-F785F35778BA}">
      <dsp:nvSpPr>
        <dsp:cNvPr id="0" name=""/>
        <dsp:cNvSpPr/>
      </dsp:nvSpPr>
      <dsp:spPr>
        <a:xfrm>
          <a:off x="0" y="1792633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AB29B-9E62-40F4-B5F3-6ACA83B59E6B}">
      <dsp:nvSpPr>
        <dsp:cNvPr id="0" name=""/>
        <dsp:cNvSpPr/>
      </dsp:nvSpPr>
      <dsp:spPr>
        <a:xfrm>
          <a:off x="0" y="1792633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JSON becomes huge</a:t>
          </a:r>
          <a:endParaRPr lang="en-US" sz="6500" kern="1200" dirty="0"/>
        </a:p>
      </dsp:txBody>
      <dsp:txXfrm>
        <a:off x="0" y="1792633"/>
        <a:ext cx="11028362" cy="1790008"/>
      </dsp:txXfrm>
    </dsp:sp>
    <dsp:sp modelId="{05C543E5-B04D-45F1-821C-E9748D40B80A}">
      <dsp:nvSpPr>
        <dsp:cNvPr id="0" name=""/>
        <dsp:cNvSpPr/>
      </dsp:nvSpPr>
      <dsp:spPr>
        <a:xfrm>
          <a:off x="0" y="3582641"/>
          <a:ext cx="110283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6C40D-083C-43C5-95BA-BE8035B77E9E}">
      <dsp:nvSpPr>
        <dsp:cNvPr id="0" name=""/>
        <dsp:cNvSpPr/>
      </dsp:nvSpPr>
      <dsp:spPr>
        <a:xfrm>
          <a:off x="0" y="3582641"/>
          <a:ext cx="11028362" cy="1790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Need to perform analysis</a:t>
          </a:r>
          <a:endParaRPr lang="en-US" sz="6500" kern="1200" dirty="0"/>
        </a:p>
      </dsp:txBody>
      <dsp:txXfrm>
        <a:off x="0" y="3582641"/>
        <a:ext cx="11028362" cy="1790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66B6-8005-43F3-9A3A-43C51FF373B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82D5B-3CB3-42EA-B4C3-3CE82A6E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9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Heap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CCI creation</a:t>
            </a:r>
          </a:p>
          <a:p>
            <a:pPr marL="171450" indent="-171450">
              <a:buFontTx/>
              <a:buChar char="-"/>
            </a:pPr>
            <a:r>
              <a:rPr lang="it-IT" dirty="0"/>
              <a:t>Table size comparison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Data source</a:t>
            </a:r>
          </a:p>
          <a:p>
            <a:pPr marL="171450" indent="-171450">
              <a:buFontTx/>
              <a:buChar char="-"/>
            </a:pPr>
            <a:r>
              <a:rPr lang="it-IT" dirty="0"/>
              <a:t>Suggested visualization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DB Project</a:t>
            </a:r>
          </a:p>
          <a:p>
            <a:pPr marL="171450" indent="-171450">
              <a:buFontTx/>
              <a:buChar char="-"/>
            </a:pPr>
            <a:r>
              <a:rPr lang="it-IT" dirty="0"/>
              <a:t>Review_id is generated</a:t>
            </a:r>
          </a:p>
          <a:p>
            <a:pPr marL="171450" indent="-171450">
              <a:buFontTx/>
              <a:buChar char="-"/>
            </a:pPr>
            <a:r>
              <a:rPr lang="it-IT" dirty="0"/>
              <a:t>Enforce a foreign key may lead to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VS code</a:t>
            </a:r>
          </a:p>
          <a:p>
            <a:pPr marL="171450" indent="-171450">
              <a:buFontTx/>
              <a:buChar char="-"/>
            </a:pPr>
            <a:r>
              <a:rPr lang="it-IT" dirty="0"/>
              <a:t>Database overview</a:t>
            </a:r>
          </a:p>
          <a:p>
            <a:pPr marL="171450" indent="-171450">
              <a:buFontTx/>
              <a:buChar char="-"/>
            </a:pPr>
            <a:r>
              <a:rPr lang="it-IT" dirty="0"/>
              <a:t>View creation with designer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Live coding tables</a:t>
            </a:r>
          </a:p>
          <a:p>
            <a:pPr marL="171450" indent="-171450">
              <a:buFontTx/>
              <a:buChar char="-"/>
            </a:pPr>
            <a:r>
              <a:rPr lang="it-IT" dirty="0"/>
              <a:t>vReviews 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96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3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DBA Nightmare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82D5B-3CB3-42EA-B4C3-3CE82A6E66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7665A-1907-4F8E-876B-6392BB8B59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BAB188FB-2345-4397-9068-335B7F46D0FE}"/>
              </a:ext>
            </a:extLst>
          </p:cNvPr>
          <p:cNvSpPr/>
          <p:nvPr userDrawn="1"/>
        </p:nvSpPr>
        <p:spPr>
          <a:xfrm>
            <a:off x="0" y="1"/>
            <a:ext cx="9821331" cy="6857999"/>
          </a:xfrm>
          <a:custGeom>
            <a:avLst/>
            <a:gdLst>
              <a:gd name="connsiteX0" fmla="*/ 0 w 9821331"/>
              <a:gd name="connsiteY0" fmla="*/ 0 h 6857999"/>
              <a:gd name="connsiteX1" fmla="*/ 2963333 w 9821331"/>
              <a:gd name="connsiteY1" fmla="*/ 0 h 6857999"/>
              <a:gd name="connsiteX2" fmla="*/ 9821331 w 9821331"/>
              <a:gd name="connsiteY2" fmla="*/ 6857999 h 6857999"/>
              <a:gd name="connsiteX3" fmla="*/ 0 w 982133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1331" h="6857999">
                <a:moveTo>
                  <a:pt x="0" y="0"/>
                </a:moveTo>
                <a:lnTo>
                  <a:pt x="2963333" y="0"/>
                </a:lnTo>
                <a:lnTo>
                  <a:pt x="982133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170E64-181D-4141-9BA9-D53ED52827C9}"/>
              </a:ext>
            </a:extLst>
          </p:cNvPr>
          <p:cNvCxnSpPr/>
          <p:nvPr userDrawn="1"/>
        </p:nvCxnSpPr>
        <p:spPr>
          <a:xfrm flipH="1">
            <a:off x="826032" y="4048554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7C026FCB-31A8-4CAD-B08E-0D5CA79A1C7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225718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6E7F228-B5C9-47EB-A2C3-C4E0338D7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9" y="592601"/>
            <a:ext cx="674328" cy="6743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0E6A4BB-5B67-4001-9074-E6DCB6D0817D}"/>
              </a:ext>
            </a:extLst>
          </p:cNvPr>
          <p:cNvSpPr/>
          <p:nvPr userDrawn="1"/>
        </p:nvSpPr>
        <p:spPr>
          <a:xfrm>
            <a:off x="822638" y="1690714"/>
            <a:ext cx="991966" cy="4951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 lIns="144000" tIns="108000" rIns="144000" bIns="10800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Light" charset="0"/>
                <a:ea typeface="Roboto Light" charset="0"/>
                <a:cs typeface="Roboto Light" charset="0"/>
              </a:rPr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C0836-E5A7-479D-A2AA-1E17AB4E1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639" y="2351023"/>
            <a:ext cx="4511362" cy="1557275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6626B-81EA-4D10-B186-28E7976B6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638" y="4188811"/>
            <a:ext cx="6448277" cy="233390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44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5621-2A5D-4460-854A-61DC6549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308F7-7937-4F06-815B-D4E67687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D0DFFD0-520C-4FDA-8A7D-470C5F14234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9A4B-744F-4ADB-B7A7-1E3704BCD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DCA1-1E85-4241-8086-E26E49E6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225E-A8E7-4E77-9822-74CE62E9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5153-41C5-406D-AD4E-E151A13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CAC846C-56CF-4E69-866A-0265E75D6ABF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82912-9938-462C-9178-F28DF0657A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8" y="1116835"/>
            <a:ext cx="2739764" cy="273976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67EE5E-D1F2-4392-82D7-C9A02A9C7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3703321"/>
            <a:ext cx="3200400" cy="97028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7869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5599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8BDA-5E66-42DF-962F-84FC2D4B6D9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80FF0-A628-4A87-9991-0A42E9F4D297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B04656-10F1-4A23-9FC4-E01409BFC7D2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63E64-CFDE-441A-882E-7376FD6060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B8D829-090B-42FA-A31E-5363F2BEC0A7}"/>
              </a:ext>
            </a:extLst>
          </p:cNvPr>
          <p:cNvGrpSpPr/>
          <p:nvPr userDrawn="1"/>
        </p:nvGrpSpPr>
        <p:grpSpPr>
          <a:xfrm>
            <a:off x="598109" y="472540"/>
            <a:ext cx="835193" cy="835193"/>
            <a:chOff x="3328988" y="3201988"/>
            <a:chExt cx="392113" cy="392113"/>
          </a:xfrm>
        </p:grpSpPr>
        <p:sp>
          <p:nvSpPr>
            <p:cNvPr id="12" name="Oval 46">
              <a:extLst>
                <a:ext uri="{FF2B5EF4-FFF2-40B4-BE49-F238E27FC236}">
                  <a16:creationId xmlns:a16="http://schemas.microsoft.com/office/drawing/2014/main" id="{E63992C2-83C5-4645-9433-8D38987E9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21DBEFDA-B509-4BED-86FD-24C8DCEAE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D35719-F510-49FD-8E7F-7787A2C76C46}"/>
              </a:ext>
            </a:extLst>
          </p:cNvPr>
          <p:cNvSpPr txBox="1"/>
          <p:nvPr userDrawn="1"/>
        </p:nvSpPr>
        <p:spPr>
          <a:xfrm>
            <a:off x="2449809" y="5705812"/>
            <a:ext cx="72923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@</a:t>
            </a:r>
            <a:r>
              <a:rPr lang="it-IT" sz="6000" b="1" dirty="0" err="1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cloudgen_verona</a:t>
            </a:r>
            <a:r>
              <a:rPr lang="it-IT" sz="6000" b="1" dirty="0">
                <a:solidFill>
                  <a:schemeClr val="bg1"/>
                </a:solidFill>
                <a:latin typeface="Myanmar Text" panose="020B0502040204020203" pitchFamily="34" charset="0"/>
                <a:cs typeface="Myanmar Text" panose="020B0502040204020203" pitchFamily="34" charset="0"/>
              </a:rPr>
              <a:t> </a:t>
            </a:r>
            <a:endParaRPr lang="en-US" sz="6000" b="1" dirty="0">
              <a:solidFill>
                <a:schemeClr val="bg1"/>
              </a:solidFill>
              <a:latin typeface="Myanmar Text" panose="020B0502040204020203" pitchFamily="34" charset="0"/>
              <a:cs typeface="Myanmar Text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433A2-3CE2-4CEB-A877-247517834D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3302" y="1381125"/>
            <a:ext cx="9408169" cy="3963035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#Twit</a:t>
            </a:r>
          </a:p>
        </p:txBody>
      </p:sp>
    </p:spTree>
    <p:extLst>
      <p:ext uri="{BB962C8B-B14F-4D97-AF65-F5344CB8AC3E}">
        <p14:creationId xmlns:p14="http://schemas.microsoft.com/office/powerpoint/2010/main" val="321199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5B52871-47E1-4BD3-8171-9AB933289023}"/>
              </a:ext>
            </a:extLst>
          </p:cNvPr>
          <p:cNvSpPr/>
          <p:nvPr userDrawn="1"/>
        </p:nvSpPr>
        <p:spPr>
          <a:xfrm>
            <a:off x="1281467" y="1704375"/>
            <a:ext cx="9629068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60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Thank you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Myanmar Text" panose="020B0502040204020203" pitchFamily="34" charset="0"/>
                <a:ea typeface="Roboto Light" charset="0"/>
                <a:cs typeface="Myanmar Text" panose="020B0502040204020203" pitchFamily="34" charset="0"/>
              </a:rPr>
              <a:t>Any questions?</a:t>
            </a:r>
          </a:p>
        </p:txBody>
      </p:sp>
      <p:sp>
        <p:nvSpPr>
          <p:cNvPr id="16" name="Oval 46">
            <a:extLst>
              <a:ext uri="{FF2B5EF4-FFF2-40B4-BE49-F238E27FC236}">
                <a16:creationId xmlns:a16="http://schemas.microsoft.com/office/drawing/2014/main" id="{D3F0CD03-F633-478B-AFFE-27235FB905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39950" y="4964252"/>
            <a:ext cx="522817" cy="522817"/>
          </a:xfrm>
          <a:prstGeom prst="ellipse">
            <a:avLst/>
          </a:prstGeom>
          <a:solidFill>
            <a:srgbClr val="1AB2E8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0962DF06-466F-402D-9B85-01D7AB7501A1}"/>
              </a:ext>
            </a:extLst>
          </p:cNvPr>
          <p:cNvSpPr>
            <a:spLocks/>
          </p:cNvSpPr>
          <p:nvPr userDrawn="1"/>
        </p:nvSpPr>
        <p:spPr bwMode="auto">
          <a:xfrm>
            <a:off x="5271183" y="5118768"/>
            <a:ext cx="262466" cy="211667"/>
          </a:xfrm>
          <a:custGeom>
            <a:avLst/>
            <a:gdLst>
              <a:gd name="T0" fmla="*/ 90 w 100"/>
              <a:gd name="T1" fmla="*/ 20 h 81"/>
              <a:gd name="T2" fmla="*/ 32 w 100"/>
              <a:gd name="T3" fmla="*/ 81 h 81"/>
              <a:gd name="T4" fmla="*/ 0 w 100"/>
              <a:gd name="T5" fmla="*/ 72 h 81"/>
              <a:gd name="T6" fmla="*/ 31 w 100"/>
              <a:gd name="T7" fmla="*/ 63 h 81"/>
              <a:gd name="T8" fmla="*/ 12 w 100"/>
              <a:gd name="T9" fmla="*/ 49 h 81"/>
              <a:gd name="T10" fmla="*/ 21 w 100"/>
              <a:gd name="T11" fmla="*/ 48 h 81"/>
              <a:gd name="T12" fmla="*/ 4 w 100"/>
              <a:gd name="T13" fmla="*/ 28 h 81"/>
              <a:gd name="T14" fmla="*/ 14 w 100"/>
              <a:gd name="T15" fmla="*/ 31 h 81"/>
              <a:gd name="T16" fmla="*/ 7 w 100"/>
              <a:gd name="T17" fmla="*/ 3 h 81"/>
              <a:gd name="T18" fmla="*/ 50 w 100"/>
              <a:gd name="T19" fmla="*/ 25 h 81"/>
              <a:gd name="T20" fmla="*/ 70 w 100"/>
              <a:gd name="T21" fmla="*/ 0 h 81"/>
              <a:gd name="T22" fmla="*/ 85 w 100"/>
              <a:gd name="T23" fmla="*/ 6 h 81"/>
              <a:gd name="T24" fmla="*/ 98 w 100"/>
              <a:gd name="T25" fmla="*/ 1 h 81"/>
              <a:gd name="T26" fmla="*/ 89 w 100"/>
              <a:gd name="T27" fmla="*/ 12 h 81"/>
              <a:gd name="T28" fmla="*/ 100 w 100"/>
              <a:gd name="T29" fmla="*/ 9 h 81"/>
              <a:gd name="T30" fmla="*/ 90 w 100"/>
              <a:gd name="T31" fmla="*/ 2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81">
                <a:moveTo>
                  <a:pt x="90" y="20"/>
                </a:moveTo>
                <a:cubicBezTo>
                  <a:pt x="91" y="49"/>
                  <a:pt x="70" y="81"/>
                  <a:pt x="32" y="81"/>
                </a:cubicBezTo>
                <a:cubicBezTo>
                  <a:pt x="20" y="81"/>
                  <a:pt x="9" y="77"/>
                  <a:pt x="0" y="72"/>
                </a:cubicBezTo>
                <a:cubicBezTo>
                  <a:pt x="11" y="73"/>
                  <a:pt x="22" y="70"/>
                  <a:pt x="31" y="63"/>
                </a:cubicBezTo>
                <a:cubicBezTo>
                  <a:pt x="22" y="63"/>
                  <a:pt x="14" y="57"/>
                  <a:pt x="12" y="49"/>
                </a:cubicBezTo>
                <a:cubicBezTo>
                  <a:pt x="15" y="49"/>
                  <a:pt x="18" y="49"/>
                  <a:pt x="21" y="48"/>
                </a:cubicBezTo>
                <a:cubicBezTo>
                  <a:pt x="11" y="47"/>
                  <a:pt x="4" y="38"/>
                  <a:pt x="4" y="28"/>
                </a:cubicBezTo>
                <a:cubicBezTo>
                  <a:pt x="7" y="30"/>
                  <a:pt x="10" y="31"/>
                  <a:pt x="14" y="31"/>
                </a:cubicBezTo>
                <a:cubicBezTo>
                  <a:pt x="4" y="25"/>
                  <a:pt x="2" y="13"/>
                  <a:pt x="7" y="3"/>
                </a:cubicBezTo>
                <a:cubicBezTo>
                  <a:pt x="17" y="16"/>
                  <a:pt x="33" y="24"/>
                  <a:pt x="50" y="25"/>
                </a:cubicBezTo>
                <a:cubicBezTo>
                  <a:pt x="47" y="12"/>
                  <a:pt x="56" y="0"/>
                  <a:pt x="70" y="0"/>
                </a:cubicBezTo>
                <a:cubicBezTo>
                  <a:pt x="75" y="0"/>
                  <a:pt x="81" y="2"/>
                  <a:pt x="85" y="6"/>
                </a:cubicBezTo>
                <a:cubicBezTo>
                  <a:pt x="89" y="5"/>
                  <a:pt x="94" y="3"/>
                  <a:pt x="98" y="1"/>
                </a:cubicBezTo>
                <a:cubicBezTo>
                  <a:pt x="96" y="6"/>
                  <a:pt x="93" y="10"/>
                  <a:pt x="89" y="12"/>
                </a:cubicBezTo>
                <a:cubicBezTo>
                  <a:pt x="93" y="12"/>
                  <a:pt x="97" y="11"/>
                  <a:pt x="100" y="9"/>
                </a:cubicBezTo>
                <a:cubicBezTo>
                  <a:pt x="98" y="13"/>
                  <a:pt x="94" y="17"/>
                  <a:pt x="90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8" name="Rectangle 58">
            <a:extLst>
              <a:ext uri="{FF2B5EF4-FFF2-40B4-BE49-F238E27FC236}">
                <a16:creationId xmlns:a16="http://schemas.microsoft.com/office/drawing/2014/main" id="{3B62AF73-23B5-4B3F-97A2-4596234ADE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Rectangle 59">
            <a:extLst>
              <a:ext uri="{FF2B5EF4-FFF2-40B4-BE49-F238E27FC236}">
                <a16:creationId xmlns:a16="http://schemas.microsoft.com/office/drawing/2014/main" id="{47FB4949-C5D7-4BFF-B3F7-5EE5B529CC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09794" y="5110936"/>
            <a:ext cx="2117" cy="2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0" name="Freeform 60">
            <a:extLst>
              <a:ext uri="{FF2B5EF4-FFF2-40B4-BE49-F238E27FC236}">
                <a16:creationId xmlns:a16="http://schemas.microsoft.com/office/drawing/2014/main" id="{AA1B2459-7789-43D6-ADEC-08E154DDA3B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690177" y="5096120"/>
            <a:ext cx="198967" cy="289984"/>
          </a:xfrm>
          <a:custGeom>
            <a:avLst/>
            <a:gdLst>
              <a:gd name="T0" fmla="*/ 16 w 76"/>
              <a:gd name="T1" fmla="*/ 65 h 111"/>
              <a:gd name="T2" fmla="*/ 0 w 76"/>
              <a:gd name="T3" fmla="*/ 88 h 111"/>
              <a:gd name="T4" fmla="*/ 38 w 76"/>
              <a:gd name="T5" fmla="*/ 111 h 111"/>
              <a:gd name="T6" fmla="*/ 76 w 76"/>
              <a:gd name="T7" fmla="*/ 86 h 111"/>
              <a:gd name="T8" fmla="*/ 66 w 76"/>
              <a:gd name="T9" fmla="*/ 86 h 111"/>
              <a:gd name="T10" fmla="*/ 38 w 76"/>
              <a:gd name="T11" fmla="*/ 105 h 111"/>
              <a:gd name="T12" fmla="*/ 13 w 76"/>
              <a:gd name="T13" fmla="*/ 84 h 111"/>
              <a:gd name="T14" fmla="*/ 16 w 76"/>
              <a:gd name="T15" fmla="*/ 76 h 111"/>
              <a:gd name="T16" fmla="*/ 16 w 76"/>
              <a:gd name="T17" fmla="*/ 73 h 111"/>
              <a:gd name="T18" fmla="*/ 16 w 76"/>
              <a:gd name="T19" fmla="*/ 65 h 111"/>
              <a:gd name="T20" fmla="*/ 16 w 76"/>
              <a:gd name="T21" fmla="*/ 0 h 111"/>
              <a:gd name="T22" fmla="*/ 8 w 76"/>
              <a:gd name="T23" fmla="*/ 17 h 111"/>
              <a:gd name="T24" fmla="*/ 16 w 76"/>
              <a:gd name="T25" fmla="*/ 37 h 111"/>
              <a:gd name="T26" fmla="*/ 16 w 76"/>
              <a:gd name="T2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111">
                <a:moveTo>
                  <a:pt x="16" y="65"/>
                </a:moveTo>
                <a:cubicBezTo>
                  <a:pt x="6" y="71"/>
                  <a:pt x="0" y="80"/>
                  <a:pt x="0" y="88"/>
                </a:cubicBezTo>
                <a:cubicBezTo>
                  <a:pt x="0" y="102"/>
                  <a:pt x="18" y="111"/>
                  <a:pt x="38" y="111"/>
                </a:cubicBezTo>
                <a:cubicBezTo>
                  <a:pt x="60" y="111"/>
                  <a:pt x="75" y="99"/>
                  <a:pt x="76" y="8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97"/>
                  <a:pt x="58" y="105"/>
                  <a:pt x="38" y="105"/>
                </a:cubicBezTo>
                <a:cubicBezTo>
                  <a:pt x="24" y="105"/>
                  <a:pt x="13" y="95"/>
                  <a:pt x="13" y="84"/>
                </a:cubicBezTo>
                <a:cubicBezTo>
                  <a:pt x="13" y="82"/>
                  <a:pt x="14" y="79"/>
                  <a:pt x="16" y="76"/>
                </a:cubicBezTo>
                <a:cubicBezTo>
                  <a:pt x="16" y="75"/>
                  <a:pt x="16" y="74"/>
                  <a:pt x="16" y="73"/>
                </a:cubicBezTo>
                <a:cubicBezTo>
                  <a:pt x="16" y="65"/>
                  <a:pt x="16" y="65"/>
                  <a:pt x="16" y="65"/>
                </a:cubicBezTo>
                <a:moveTo>
                  <a:pt x="16" y="0"/>
                </a:moveTo>
                <a:cubicBezTo>
                  <a:pt x="11" y="4"/>
                  <a:pt x="8" y="11"/>
                  <a:pt x="8" y="17"/>
                </a:cubicBezTo>
                <a:cubicBezTo>
                  <a:pt x="8" y="25"/>
                  <a:pt x="11" y="32"/>
                  <a:pt x="16" y="37"/>
                </a:cubicBezTo>
                <a:cubicBezTo>
                  <a:pt x="16" y="0"/>
                  <a:pt x="16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1" name="Freeform 61">
            <a:extLst>
              <a:ext uri="{FF2B5EF4-FFF2-40B4-BE49-F238E27FC236}">
                <a16:creationId xmlns:a16="http://schemas.microsoft.com/office/drawing/2014/main" id="{6AB72DB9-F498-4F99-95E4-484AEA5B50F0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  <a:close/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EB382B49-6986-43AC-9334-C7DC59E25518}"/>
              </a:ext>
            </a:extLst>
          </p:cNvPr>
          <p:cNvSpPr>
            <a:spLocks/>
          </p:cNvSpPr>
          <p:nvPr userDrawn="1"/>
        </p:nvSpPr>
        <p:spPr bwMode="auto">
          <a:xfrm>
            <a:off x="8899727" y="5068603"/>
            <a:ext cx="110067" cy="105833"/>
          </a:xfrm>
          <a:custGeom>
            <a:avLst/>
            <a:gdLst>
              <a:gd name="T0" fmla="*/ 31 w 52"/>
              <a:gd name="T1" fmla="*/ 0 h 50"/>
              <a:gd name="T2" fmla="*/ 21 w 52"/>
              <a:gd name="T3" fmla="*/ 0 h 50"/>
              <a:gd name="T4" fmla="*/ 21 w 52"/>
              <a:gd name="T5" fmla="*/ 20 h 50"/>
              <a:gd name="T6" fmla="*/ 0 w 52"/>
              <a:gd name="T7" fmla="*/ 20 h 50"/>
              <a:gd name="T8" fmla="*/ 0 w 52"/>
              <a:gd name="T9" fmla="*/ 31 h 50"/>
              <a:gd name="T10" fmla="*/ 21 w 52"/>
              <a:gd name="T11" fmla="*/ 31 h 50"/>
              <a:gd name="T12" fmla="*/ 21 w 52"/>
              <a:gd name="T13" fmla="*/ 50 h 50"/>
              <a:gd name="T14" fmla="*/ 31 w 52"/>
              <a:gd name="T15" fmla="*/ 50 h 50"/>
              <a:gd name="T16" fmla="*/ 31 w 52"/>
              <a:gd name="T17" fmla="*/ 31 h 50"/>
              <a:gd name="T18" fmla="*/ 52 w 52"/>
              <a:gd name="T19" fmla="*/ 31 h 50"/>
              <a:gd name="T20" fmla="*/ 52 w 52"/>
              <a:gd name="T21" fmla="*/ 20 h 50"/>
              <a:gd name="T22" fmla="*/ 31 w 52"/>
              <a:gd name="T23" fmla="*/ 20 h 50"/>
              <a:gd name="T24" fmla="*/ 31 w 52"/>
              <a:gd name="T2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" h="50">
                <a:moveTo>
                  <a:pt x="31" y="0"/>
                </a:moveTo>
                <a:lnTo>
                  <a:pt x="21" y="0"/>
                </a:lnTo>
                <a:lnTo>
                  <a:pt x="21" y="20"/>
                </a:lnTo>
                <a:lnTo>
                  <a:pt x="0" y="20"/>
                </a:lnTo>
                <a:lnTo>
                  <a:pt x="0" y="31"/>
                </a:lnTo>
                <a:lnTo>
                  <a:pt x="21" y="31"/>
                </a:lnTo>
                <a:lnTo>
                  <a:pt x="21" y="50"/>
                </a:lnTo>
                <a:lnTo>
                  <a:pt x="31" y="50"/>
                </a:lnTo>
                <a:lnTo>
                  <a:pt x="31" y="31"/>
                </a:lnTo>
                <a:lnTo>
                  <a:pt x="52" y="31"/>
                </a:lnTo>
                <a:lnTo>
                  <a:pt x="52" y="20"/>
                </a:lnTo>
                <a:lnTo>
                  <a:pt x="31" y="2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5993E839-EC53-491F-839A-77371181D6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732510" y="5068603"/>
            <a:ext cx="158751" cy="254000"/>
          </a:xfrm>
          <a:custGeom>
            <a:avLst/>
            <a:gdLst>
              <a:gd name="T0" fmla="*/ 27 w 61"/>
              <a:gd name="T1" fmla="*/ 50 h 97"/>
              <a:gd name="T2" fmla="*/ 26 w 61"/>
              <a:gd name="T3" fmla="*/ 50 h 97"/>
              <a:gd name="T4" fmla="*/ 6 w 61"/>
              <a:gd name="T5" fmla="*/ 28 h 97"/>
              <a:gd name="T6" fmla="*/ 20 w 61"/>
              <a:gd name="T7" fmla="*/ 6 h 97"/>
              <a:gd name="T8" fmla="*/ 20 w 61"/>
              <a:gd name="T9" fmla="*/ 6 h 97"/>
              <a:gd name="T10" fmla="*/ 40 w 61"/>
              <a:gd name="T11" fmla="*/ 29 h 97"/>
              <a:gd name="T12" fmla="*/ 27 w 61"/>
              <a:gd name="T13" fmla="*/ 50 h 97"/>
              <a:gd name="T14" fmla="*/ 61 w 61"/>
              <a:gd name="T15" fmla="*/ 0 h 97"/>
              <a:gd name="T16" fmla="*/ 25 w 61"/>
              <a:gd name="T17" fmla="*/ 0 h 97"/>
              <a:gd name="T18" fmla="*/ 0 w 61"/>
              <a:gd name="T19" fmla="*/ 11 h 97"/>
              <a:gd name="T20" fmla="*/ 0 w 61"/>
              <a:gd name="T21" fmla="*/ 48 h 97"/>
              <a:gd name="T22" fmla="*/ 19 w 61"/>
              <a:gd name="T23" fmla="*/ 55 h 97"/>
              <a:gd name="T24" fmla="*/ 23 w 61"/>
              <a:gd name="T25" fmla="*/ 55 h 97"/>
              <a:gd name="T26" fmla="*/ 21 w 61"/>
              <a:gd name="T27" fmla="*/ 62 h 97"/>
              <a:gd name="T28" fmla="*/ 26 w 61"/>
              <a:gd name="T29" fmla="*/ 71 h 97"/>
              <a:gd name="T30" fmla="*/ 19 w 61"/>
              <a:gd name="T31" fmla="*/ 71 h 97"/>
              <a:gd name="T32" fmla="*/ 0 w 61"/>
              <a:gd name="T33" fmla="*/ 76 h 97"/>
              <a:gd name="T34" fmla="*/ 0 w 61"/>
              <a:gd name="T35" fmla="*/ 84 h 97"/>
              <a:gd name="T36" fmla="*/ 0 w 61"/>
              <a:gd name="T37" fmla="*/ 87 h 97"/>
              <a:gd name="T38" fmla="*/ 24 w 61"/>
              <a:gd name="T39" fmla="*/ 76 h 97"/>
              <a:gd name="T40" fmla="*/ 24 w 61"/>
              <a:gd name="T41" fmla="*/ 76 h 97"/>
              <a:gd name="T42" fmla="*/ 33 w 61"/>
              <a:gd name="T43" fmla="*/ 77 h 97"/>
              <a:gd name="T44" fmla="*/ 49 w 61"/>
              <a:gd name="T45" fmla="*/ 92 h 97"/>
              <a:gd name="T46" fmla="*/ 50 w 61"/>
              <a:gd name="T47" fmla="*/ 96 h 97"/>
              <a:gd name="T48" fmla="*/ 50 w 61"/>
              <a:gd name="T49" fmla="*/ 97 h 97"/>
              <a:gd name="T50" fmla="*/ 60 w 61"/>
              <a:gd name="T51" fmla="*/ 97 h 97"/>
              <a:gd name="T52" fmla="*/ 61 w 61"/>
              <a:gd name="T53" fmla="*/ 94 h 97"/>
              <a:gd name="T54" fmla="*/ 47 w 61"/>
              <a:gd name="T55" fmla="*/ 69 h 97"/>
              <a:gd name="T56" fmla="*/ 36 w 61"/>
              <a:gd name="T57" fmla="*/ 58 h 97"/>
              <a:gd name="T58" fmla="*/ 43 w 61"/>
              <a:gd name="T59" fmla="*/ 48 h 97"/>
              <a:gd name="T60" fmla="*/ 54 w 61"/>
              <a:gd name="T61" fmla="*/ 29 h 97"/>
              <a:gd name="T62" fmla="*/ 44 w 61"/>
              <a:gd name="T63" fmla="*/ 8 h 97"/>
              <a:gd name="T64" fmla="*/ 53 w 61"/>
              <a:gd name="T65" fmla="*/ 8 h 97"/>
              <a:gd name="T66" fmla="*/ 61 w 61"/>
              <a:gd name="T6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" h="97">
                <a:moveTo>
                  <a:pt x="27" y="50"/>
                </a:moveTo>
                <a:cubicBezTo>
                  <a:pt x="26" y="50"/>
                  <a:pt x="26" y="50"/>
                  <a:pt x="26" y="50"/>
                </a:cubicBezTo>
                <a:cubicBezTo>
                  <a:pt x="16" y="49"/>
                  <a:pt x="7" y="40"/>
                  <a:pt x="6" y="28"/>
                </a:cubicBezTo>
                <a:cubicBezTo>
                  <a:pt x="4" y="15"/>
                  <a:pt x="1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30" y="6"/>
                  <a:pt x="38" y="16"/>
                  <a:pt x="40" y="29"/>
                </a:cubicBezTo>
                <a:cubicBezTo>
                  <a:pt x="41" y="42"/>
                  <a:pt x="36" y="50"/>
                  <a:pt x="27" y="50"/>
                </a:cubicBezTo>
                <a:moveTo>
                  <a:pt x="61" y="0"/>
                </a:moveTo>
                <a:cubicBezTo>
                  <a:pt x="61" y="0"/>
                  <a:pt x="35" y="0"/>
                  <a:pt x="25" y="0"/>
                </a:cubicBezTo>
                <a:cubicBezTo>
                  <a:pt x="15" y="0"/>
                  <a:pt x="6" y="4"/>
                  <a:pt x="0" y="11"/>
                </a:cubicBezTo>
                <a:cubicBezTo>
                  <a:pt x="0" y="48"/>
                  <a:pt x="0" y="48"/>
                  <a:pt x="0" y="48"/>
                </a:cubicBezTo>
                <a:cubicBezTo>
                  <a:pt x="4" y="52"/>
                  <a:pt x="11" y="55"/>
                  <a:pt x="19" y="55"/>
                </a:cubicBezTo>
                <a:cubicBezTo>
                  <a:pt x="20" y="55"/>
                  <a:pt x="21" y="55"/>
                  <a:pt x="23" y="55"/>
                </a:cubicBezTo>
                <a:cubicBezTo>
                  <a:pt x="21" y="57"/>
                  <a:pt x="21" y="59"/>
                  <a:pt x="21" y="62"/>
                </a:cubicBezTo>
                <a:cubicBezTo>
                  <a:pt x="21" y="66"/>
                  <a:pt x="23" y="69"/>
                  <a:pt x="26" y="71"/>
                </a:cubicBezTo>
                <a:cubicBezTo>
                  <a:pt x="24" y="71"/>
                  <a:pt x="22" y="71"/>
                  <a:pt x="19" y="71"/>
                </a:cubicBezTo>
                <a:cubicBezTo>
                  <a:pt x="12" y="71"/>
                  <a:pt x="5" y="73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5"/>
                  <a:pt x="0" y="86"/>
                  <a:pt x="0" y="87"/>
                </a:cubicBezTo>
                <a:cubicBezTo>
                  <a:pt x="4" y="80"/>
                  <a:pt x="13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ubicBezTo>
                  <a:pt x="27" y="76"/>
                  <a:pt x="31" y="76"/>
                  <a:pt x="33" y="77"/>
                </a:cubicBezTo>
                <a:cubicBezTo>
                  <a:pt x="41" y="83"/>
                  <a:pt x="48" y="86"/>
                  <a:pt x="49" y="92"/>
                </a:cubicBezTo>
                <a:cubicBezTo>
                  <a:pt x="49" y="93"/>
                  <a:pt x="50" y="95"/>
                  <a:pt x="50" y="96"/>
                </a:cubicBezTo>
                <a:cubicBezTo>
                  <a:pt x="50" y="96"/>
                  <a:pt x="50" y="97"/>
                  <a:pt x="5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1" y="96"/>
                  <a:pt x="61" y="95"/>
                  <a:pt x="61" y="94"/>
                </a:cubicBezTo>
                <a:cubicBezTo>
                  <a:pt x="61" y="84"/>
                  <a:pt x="58" y="78"/>
                  <a:pt x="47" y="69"/>
                </a:cubicBezTo>
                <a:cubicBezTo>
                  <a:pt x="43" y="67"/>
                  <a:pt x="36" y="62"/>
                  <a:pt x="36" y="58"/>
                </a:cubicBezTo>
                <a:cubicBezTo>
                  <a:pt x="36" y="54"/>
                  <a:pt x="37" y="52"/>
                  <a:pt x="43" y="48"/>
                </a:cubicBezTo>
                <a:cubicBezTo>
                  <a:pt x="50" y="43"/>
                  <a:pt x="54" y="36"/>
                  <a:pt x="54" y="29"/>
                </a:cubicBezTo>
                <a:cubicBezTo>
                  <a:pt x="54" y="20"/>
                  <a:pt x="50" y="12"/>
                  <a:pt x="44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61" y="0"/>
                  <a:pt x="61" y="0"/>
                </a:cubicBezTo>
              </a:path>
            </a:pathLst>
          </a:custGeom>
          <a:solidFill>
            <a:srgbClr val="FEF8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24" name="Freeform 90">
            <a:extLst>
              <a:ext uri="{FF2B5EF4-FFF2-40B4-BE49-F238E27FC236}">
                <a16:creationId xmlns:a16="http://schemas.microsoft.com/office/drawing/2014/main" id="{159B58CB-5378-45C1-B32D-FE866C777E1B}"/>
              </a:ext>
            </a:extLst>
          </p:cNvPr>
          <p:cNvSpPr>
            <a:spLocks/>
          </p:cNvSpPr>
          <p:nvPr userDrawn="1"/>
        </p:nvSpPr>
        <p:spPr bwMode="auto">
          <a:xfrm>
            <a:off x="1869124" y="5072203"/>
            <a:ext cx="167217" cy="309033"/>
          </a:xfrm>
          <a:custGeom>
            <a:avLst/>
            <a:gdLst>
              <a:gd name="T0" fmla="*/ 0 w 64"/>
              <a:gd name="T1" fmla="*/ 64 h 119"/>
              <a:gd name="T2" fmla="*/ 0 w 64"/>
              <a:gd name="T3" fmla="*/ 40 h 119"/>
              <a:gd name="T4" fmla="*/ 18 w 64"/>
              <a:gd name="T5" fmla="*/ 40 h 119"/>
              <a:gd name="T6" fmla="*/ 18 w 64"/>
              <a:gd name="T7" fmla="*/ 31 h 119"/>
              <a:gd name="T8" fmla="*/ 45 w 64"/>
              <a:gd name="T9" fmla="*/ 0 h 119"/>
              <a:gd name="T10" fmla="*/ 64 w 64"/>
              <a:gd name="T11" fmla="*/ 0 h 119"/>
              <a:gd name="T12" fmla="*/ 64 w 64"/>
              <a:gd name="T13" fmla="*/ 24 h 119"/>
              <a:gd name="T14" fmla="*/ 45 w 64"/>
              <a:gd name="T15" fmla="*/ 24 h 119"/>
              <a:gd name="T16" fmla="*/ 40 w 64"/>
              <a:gd name="T17" fmla="*/ 30 h 119"/>
              <a:gd name="T18" fmla="*/ 40 w 64"/>
              <a:gd name="T19" fmla="*/ 40 h 119"/>
              <a:gd name="T20" fmla="*/ 64 w 64"/>
              <a:gd name="T21" fmla="*/ 40 h 119"/>
              <a:gd name="T22" fmla="*/ 64 w 64"/>
              <a:gd name="T23" fmla="*/ 64 h 119"/>
              <a:gd name="T24" fmla="*/ 40 w 64"/>
              <a:gd name="T25" fmla="*/ 64 h 119"/>
              <a:gd name="T26" fmla="*/ 40 w 64"/>
              <a:gd name="T27" fmla="*/ 119 h 119"/>
              <a:gd name="T28" fmla="*/ 18 w 64"/>
              <a:gd name="T29" fmla="*/ 119 h 119"/>
              <a:gd name="T30" fmla="*/ 18 w 64"/>
              <a:gd name="T31" fmla="*/ 64 h 119"/>
              <a:gd name="T32" fmla="*/ 0 w 64"/>
              <a:gd name="T33" fmla="*/ 64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" h="119">
                <a:moveTo>
                  <a:pt x="0" y="64"/>
                </a:moveTo>
                <a:cubicBezTo>
                  <a:pt x="0" y="40"/>
                  <a:pt x="0" y="40"/>
                  <a:pt x="0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14"/>
                  <a:pt x="30" y="0"/>
                  <a:pt x="45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24"/>
                  <a:pt x="64" y="24"/>
                  <a:pt x="64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3" y="24"/>
                  <a:pt x="40" y="26"/>
                  <a:pt x="40" y="30"/>
                </a:cubicBezTo>
                <a:cubicBezTo>
                  <a:pt x="40" y="40"/>
                  <a:pt x="40" y="40"/>
                  <a:pt x="40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4" y="64"/>
                  <a:pt x="64" y="64"/>
                  <a:pt x="6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19"/>
                  <a:pt x="40" y="119"/>
                  <a:pt x="40" y="119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18" y="64"/>
                  <a:pt x="18" y="64"/>
                  <a:pt x="18" y="64"/>
                </a:cubicBezTo>
                <a:lnTo>
                  <a:pt x="0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7C841D-3CA7-4BD3-AD6E-EAC0D8ABD457}"/>
              </a:ext>
            </a:extLst>
          </p:cNvPr>
          <p:cNvGrpSpPr/>
          <p:nvPr userDrawn="1"/>
        </p:nvGrpSpPr>
        <p:grpSpPr>
          <a:xfrm>
            <a:off x="8603968" y="4964252"/>
            <a:ext cx="547462" cy="545244"/>
            <a:chOff x="2809875" y="2679700"/>
            <a:chExt cx="392113" cy="390525"/>
          </a:xfrm>
        </p:grpSpPr>
        <p:sp>
          <p:nvSpPr>
            <p:cNvPr id="26" name="Oval 70">
              <a:extLst>
                <a:ext uri="{FF2B5EF4-FFF2-40B4-BE49-F238E27FC236}">
                  <a16:creationId xmlns:a16="http://schemas.microsoft.com/office/drawing/2014/main" id="{AFEE6EC3-87CB-4F9C-A213-87F66295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8B86EE28-D8D7-4EFC-9DE3-85850CC0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123F5E-7710-4DBB-BD5D-A997FD2F27BC}"/>
              </a:ext>
            </a:extLst>
          </p:cNvPr>
          <p:cNvGrpSpPr/>
          <p:nvPr userDrawn="1"/>
        </p:nvGrpSpPr>
        <p:grpSpPr>
          <a:xfrm>
            <a:off x="1710279" y="4964252"/>
            <a:ext cx="529501" cy="529501"/>
            <a:chOff x="4378325" y="2157413"/>
            <a:chExt cx="392113" cy="392113"/>
          </a:xfrm>
        </p:grpSpPr>
        <p:sp>
          <p:nvSpPr>
            <p:cNvPr id="29" name="Oval 113">
              <a:extLst>
                <a:ext uri="{FF2B5EF4-FFF2-40B4-BE49-F238E27FC236}">
                  <a16:creationId xmlns:a16="http://schemas.microsoft.com/office/drawing/2014/main" id="{0E8551F7-3BC6-4C2B-893F-8C1ADA04D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4">
              <a:extLst>
                <a:ext uri="{FF2B5EF4-FFF2-40B4-BE49-F238E27FC236}">
                  <a16:creationId xmlns:a16="http://schemas.microsoft.com/office/drawing/2014/main" id="{6AC816F8-FEA1-4304-A471-B01DFC8D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9882E4CB-3C4E-4BCE-ACAE-54334DBA4D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4513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3BF3C3BA-94CE-43A7-AE2A-B117C782E0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1309" y="5102779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394F84-4F74-4948-8A4E-2237225EB5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03796" y="5078185"/>
            <a:ext cx="2355850" cy="268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558272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D20722D-C386-48A8-832E-BEFB7E163D87}"/>
              </a:ext>
            </a:extLst>
          </p:cNvPr>
          <p:cNvSpPr/>
          <p:nvPr userDrawn="1"/>
        </p:nvSpPr>
        <p:spPr>
          <a:xfrm>
            <a:off x="867163" y="2544722"/>
            <a:ext cx="2660924" cy="326192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38100" dist="127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4015E1-3C59-48D8-9F16-694625A374B3}"/>
              </a:ext>
            </a:extLst>
          </p:cNvPr>
          <p:cNvGrpSpPr/>
          <p:nvPr userDrawn="1"/>
        </p:nvGrpSpPr>
        <p:grpSpPr>
          <a:xfrm>
            <a:off x="5052977" y="2037809"/>
            <a:ext cx="1009948" cy="1009948"/>
            <a:chOff x="3328988" y="3201988"/>
            <a:chExt cx="392113" cy="392113"/>
          </a:xfrm>
        </p:grpSpPr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048D2759-9DB6-4951-955A-B50F2736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F51B14D2-E4FA-43E9-AC7F-5C73F9C2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83D4F-8900-43B3-8C7A-527AA24273E3}"/>
              </a:ext>
            </a:extLst>
          </p:cNvPr>
          <p:cNvGrpSpPr/>
          <p:nvPr userDrawn="1"/>
        </p:nvGrpSpPr>
        <p:grpSpPr>
          <a:xfrm>
            <a:off x="5052977" y="5389933"/>
            <a:ext cx="1009948" cy="1005857"/>
            <a:chOff x="2809875" y="2679700"/>
            <a:chExt cx="392113" cy="390525"/>
          </a:xfrm>
        </p:grpSpPr>
        <p:sp>
          <p:nvSpPr>
            <p:cNvPr id="39" name="Oval 70">
              <a:extLst>
                <a:ext uri="{FF2B5EF4-FFF2-40B4-BE49-F238E27FC236}">
                  <a16:creationId xmlns:a16="http://schemas.microsoft.com/office/drawing/2014/main" id="{82844D25-9F70-4E6A-AE9D-D6BF2BAF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1">
              <a:extLst>
                <a:ext uri="{FF2B5EF4-FFF2-40B4-BE49-F238E27FC236}">
                  <a16:creationId xmlns:a16="http://schemas.microsoft.com/office/drawing/2014/main" id="{D371B08C-40B0-4F03-87D5-A98B65938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41" name="Oval 46">
            <a:extLst>
              <a:ext uri="{FF2B5EF4-FFF2-40B4-BE49-F238E27FC236}">
                <a16:creationId xmlns:a16="http://schemas.microsoft.com/office/drawing/2014/main" id="{3186A8C4-65A2-4797-8EBF-56B0404E3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52977" y="3713871"/>
            <a:ext cx="1009948" cy="1009948"/>
          </a:xfrm>
          <a:prstGeom prst="ellipse">
            <a:avLst/>
          </a:prstGeom>
          <a:solidFill>
            <a:srgbClr val="2D2D37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Oval 46">
            <a:extLst>
              <a:ext uri="{FF2B5EF4-FFF2-40B4-BE49-F238E27FC236}">
                <a16:creationId xmlns:a16="http://schemas.microsoft.com/office/drawing/2014/main" id="{D7584215-21B6-4AD4-93FD-178379FAF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1837" y="3950350"/>
            <a:ext cx="539352" cy="5393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D0D5EA-0FC2-4816-9DD6-5026B7C3476B}"/>
              </a:ext>
            </a:extLst>
          </p:cNvPr>
          <p:cNvGrpSpPr/>
          <p:nvPr userDrawn="1"/>
        </p:nvGrpSpPr>
        <p:grpSpPr>
          <a:xfrm>
            <a:off x="5179795" y="3833086"/>
            <a:ext cx="763436" cy="763436"/>
            <a:chOff x="4378325" y="2157413"/>
            <a:chExt cx="392113" cy="392113"/>
          </a:xfrm>
        </p:grpSpPr>
        <p:sp>
          <p:nvSpPr>
            <p:cNvPr id="44" name="Oval 113">
              <a:extLst>
                <a:ext uri="{FF2B5EF4-FFF2-40B4-BE49-F238E27FC236}">
                  <a16:creationId xmlns:a16="http://schemas.microsoft.com/office/drawing/2014/main" id="{20D301FE-1CA5-40FC-8D32-D0F55277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325" y="2157413"/>
              <a:ext cx="392113" cy="392113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4">
              <a:extLst>
                <a:ext uri="{FF2B5EF4-FFF2-40B4-BE49-F238E27FC236}">
                  <a16:creationId xmlns:a16="http://schemas.microsoft.com/office/drawing/2014/main" id="{631AB385-759B-4A7C-9CED-7F6A2EBD6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763" y="2230438"/>
              <a:ext cx="247650" cy="241300"/>
            </a:xfrm>
            <a:custGeom>
              <a:avLst/>
              <a:gdLst>
                <a:gd name="T0" fmla="*/ 63 w 126"/>
                <a:gd name="T1" fmla="*/ 0 h 123"/>
                <a:gd name="T2" fmla="*/ 0 w 126"/>
                <a:gd name="T3" fmla="*/ 63 h 123"/>
                <a:gd name="T4" fmla="*/ 42 w 126"/>
                <a:gd name="T5" fmla="*/ 123 h 123"/>
                <a:gd name="T6" fmla="*/ 42 w 126"/>
                <a:gd name="T7" fmla="*/ 123 h 123"/>
                <a:gd name="T8" fmla="*/ 44 w 126"/>
                <a:gd name="T9" fmla="*/ 123 h 123"/>
                <a:gd name="T10" fmla="*/ 47 w 126"/>
                <a:gd name="T11" fmla="*/ 119 h 123"/>
                <a:gd name="T12" fmla="*/ 47 w 126"/>
                <a:gd name="T13" fmla="*/ 119 h 123"/>
                <a:gd name="T14" fmla="*/ 47 w 126"/>
                <a:gd name="T15" fmla="*/ 119 h 123"/>
                <a:gd name="T16" fmla="*/ 47 w 126"/>
                <a:gd name="T17" fmla="*/ 108 h 123"/>
                <a:gd name="T18" fmla="*/ 34 w 126"/>
                <a:gd name="T19" fmla="*/ 108 h 123"/>
                <a:gd name="T20" fmla="*/ 25 w 126"/>
                <a:gd name="T21" fmla="*/ 98 h 123"/>
                <a:gd name="T22" fmla="*/ 17 w 126"/>
                <a:gd name="T23" fmla="*/ 89 h 123"/>
                <a:gd name="T24" fmla="*/ 26 w 126"/>
                <a:gd name="T25" fmla="*/ 90 h 123"/>
                <a:gd name="T26" fmla="*/ 40 w 126"/>
                <a:gd name="T27" fmla="*/ 101 h 123"/>
                <a:gd name="T28" fmla="*/ 48 w 126"/>
                <a:gd name="T29" fmla="*/ 99 h 123"/>
                <a:gd name="T30" fmla="*/ 51 w 126"/>
                <a:gd name="T31" fmla="*/ 92 h 123"/>
                <a:gd name="T32" fmla="*/ 22 w 126"/>
                <a:gd name="T33" fmla="*/ 62 h 123"/>
                <a:gd name="T34" fmla="*/ 29 w 126"/>
                <a:gd name="T35" fmla="*/ 43 h 123"/>
                <a:gd name="T36" fmla="*/ 30 w 126"/>
                <a:gd name="T37" fmla="*/ 26 h 123"/>
                <a:gd name="T38" fmla="*/ 47 w 126"/>
                <a:gd name="T39" fmla="*/ 33 h 123"/>
                <a:gd name="T40" fmla="*/ 63 w 126"/>
                <a:gd name="T41" fmla="*/ 31 h 123"/>
                <a:gd name="T42" fmla="*/ 63 w 126"/>
                <a:gd name="T43" fmla="*/ 31 h 123"/>
                <a:gd name="T44" fmla="*/ 63 w 126"/>
                <a:gd name="T45" fmla="*/ 31 h 123"/>
                <a:gd name="T46" fmla="*/ 63 w 126"/>
                <a:gd name="T47" fmla="*/ 31 h 123"/>
                <a:gd name="T48" fmla="*/ 63 w 126"/>
                <a:gd name="T49" fmla="*/ 31 h 123"/>
                <a:gd name="T50" fmla="*/ 79 w 126"/>
                <a:gd name="T51" fmla="*/ 33 h 123"/>
                <a:gd name="T52" fmla="*/ 96 w 126"/>
                <a:gd name="T53" fmla="*/ 26 h 123"/>
                <a:gd name="T54" fmla="*/ 97 w 126"/>
                <a:gd name="T55" fmla="*/ 43 h 123"/>
                <a:gd name="T56" fmla="*/ 104 w 126"/>
                <a:gd name="T57" fmla="*/ 62 h 123"/>
                <a:gd name="T58" fmla="*/ 75 w 126"/>
                <a:gd name="T59" fmla="*/ 92 h 123"/>
                <a:gd name="T60" fmla="*/ 79 w 126"/>
                <a:gd name="T61" fmla="*/ 103 h 123"/>
                <a:gd name="T62" fmla="*/ 79 w 126"/>
                <a:gd name="T63" fmla="*/ 119 h 123"/>
                <a:gd name="T64" fmla="*/ 82 w 126"/>
                <a:gd name="T65" fmla="*/ 123 h 123"/>
                <a:gd name="T66" fmla="*/ 83 w 126"/>
                <a:gd name="T67" fmla="*/ 123 h 123"/>
                <a:gd name="T68" fmla="*/ 84 w 126"/>
                <a:gd name="T69" fmla="*/ 123 h 123"/>
                <a:gd name="T70" fmla="*/ 126 w 126"/>
                <a:gd name="T71" fmla="*/ 63 h 123"/>
                <a:gd name="T72" fmla="*/ 63 w 126"/>
                <a:gd name="T7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3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1"/>
                    <a:pt x="17" y="114"/>
                    <a:pt x="42" y="123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3" y="123"/>
                    <a:pt x="43" y="123"/>
                    <a:pt x="44" y="123"/>
                  </a:cubicBezTo>
                  <a:cubicBezTo>
                    <a:pt x="46" y="123"/>
                    <a:pt x="47" y="122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9"/>
                    <a:pt x="47" y="119"/>
                    <a:pt x="47" y="119"/>
                  </a:cubicBezTo>
                  <a:cubicBezTo>
                    <a:pt x="47" y="116"/>
                    <a:pt x="47" y="112"/>
                    <a:pt x="47" y="108"/>
                  </a:cubicBezTo>
                  <a:cubicBezTo>
                    <a:pt x="43" y="109"/>
                    <a:pt x="37" y="110"/>
                    <a:pt x="34" y="108"/>
                  </a:cubicBezTo>
                  <a:cubicBezTo>
                    <a:pt x="30" y="106"/>
                    <a:pt x="27" y="103"/>
                    <a:pt x="25" y="98"/>
                  </a:cubicBezTo>
                  <a:cubicBezTo>
                    <a:pt x="23" y="92"/>
                    <a:pt x="17" y="90"/>
                    <a:pt x="17" y="89"/>
                  </a:cubicBezTo>
                  <a:cubicBezTo>
                    <a:pt x="16" y="88"/>
                    <a:pt x="23" y="86"/>
                    <a:pt x="26" y="90"/>
                  </a:cubicBezTo>
                  <a:cubicBezTo>
                    <a:pt x="30" y="94"/>
                    <a:pt x="33" y="102"/>
                    <a:pt x="40" y="101"/>
                  </a:cubicBezTo>
                  <a:cubicBezTo>
                    <a:pt x="44" y="100"/>
                    <a:pt x="46" y="100"/>
                    <a:pt x="48" y="99"/>
                  </a:cubicBezTo>
                  <a:cubicBezTo>
                    <a:pt x="48" y="97"/>
                    <a:pt x="49" y="94"/>
                    <a:pt x="51" y="92"/>
                  </a:cubicBezTo>
                  <a:cubicBezTo>
                    <a:pt x="34" y="89"/>
                    <a:pt x="22" y="80"/>
                    <a:pt x="22" y="62"/>
                  </a:cubicBezTo>
                  <a:cubicBezTo>
                    <a:pt x="22" y="54"/>
                    <a:pt x="25" y="47"/>
                    <a:pt x="29" y="43"/>
                  </a:cubicBezTo>
                  <a:cubicBezTo>
                    <a:pt x="28" y="39"/>
                    <a:pt x="27" y="30"/>
                    <a:pt x="30" y="26"/>
                  </a:cubicBezTo>
                  <a:cubicBezTo>
                    <a:pt x="30" y="26"/>
                    <a:pt x="35" y="24"/>
                    <a:pt x="47" y="33"/>
                  </a:cubicBezTo>
                  <a:cubicBezTo>
                    <a:pt x="52" y="32"/>
                    <a:pt x="57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9" y="31"/>
                    <a:pt x="74" y="32"/>
                    <a:pt x="79" y="33"/>
                  </a:cubicBezTo>
                  <a:cubicBezTo>
                    <a:pt x="92" y="24"/>
                    <a:pt x="96" y="26"/>
                    <a:pt x="96" y="26"/>
                  </a:cubicBezTo>
                  <a:cubicBezTo>
                    <a:pt x="99" y="30"/>
                    <a:pt x="98" y="39"/>
                    <a:pt x="97" y="43"/>
                  </a:cubicBezTo>
                  <a:cubicBezTo>
                    <a:pt x="101" y="47"/>
                    <a:pt x="104" y="54"/>
                    <a:pt x="104" y="62"/>
                  </a:cubicBezTo>
                  <a:cubicBezTo>
                    <a:pt x="104" y="80"/>
                    <a:pt x="92" y="89"/>
                    <a:pt x="75" y="92"/>
                  </a:cubicBezTo>
                  <a:cubicBezTo>
                    <a:pt x="79" y="95"/>
                    <a:pt x="79" y="101"/>
                    <a:pt x="79" y="103"/>
                  </a:cubicBezTo>
                  <a:cubicBezTo>
                    <a:pt x="79" y="105"/>
                    <a:pt x="79" y="119"/>
                    <a:pt x="79" y="119"/>
                  </a:cubicBezTo>
                  <a:cubicBezTo>
                    <a:pt x="79" y="122"/>
                    <a:pt x="80" y="123"/>
                    <a:pt x="82" y="123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109" y="114"/>
                    <a:pt x="126" y="91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D31A81DB-738A-45AD-B996-2339829D9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941" y="174757"/>
            <a:ext cx="11230421" cy="431020"/>
          </a:xfrm>
          <a:prstGeom prst="rect">
            <a:avLst/>
          </a:prstGeom>
        </p:spPr>
        <p:txBody>
          <a:bodyPr/>
          <a:lstStyle>
            <a:lvl1pPr algn="l">
              <a:defRPr sz="2400" b="0" i="0">
                <a:solidFill>
                  <a:schemeClr val="bg1"/>
                </a:solidFill>
                <a:latin typeface="Myanmar Text" panose="020B0502040204020203" pitchFamily="34" charset="0"/>
                <a:ea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r>
              <a:rPr lang="en-US" dirty="0"/>
              <a:t>Personal profile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6A98F187-8B28-4BB4-94DA-1BF2E1A3E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7474" y="232522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11FA7DC9-356B-4588-9414-01D1849CB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474" y="4014050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6C3908C-2182-4F4B-83D0-398CD98089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7474" y="5591136"/>
            <a:ext cx="3877110" cy="431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Username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0164C68-E787-4C76-AAE7-5FC22C910C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153025"/>
            <a:ext cx="2670175" cy="65405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  <a:lvl2pPr marL="4572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2pPr>
            <a:lvl3pPr marL="9144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3pPr>
            <a:lvl4pPr marL="13716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4pPr>
            <a:lvl5pPr marL="1828800" indent="0">
              <a:buNone/>
              <a:defRPr sz="1400">
                <a:latin typeface="Myanmar Text" panose="020B0502040204020203" pitchFamily="34" charset="0"/>
                <a:cs typeface="Myanmar Text" panose="020B0502040204020203" pitchFamily="34" charset="0"/>
              </a:defRPr>
            </a:lvl5pPr>
          </a:lstStyle>
          <a:p>
            <a:pPr lvl="0"/>
            <a:r>
              <a:rPr lang="en-US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40796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59F-9B86-4FA0-A9C2-8F1D124E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9770-7324-48F6-821F-A18BF925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0D7BCD4-EC54-48B8-93D4-8BF0E77137B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2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D0B960-701B-4AFB-ACA3-6EA428F85AB9}"/>
              </a:ext>
            </a:extLst>
          </p:cNvPr>
          <p:cNvSpPr txBox="1">
            <a:spLocks/>
          </p:cNvSpPr>
          <p:nvPr userDrawn="1"/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Myanmar Text" panose="020B0502040204020203" pitchFamily="34" charset="0"/>
                <a:ea typeface="+mj-ea"/>
                <a:cs typeface="Myanmar Tex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D2ED3B-E943-4DF8-9D1F-69308AD3C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777" y="1397977"/>
            <a:ext cx="11028485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612985-1093-4638-832E-53A8701F9775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56F-F76D-4536-B215-51A5594B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2BCA-8879-473B-8E6E-620CDFA63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EB6FF-C2DF-4137-83B8-784EE07F0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7977"/>
            <a:ext cx="5181600" cy="47789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C57D15D-266F-4120-B985-3925A771B8AC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69D4-6477-416C-9149-3798C53D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593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F0F19-6248-49D7-982A-2BF43C0A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500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2F975-0F92-4365-A05A-2785CE6D4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05600"/>
            <a:ext cx="5157787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D9DDD-50F2-456A-A6B2-51DE3B87B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31500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D247-9518-47B9-B213-B96E8BE79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5600"/>
            <a:ext cx="5183188" cy="388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B8C5B-701D-41E0-92D7-5D2B1244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E94EDD-D22A-4702-AFE1-732A7AD641D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895A-BC23-4C69-8B82-3461122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6C455858-F087-402B-A1DE-B80C08616A84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6FA1-525F-4317-9E22-7790CFBE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1C931D4-90A3-4AB5-8DA2-247671297E0B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E0F04AB-6CE2-4EAB-91AD-8BC57A9D9D5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2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6AE6-60D2-4E33-8E1F-23478EEF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DEC3-FFF5-460C-A151-0A4191D0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368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F2156-C613-4386-9588-88B6DE84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25943E-5F35-409A-9E3A-BF5A4AE5AF58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116-AF6F-4997-ACC1-0FCECB83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A95C7-ECE9-468B-98CC-FBBAA068C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281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C95F-019C-4AB5-B794-7F0192CBD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15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2D48117-DF5F-448E-909C-92F62D52F1F7}"/>
              </a:ext>
            </a:extLst>
          </p:cNvPr>
          <p:cNvSpPr txBox="1">
            <a:spLocks/>
          </p:cNvSpPr>
          <p:nvPr userDrawn="1"/>
        </p:nvSpPr>
        <p:spPr>
          <a:xfrm>
            <a:off x="11288807" y="6342454"/>
            <a:ext cx="554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Myanmar Text" panose="020B0502040204020203" pitchFamily="34" charset="0"/>
                <a:ea typeface="+mn-ea"/>
                <a:cs typeface="Myanmar Tex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6C95AE-7298-45E1-9514-94AFF5BED8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0DE82D-6084-439C-9C1D-824723D3DC0B}"/>
              </a:ext>
            </a:extLst>
          </p:cNvPr>
          <p:cNvSpPr/>
          <p:nvPr userDrawn="1"/>
        </p:nvSpPr>
        <p:spPr>
          <a:xfrm>
            <a:off x="0" y="-3366"/>
            <a:ext cx="12192000" cy="83769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2BA7C-37D0-44E5-AB27-4B56644B0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15" y="136525"/>
            <a:ext cx="11028485" cy="626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79F3-6862-45A1-9C1B-92D70CDA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5" y="1345757"/>
            <a:ext cx="11028485" cy="537571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7B35-61BF-49B0-8905-15C1439D1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24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Myanmar Text" panose="020B0502040204020203" pitchFamily="34" charset="0"/>
                <a:cs typeface="Myanmar Text" panose="020B0502040204020203" pitchFamily="34" charset="0"/>
              </a:defRPr>
            </a:lvl1pPr>
          </a:lstStyle>
          <a:p>
            <a:fld id="{70358BDA-5E66-42DF-962F-84FC2D4B6D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F6B68D-7A38-48C2-B2D5-839DB1F52D9E}"/>
              </a:ext>
            </a:extLst>
          </p:cNvPr>
          <p:cNvSpPr/>
          <p:nvPr userDrawn="1"/>
        </p:nvSpPr>
        <p:spPr>
          <a:xfrm>
            <a:off x="10841471" y="508066"/>
            <a:ext cx="764142" cy="7641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84819D-D4C5-41BA-B814-CC1639F9AD6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378" y="526597"/>
            <a:ext cx="674328" cy="6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Myanmar Text" panose="020B0502040204020203" pitchFamily="34" charset="0"/>
          <a:ea typeface="+mj-ea"/>
          <a:cs typeface="Myanmar Text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Myanmar Text" panose="020B0502040204020203" pitchFamily="34" charset="0"/>
          <a:ea typeface="+mn-ea"/>
          <a:cs typeface="Myanmar Tex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8F521C-D0E0-4576-B883-437293CDF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JSON evolution with SQL Database</a:t>
            </a:r>
            <a:br>
              <a:rPr 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38129-9E7B-4CA1-88A1-8170AA4E9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Roberto Freato – CTO @Witailer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5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641503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519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ingestion and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2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F278-AA34-4F91-B63B-4F1BA90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incoming data may change - alternatives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B787E-A95E-4DC2-A48E-1EE6853A7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612040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683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dirty="0"/>
              <a:t>hybrid and full-json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5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CED-5964-4E38-B3CD-35A4612D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functions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40ED2-DCDC-4B59-BE6E-67E6E2A37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0074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22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some 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9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09220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583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3703321"/>
            <a:ext cx="3525982" cy="970280"/>
          </a:xfrm>
        </p:spPr>
        <p:txBody>
          <a:bodyPr>
            <a:normAutofit fontScale="55000" lnSpcReduction="20000"/>
          </a:bodyPr>
          <a:lstStyle/>
          <a:p>
            <a:r>
              <a:rPr lang="it-IT" dirty="0"/>
              <a:t>denormalization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6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4352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281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AACDE-600D-4396-BAEB-D12630B6E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6598-7AAE-4583-B73B-1DC75D095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01DB-2A5E-494F-B807-08D45510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480A7-0D9F-44E3-AAC6-E43D6654D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#CodeGen2021</a:t>
            </a:r>
          </a:p>
        </p:txBody>
      </p:sp>
    </p:spTree>
    <p:extLst>
      <p:ext uri="{BB962C8B-B14F-4D97-AF65-F5344CB8AC3E}">
        <p14:creationId xmlns:p14="http://schemas.microsoft.com/office/powerpoint/2010/main" val="18265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C440-60B9-45E3-8B16-0E5C76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 disclaimer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82F60A-B76E-4A4E-B085-977F1DE76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27748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84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56379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410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AE9D-3F29-463A-B728-3BA3F678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common issue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4B9E05-D33A-4CC3-B8AB-94D17C4C8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491456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9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C3F6-7B32-48EB-9F88-9DAB6F45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6CF89-E0B8-4975-8073-897D8FB89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590432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186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get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1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C77D-DF9C-4822-93B0-A6ADCE8E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0B774-0A36-43FF-A47B-6ACD46DAD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722795"/>
              </p:ext>
            </p:extLst>
          </p:nvPr>
        </p:nvGraphicFramePr>
        <p:xfrm>
          <a:off x="325438" y="1346200"/>
          <a:ext cx="11028362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6C0A7-D3E5-45A3-ADAB-B3FB8115C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dirty="0"/>
              <a:t>database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5172"/>
      </p:ext>
    </p:extLst>
  </p:cSld>
  <p:clrMapOvr>
    <a:masterClrMapping/>
  </p:clrMapOvr>
</p:sld>
</file>

<file path=ppt/theme/theme1.xml><?xml version="1.0" encoding="utf-8"?>
<a:theme xmlns:a="http://schemas.openxmlformats.org/drawingml/2006/main" name="Codegen Theme">
  <a:themeElements>
    <a:clrScheme name="CodeGen Color">
      <a:dk1>
        <a:srgbClr val="C80066"/>
      </a:dk1>
      <a:lt1>
        <a:srgbClr val="FFFFFF"/>
      </a:lt1>
      <a:dk2>
        <a:srgbClr val="C80066"/>
      </a:dk2>
      <a:lt2>
        <a:srgbClr val="ECEFF1"/>
      </a:lt2>
      <a:accent1>
        <a:srgbClr val="C80066"/>
      </a:accent1>
      <a:accent2>
        <a:srgbClr val="DE006F"/>
      </a:accent2>
      <a:accent3>
        <a:srgbClr val="C80066"/>
      </a:accent3>
      <a:accent4>
        <a:srgbClr val="FF2592"/>
      </a:accent4>
      <a:accent5>
        <a:srgbClr val="FF89C4"/>
      </a:accent5>
      <a:accent6>
        <a:srgbClr val="CF79FF"/>
      </a:accent6>
      <a:hlink>
        <a:srgbClr val="C55DFF"/>
      </a:hlink>
      <a:folHlink>
        <a:srgbClr val="A100F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352</Words>
  <Application>Microsoft Office PowerPoint</Application>
  <PresentationFormat>Widescreen</PresentationFormat>
  <Paragraphs>99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MS Gothic</vt:lpstr>
      <vt:lpstr>Arial</vt:lpstr>
      <vt:lpstr>Calibri</vt:lpstr>
      <vt:lpstr>Myanmar Text</vt:lpstr>
      <vt:lpstr>Roboto Light</vt:lpstr>
      <vt:lpstr>Codegen Theme</vt:lpstr>
      <vt:lpstr>The JSON evolution with SQL Database </vt:lpstr>
      <vt:lpstr>PowerPoint Presentation</vt:lpstr>
      <vt:lpstr>philosophic disclaimer</vt:lpstr>
      <vt:lpstr>integration</vt:lpstr>
      <vt:lpstr>one common issue</vt:lpstr>
      <vt:lpstr>scenario</vt:lpstr>
      <vt:lpstr>PowerPoint Presentation</vt:lpstr>
      <vt:lpstr>integration</vt:lpstr>
      <vt:lpstr>PowerPoint Presentation</vt:lpstr>
      <vt:lpstr>integration</vt:lpstr>
      <vt:lpstr>PowerPoint Presentation</vt:lpstr>
      <vt:lpstr>incoming data may change - alternatives</vt:lpstr>
      <vt:lpstr>PowerPoint Presentation</vt:lpstr>
      <vt:lpstr>json functions</vt:lpstr>
      <vt:lpstr>PowerPoint Presentation</vt:lpstr>
      <vt:lpstr>denormalization</vt:lpstr>
      <vt:lpstr>PowerPoint Presentation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Tosato</dc:creator>
  <cp:lastModifiedBy>Roberto Freato</cp:lastModifiedBy>
  <cp:revision>85</cp:revision>
  <dcterms:created xsi:type="dcterms:W3CDTF">2018-06-13T19:28:12Z</dcterms:created>
  <dcterms:modified xsi:type="dcterms:W3CDTF">2021-02-12T16:49:33Z</dcterms:modified>
</cp:coreProperties>
</file>